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5344-7557-E0A9-DE0D-746B44F1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6B102-4AB9-F193-F16E-AA8012D93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DB885-CCB1-8EB6-65CD-9E8AE750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715AB-A490-2315-3DA3-B459D511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2D243-C34F-7EF5-9A25-FCFE632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5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9093-2CD4-48F5-46FA-4B85D30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BAFDA2-B412-338B-28E5-7E59F4CC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75812-3008-5E21-831D-A19B586B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FF771-C0A9-7759-9742-08BEF37E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7F581-F002-6A0C-B5C6-0510C20C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5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AFB83D-CE3F-0B02-2086-CCE065AB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2347-ADD1-251C-03D9-8CD76EBF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282B-AF47-C4C7-7BA2-01032152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98943-F7A0-D8BB-2F95-34B42BB2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57D7A-2C99-74B2-9F0B-1B47D62E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60B7-B47D-87AD-1034-070AD44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AE1A8-DDE9-3AEC-5BB0-88B7EE22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2C6A4-B13F-86A5-B0C2-34BA9976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3BC91-8D88-06D7-1430-74C993DD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85EEE-600C-3D66-FEFD-318F31B0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5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9E26-E236-3995-F1E5-511B12B8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D3C5D-9DA7-EA0E-B8E7-E6ACBA00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CCB50-EF1F-CEBE-2379-2133344B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9C836-992C-B3BF-199E-7C93580A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BA095-A043-8C05-D8AA-5B515B0A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DAD5A-0E22-E6B6-3D2C-29F869F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CA307-C2A7-A11D-EEBB-03471042F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7C471-1D1F-CD3C-169E-02B2C625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DB0A9-7724-4EAE-58C4-472434C8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1E33-52A2-F8E5-FF7A-593F4CE3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827B2-9B06-1794-E24E-8121B080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CAAD-1546-76C4-DA3F-4C0B420E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F0777-AABF-D2B5-D052-5AF78B4EA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FB795-47FD-5A33-04B0-21206C77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71645F-E1FC-46D1-830D-70A67677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F697AB-FE97-D613-4A62-98D66EDD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0A4500-BAE2-3E1B-9FE7-C6CE1E47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0DE097-7330-6C93-1D35-24C96D56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7AC1D1-A4F1-6526-032D-9D9438CE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4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4074-75D4-E6E4-FD9E-5E1406C0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72751-84D2-BC24-9DF0-5C38E0D4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F7802-67EF-C932-BD37-96E0B86F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6FCE8E-65FE-F725-D6DD-8C68D62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BD9071-0BB8-8632-4870-E658FE96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BF049A-DCE6-B7C4-A6ED-31D5B724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C1397-5554-956F-D43C-0B56093B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B09B-A0DF-164B-07B6-90833B57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4FEDB-C2A2-C6C4-D98D-AD1C6127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2172B-8EDC-8F05-CF1D-DF32747A4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7334C-3434-9E2E-750D-8481EFBF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57B84-2CCF-09FD-62B4-0D855F56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A42DD-E7CF-3BCE-3EE3-9E28BB4E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0DAA-18A8-37E9-2BB9-946896E7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25377-8B9A-C6C9-2CBD-6747534E6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7BF89-C850-ED22-EFC6-ACB876FAB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A35B6-9D69-14A1-D91D-23D02880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94E80-541D-1F9E-948B-A2A37B6B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E27758-0D28-A361-68F1-571A8C0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F5B06-D783-7C81-1513-F4C6D07F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09642-CF43-C328-8461-F96D4C61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75BAE-E6F2-4ABB-2966-304AA4F1D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3C7A5-8B2B-4777-85F4-79C554AA5D01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E779C-F43F-D7F3-7EB7-787C16ED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CB3C-E834-C5CB-AB8F-D447DBFE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AA02-38D8-4835-B744-93F16CC8C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CFDD-A76A-E47D-8847-2811D9276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test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C403D-9EF6-39B4-5D0D-55224E27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0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 Light</vt:lpstr>
      <vt:lpstr>Arial</vt:lpstr>
      <vt:lpstr>等线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肥猫 大</dc:creator>
  <cp:lastModifiedBy>肥猫 大</cp:lastModifiedBy>
  <cp:revision>1</cp:revision>
  <dcterms:created xsi:type="dcterms:W3CDTF">2025-01-25T06:22:36Z</dcterms:created>
  <dcterms:modified xsi:type="dcterms:W3CDTF">2025-01-25T06:22:45Z</dcterms:modified>
</cp:coreProperties>
</file>