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495E-BC96-4481-9C66-FE1F784FF82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2FC2-A9E1-4A78-A749-80A6D5514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495E-BC96-4481-9C66-FE1F784FF82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2FC2-A9E1-4A78-A749-80A6D5514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495E-BC96-4481-9C66-FE1F784FF82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2FC2-A9E1-4A78-A749-80A6D5514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495E-BC96-4481-9C66-FE1F784FF82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2FC2-A9E1-4A78-A749-80A6D5514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495E-BC96-4481-9C66-FE1F784FF82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2FC2-A9E1-4A78-A749-80A6D5514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495E-BC96-4481-9C66-FE1F784FF82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2FC2-A9E1-4A78-A749-80A6D5514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495E-BC96-4481-9C66-FE1F784FF82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2FC2-A9E1-4A78-A749-80A6D5514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495E-BC96-4481-9C66-FE1F784FF82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2FC2-A9E1-4A78-A749-80A6D5514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495E-BC96-4481-9C66-FE1F784FF82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2FC2-A9E1-4A78-A749-80A6D5514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495E-BC96-4481-9C66-FE1F784FF82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2FC2-A9E1-4A78-A749-80A6D5514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495E-BC96-4481-9C66-FE1F784FF82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2FC2-A9E1-4A78-A749-80A6D55147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E495E-BC96-4481-9C66-FE1F784FF82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2FC2-A9E1-4A78-A749-80A6D55147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762000"/>
            <a:ext cx="6529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Website Design &amp; Development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Logo-Spark-Interac-desig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05000"/>
            <a:ext cx="3643313" cy="36433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5334000"/>
            <a:ext cx="65292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00B050"/>
                </a:solidFill>
              </a:rPr>
              <a:t>By Spark Interact Web Design</a:t>
            </a:r>
            <a:endParaRPr lang="en-US" sz="25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6248400"/>
            <a:ext cx="3627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https://www.sparkinteract.com.au/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53806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15986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762000"/>
            <a:ext cx="6529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Website Design &amp; Development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Logo-Spark-Interac-desig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0"/>
            <a:ext cx="1447800" cy="1447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248400"/>
            <a:ext cx="3627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https://www.sparkinteract.com.au/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09600" y="20574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It’s time to take your business to the next level.</a:t>
            </a:r>
            <a:r>
              <a:rPr lang="en-US" sz="2400" dirty="0"/>
              <a:t> 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professional website designed by Spark </a:t>
            </a:r>
            <a:r>
              <a:rPr lang="en-US" sz="2400" dirty="0" smtClean="0"/>
              <a:t>Interact will </a:t>
            </a:r>
            <a:r>
              <a:rPr lang="en-US" sz="2400" dirty="0"/>
              <a:t>establish your business positioning at the top of your competitive field.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We </a:t>
            </a:r>
            <a:r>
              <a:rPr lang="en-US" sz="2400" dirty="0"/>
              <a:t>do this by getting a sound understanding of your business, who the customers are that you are trying to attract and then deliver the user experience that would blow their expectations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457200"/>
            <a:ext cx="6529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Website Design &amp; Development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Logo-Spark-Interac-desig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0"/>
            <a:ext cx="1447800" cy="1447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248400"/>
            <a:ext cx="3627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https://www.sparkinteract.com.au/</a:t>
            </a:r>
            <a:endParaRPr lang="en-US" b="1" dirty="0"/>
          </a:p>
        </p:txBody>
      </p:sp>
      <p:pic>
        <p:nvPicPr>
          <p:cNvPr id="6" name="Picture 5" descr="best-website-design-sydn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44000" cy="31710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8006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As you know Web design encompasses many different skills and disciplines in the production and maintenance of websites here at Spark your business will get a boost of your business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457200"/>
            <a:ext cx="6529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App Design &amp; Development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Logo-Spark-Interac-desig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0"/>
            <a:ext cx="1447800" cy="1447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57200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Here at Spark we conceptualize, </a:t>
            </a:r>
            <a:r>
              <a:rPr lang="en-US" sz="2400" b="1" dirty="0"/>
              <a:t>design and deploy mobile applications that work for your business</a:t>
            </a:r>
            <a:r>
              <a:rPr lang="en-US" sz="2400" b="1" dirty="0" smtClean="0"/>
              <a:t>.</a:t>
            </a:r>
          </a:p>
          <a:p>
            <a:pPr algn="ctr"/>
            <a:r>
              <a:rPr lang="en-US" sz="2400" b="1" dirty="0" smtClean="0"/>
              <a:t>Get full portfolio details at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https://www.sparkinteract.com.au/sydney-app-development/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9" name="Picture 8" descr="app-developme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52600"/>
            <a:ext cx="9144000" cy="2542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100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devendra</dc:creator>
  <cp:lastModifiedBy>devendra</cp:lastModifiedBy>
  <cp:revision>10</cp:revision>
  <dcterms:created xsi:type="dcterms:W3CDTF">2018-01-30T06:50:58Z</dcterms:created>
  <dcterms:modified xsi:type="dcterms:W3CDTF">2018-01-30T07:09:24Z</dcterms:modified>
</cp:coreProperties>
</file>