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3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6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85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76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968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187027-66EC-47B6-BE8F-5E6935AC6A5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FF1671-7668-4CB0-BD9A-E97E858F5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68EC50-D37B-0615-C65C-88767FF9BFA2}"/>
              </a:ext>
            </a:extLst>
          </p:cNvPr>
          <p:cNvSpPr txBox="1"/>
          <p:nvPr/>
        </p:nvSpPr>
        <p:spPr>
          <a:xfrm>
            <a:off x="1967346" y="758035"/>
            <a:ext cx="7287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CONSUMER GOODS </a:t>
            </a:r>
          </a:p>
          <a:p>
            <a:pPr algn="ctr"/>
            <a:r>
              <a:rPr lang="en-US" sz="6000" b="1" dirty="0"/>
              <a:t>AD-HOC INSIGHTS</a:t>
            </a:r>
            <a:endParaRPr lang="en-IN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24CA3-B5E0-9ED3-94AB-52C80181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3058"/>
            <a:ext cx="1655465" cy="16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EE3EB-7339-4098-52A6-8FF0A855D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5253058"/>
            <a:ext cx="1620000" cy="16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9D624-D350-FDB6-FFDD-8BB62A19E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5" y="2396836"/>
            <a:ext cx="8188037" cy="57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Channel Contribution to Gross Sales in </a:t>
            </a:r>
            <a:r>
              <a:rPr lang="en-US" b="1" dirty="0">
                <a:solidFill>
                  <a:srgbClr val="002060"/>
                </a:solidFill>
              </a:rPr>
              <a:t>Fiscal Year 2021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9. Which channel helped to bring more gross sales in the fiscal year 2021 and the percentage of contribution? The final output contains these fields, channel, gross_sales_mln</a:t>
            </a:r>
            <a:r>
              <a:rPr lang="en-US" sz="2200" dirty="0">
                <a:latin typeface="Arial" panose="020B0604020202020204" pitchFamily="34" charset="0"/>
              </a:rPr>
              <a:t>, 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percentage 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05370-A5BF-CB2F-2749-F9C5F7E2D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01" y="4322617"/>
            <a:ext cx="4849717" cy="1449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0E0CE-397C-3B2B-5511-5B4F74268DC9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946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8655"/>
            <a:ext cx="10131427" cy="114992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Top Products by Total Sold Quantity in Each Division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(Fiscal Year 2021)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10. Get the Top 3 products in each division that have a high total_sold_quantity in the fiscal_year 2021? The final output contains these fields, division, product_code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E589F-40C9-6584-9C5D-AC59ABB15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9" y="4073235"/>
            <a:ext cx="6278582" cy="246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C0EAA-DAAF-D33A-B10B-8517BEBCB2C9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450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7E9F-E9F3-C312-A62D-BBD82F32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10" y="241607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 for reading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1267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Market Presence of </a:t>
            </a:r>
            <a:r>
              <a:rPr lang="en-US" b="1" dirty="0">
                <a:solidFill>
                  <a:srgbClr val="002060"/>
                </a:solidFill>
              </a:rPr>
              <a:t>"Atliq Exclusive" </a:t>
            </a:r>
            <a:r>
              <a:rPr lang="en-US" b="1" dirty="0">
                <a:solidFill>
                  <a:schemeClr val="bg1"/>
                </a:solidFill>
              </a:rPr>
              <a:t>in APAC Region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17964"/>
            <a:ext cx="10131428" cy="2209800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900" b="1" i="0" u="none" strike="noStrike" baseline="0" dirty="0">
              <a:latin typeface="Roboto" panose="020F0502020204030204" pitchFamily="2" charset="0"/>
            </a:endParaRPr>
          </a:p>
          <a:p>
            <a:r>
              <a:rPr lang="en-US" sz="2200" b="0" i="0" u="none" strike="noStrike" baseline="0" dirty="0">
                <a:latin typeface="Roboto" panose="020F0502020204030204" pitchFamily="2" charset="0"/>
              </a:rPr>
              <a:t>1. Provide the list of markets in which customer "Atliq Exclusive" operates its business in the APAC region.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7274D-BE87-1BD9-8293-37AB8BCD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0" y="3927765"/>
            <a:ext cx="2081291" cy="293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ADE0C-B874-0981-9718-A97C0F9E59B4}"/>
              </a:ext>
            </a:extLst>
          </p:cNvPr>
          <p:cNvSpPr txBox="1"/>
          <p:nvPr/>
        </p:nvSpPr>
        <p:spPr>
          <a:xfrm>
            <a:off x="693343" y="417714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1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Percentage Increase in Unique Products from 2020 to 2021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2. What is the percentage of unique product increase in 2021 vs. 2020? The final output contains these fields, unique_products_2020, unique_products_2021, percentage_change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9F75B-221C-9E6C-BD9C-B6494C55F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7" y="4378036"/>
            <a:ext cx="6601751" cy="962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77A5F-A401-B150-BC65-1BCCC77F3C5C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90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Unique Product Counts by Segment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3. Provide a report with all the unique product counts for each segment and sort them in descending order of product counts. The final output contains 2 fields, segment, product</a:t>
            </a:r>
            <a:r>
              <a:rPr lang="en-US" sz="2200" dirty="0">
                <a:latin typeface="Arial" panose="020B0604020202020204" pitchFamily="34" charset="0"/>
              </a:rPr>
              <a:t>_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count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3FAE0-67F0-02F4-0777-DBADB1179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31" y="4177143"/>
            <a:ext cx="3539106" cy="2540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AD7BF-0630-05F3-6F9E-07E37E3E19BF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356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0945"/>
            <a:ext cx="10131427" cy="117763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Segment with Highest Increase in Unique Products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(2021 vs 2020)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4. Follow-up: Which segment had the most increase in unique products in 2021 vs 2020? The final output contains these fields, segment, product_count_2020, product_count_2021, difference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DAA2B-20E1-CB73-84F6-23A7299CE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5" y="4370085"/>
            <a:ext cx="6795964" cy="2196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BC130-4147-0483-95EE-25AB10E783EC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48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Products with Highest and Lowest Manufacturing Costs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200" i="0" u="none" strike="noStrike" baseline="0" dirty="0">
                <a:latin typeface="Arial" panose="020B0604020202020204" pitchFamily="34" charset="0"/>
              </a:rPr>
              <a:t>5. Get the products that have the highest and lowest manufacturing costs. The final output should contain these fields, product_code, product, manufacturing</a:t>
            </a:r>
            <a:r>
              <a:rPr lang="en-US" sz="2200" dirty="0">
                <a:latin typeface="Arial" panose="020B0604020202020204" pitchFamily="34" charset="0"/>
              </a:rPr>
              <a:t>_</a:t>
            </a:r>
            <a:r>
              <a:rPr lang="en-US" sz="2200" i="0" u="none" strike="noStrike" baseline="0" dirty="0">
                <a:latin typeface="Arial" panose="020B0604020202020204" pitchFamily="34" charset="0"/>
              </a:rPr>
              <a:t>cost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2DA84-F8BF-79C4-E204-F695358FA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84" y="4378036"/>
            <a:ext cx="6658660" cy="1201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58281-7FE3-D53F-A2FB-1CDD03E96353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929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6255"/>
            <a:ext cx="10131427" cy="13023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Top 5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Customers with High Average Pre-Invoice Discounts in </a:t>
            </a:r>
            <a:r>
              <a:rPr lang="en-US" b="1" dirty="0">
                <a:solidFill>
                  <a:srgbClr val="002060"/>
                </a:solidFill>
              </a:rPr>
              <a:t>Fiscal Year 2021 (India)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6. Generate a report which contains the top 5 customers who received an average high pre_invoice_discount_pct for the fiscal year 2021 and in the Indian market. The final output contains these fields, customer_code, customer, average_discount_percentage 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98115-26BC-33AD-826D-2E2455FD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4344619"/>
            <a:ext cx="5624565" cy="1833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D670F-9DEC-5FEE-76D3-9AAD082969DB}"/>
              </a:ext>
            </a:extLst>
          </p:cNvPr>
          <p:cNvSpPr txBox="1"/>
          <p:nvPr/>
        </p:nvSpPr>
        <p:spPr>
          <a:xfrm>
            <a:off x="685801" y="4344619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876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Monthly Gross Sales Analysis for Customer </a:t>
            </a:r>
            <a:r>
              <a:rPr lang="en-US" b="1" dirty="0">
                <a:solidFill>
                  <a:srgbClr val="002060"/>
                </a:solidFill>
              </a:rPr>
              <a:t>"Atliq Exclusive"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7. Get the complete report of the Gross sales amount for the customer </a:t>
            </a:r>
            <a:r>
              <a:rPr lang="en-US" sz="2200" b="1" i="0" u="none" strike="noStrike" baseline="0" dirty="0">
                <a:latin typeface="Arial" panose="020B0604020202020204" pitchFamily="34" charset="0"/>
              </a:rPr>
              <a:t>“Atliq Exclusive” 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for each month </a:t>
            </a:r>
            <a:r>
              <a:rPr lang="en-US" sz="22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This analysis helps to get an idea of low and high-performing months and take strategic decisions. The final report contains these columns: Month, Year, Gross sales Amount 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1B335-17E0-E722-C514-23193A3A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25" y="4177143"/>
            <a:ext cx="3587194" cy="2527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C64D7-D269-59F5-63DA-0C2AE954B492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790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F5728-C601-396A-8FD1-DFB780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589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Quarter with Maximum Total Sold Quantity in </a:t>
            </a:r>
            <a:r>
              <a:rPr lang="en-US" b="1" dirty="0">
                <a:solidFill>
                  <a:srgbClr val="002060"/>
                </a:solidFill>
              </a:rPr>
              <a:t>FY 2020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1093-0A36-BA02-53DB-FCB6A355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4890"/>
            <a:ext cx="10131428" cy="2195945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8. In which quarter of 2020, got the maximum total_sold_quantity? The final output contains these fields sorted by the total_sold_quantity, Quarter, total_sold_quantity 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31AB9-C21E-8A57-DB0E-5ED927357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59" y="4336397"/>
            <a:ext cx="3423941" cy="187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36B01-FF78-A70A-FFEE-937E0027DC1F}"/>
              </a:ext>
            </a:extLst>
          </p:cNvPr>
          <p:cNvSpPr txBox="1"/>
          <p:nvPr/>
        </p:nvSpPr>
        <p:spPr>
          <a:xfrm>
            <a:off x="685801" y="437803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87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96</TotalTime>
  <Words>536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Celestial</vt:lpstr>
      <vt:lpstr>PowerPoint Presentation</vt:lpstr>
      <vt:lpstr>Market Presence of "Atliq Exclusive" in APAC Region</vt:lpstr>
      <vt:lpstr>Percentage Increase in Unique Products from 2020 to 2021</vt:lpstr>
      <vt:lpstr>Unique Product Counts by Segment</vt:lpstr>
      <vt:lpstr>Segment with Highest Increase in Unique Products  (2021 vs 2020)</vt:lpstr>
      <vt:lpstr>Products with Highest and Lowest Manufacturing Costs</vt:lpstr>
      <vt:lpstr>Top 5 Customers with High Average Pre-Invoice Discounts in Fiscal Year 2021 (India)</vt:lpstr>
      <vt:lpstr>Monthly Gross Sales Analysis for Customer "Atliq Exclusive"</vt:lpstr>
      <vt:lpstr>Quarter with Maximum Total Sold Quantity in FY 2020</vt:lpstr>
      <vt:lpstr>Channel Contribution to Gross Sales in Fiscal Year 2021</vt:lpstr>
      <vt:lpstr>Top Products by Total Sold Quantity in Each Division (Fiscal Year 2021)</vt:lpstr>
      <vt:lpstr>Thank you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</dc:creator>
  <cp:lastModifiedBy>Darshan</cp:lastModifiedBy>
  <cp:revision>30</cp:revision>
  <dcterms:created xsi:type="dcterms:W3CDTF">2024-07-01T12:32:11Z</dcterms:created>
  <dcterms:modified xsi:type="dcterms:W3CDTF">2024-07-02T05:16:03Z</dcterms:modified>
</cp:coreProperties>
</file>