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611D-37E7-47E8-9565-2BF707482E1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9" y="466544"/>
            <a:ext cx="68199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Nanda, Kedar</dc:creator>
  <cp:lastModifiedBy>Nanda, Kedar</cp:lastModifiedBy>
  <cp:revision>5</cp:revision>
  <dcterms:created xsi:type="dcterms:W3CDTF">2020-05-18T21:27:01Z</dcterms:created>
  <dcterms:modified xsi:type="dcterms:W3CDTF">2022-09-22T13:28:33Z</dcterms:modified>
</cp:coreProperties>
</file>