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1369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5CD3E-A0C8-4E24-9D55-D44CCD1C53D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EB530-7319-4DE0-AFC0-58512967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Moje</a:t>
            </a:r>
            <a:r>
              <a:rPr lang="en-US" dirty="0" smtClean="0"/>
              <a:t> </a:t>
            </a:r>
            <a:r>
              <a:rPr lang="en-US" dirty="0" err="1" smtClean="0"/>
              <a:t>zkusenosti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B530-7319-4DE0-AFC0-58512967A1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3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B530-7319-4DE0-AFC0-58512967A1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0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Jbehave</a:t>
            </a:r>
            <a:r>
              <a:rPr lang="en-US" dirty="0" smtClean="0"/>
              <a:t> – java, </a:t>
            </a:r>
            <a:r>
              <a:rPr lang="en-US" dirty="0" err="1" smtClean="0"/>
              <a:t>prvni</a:t>
            </a:r>
            <a:endParaRPr lang="en-US" dirty="0" smtClean="0"/>
          </a:p>
          <a:p>
            <a:r>
              <a:rPr lang="en-US" dirty="0" smtClean="0"/>
              <a:t>Cucumber – Ruby (</a:t>
            </a:r>
            <a:r>
              <a:rPr lang="en-US" dirty="0" err="1" smtClean="0"/>
              <a:t>plno</a:t>
            </a:r>
            <a:r>
              <a:rPr lang="en-US" dirty="0" smtClean="0"/>
              <a:t> </a:t>
            </a:r>
            <a:r>
              <a:rPr lang="en-US" dirty="0" err="1" smtClean="0"/>
              <a:t>nadstaveb</a:t>
            </a:r>
            <a:r>
              <a:rPr lang="en-US" dirty="0" smtClean="0"/>
              <a:t> </a:t>
            </a:r>
            <a:r>
              <a:rPr lang="en-US" dirty="0" err="1" smtClean="0"/>
              <a:t>vc</a:t>
            </a:r>
            <a:r>
              <a:rPr lang="en-US" dirty="0" smtClean="0"/>
              <a:t>. </a:t>
            </a:r>
            <a:r>
              <a:rPr lang="en-US" dirty="0" err="1" smtClean="0"/>
              <a:t>javy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Behat</a:t>
            </a:r>
            <a:r>
              <a:rPr lang="en-US" dirty="0" smtClean="0"/>
              <a:t> – PHP</a:t>
            </a:r>
          </a:p>
          <a:p>
            <a:r>
              <a:rPr lang="en-US" dirty="0" err="1" smtClean="0"/>
              <a:t>RSpec</a:t>
            </a:r>
            <a:r>
              <a:rPr lang="en-US" baseline="0" dirty="0" smtClean="0"/>
              <a:t> – ruby</a:t>
            </a:r>
          </a:p>
          <a:p>
            <a:r>
              <a:rPr lang="en-US" baseline="0" dirty="0" smtClean="0"/>
              <a:t>Jasmine –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r>
              <a:rPr lang="en-US" baseline="0" dirty="0" err="1" smtClean="0"/>
              <a:t>Nbehave</a:t>
            </a:r>
            <a:r>
              <a:rPr lang="en-US" baseline="0" dirty="0" smtClean="0"/>
              <a:t> -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B530-7319-4DE0-AFC0-58512967A1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4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Blbost</a:t>
            </a:r>
            <a:r>
              <a:rPr lang="en-US" dirty="0" smtClean="0"/>
              <a:t> / </a:t>
            </a:r>
            <a:r>
              <a:rPr lang="en-US" dirty="0" err="1" smtClean="0"/>
              <a:t>Zajimavy</a:t>
            </a:r>
            <a:r>
              <a:rPr lang="en-US" dirty="0" smtClean="0"/>
              <a:t> / </a:t>
            </a:r>
            <a:r>
              <a:rPr lang="en-US" dirty="0" err="1" smtClean="0"/>
              <a:t>Nepouzitelny</a:t>
            </a:r>
            <a:r>
              <a:rPr lang="en-US" dirty="0" smtClean="0"/>
              <a:t> / </a:t>
            </a:r>
            <a:r>
              <a:rPr lang="en-US" dirty="0" err="1" smtClean="0"/>
              <a:t>Skvely</a:t>
            </a:r>
            <a:r>
              <a:rPr lang="en-US" baseline="0" dirty="0" smtClean="0"/>
              <a:t> ???</a:t>
            </a:r>
            <a:endParaRPr lang="en-US" dirty="0" smtClean="0"/>
          </a:p>
          <a:p>
            <a:r>
              <a:rPr lang="en-US" dirty="0" err="1" smtClean="0"/>
              <a:t>Byl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zajem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dalsi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prednasku</a:t>
            </a:r>
            <a:r>
              <a:rPr lang="en-US" baseline="0" dirty="0" smtClean="0"/>
              <a:t> vice do </a:t>
            </a:r>
            <a:r>
              <a:rPr lang="en-US" baseline="0" dirty="0" err="1" smtClean="0"/>
              <a:t>hloubky</a:t>
            </a:r>
            <a:r>
              <a:rPr lang="en-US" baseline="0" dirty="0" smtClean="0"/>
              <a:t> ?</a:t>
            </a:r>
          </a:p>
          <a:p>
            <a:r>
              <a:rPr lang="en-US" baseline="0" dirty="0" err="1" smtClean="0"/>
              <a:t>Zamyslet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praktickym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vyuzitim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YSoftu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B530-7319-4DE0-AFC0-58512967A1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5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Nadstavba</a:t>
            </a:r>
            <a:r>
              <a:rPr lang="en-US" dirty="0" smtClean="0"/>
              <a:t> TDD</a:t>
            </a:r>
          </a:p>
          <a:p>
            <a:r>
              <a:rPr lang="en-US" dirty="0" err="1" smtClean="0"/>
              <a:t>Ucelem</a:t>
            </a:r>
            <a:r>
              <a:rPr lang="en-US" dirty="0" smtClean="0"/>
              <a:t> </a:t>
            </a:r>
            <a:r>
              <a:rPr lang="en-US" dirty="0" err="1" smtClean="0"/>
              <a:t>prednasky</a:t>
            </a:r>
            <a:r>
              <a:rPr lang="en-US" dirty="0" smtClean="0"/>
              <a:t> </a:t>
            </a:r>
            <a:r>
              <a:rPr lang="en-US" dirty="0" err="1" smtClean="0"/>
              <a:t>neni</a:t>
            </a:r>
            <a:r>
              <a:rPr lang="en-US" dirty="0" smtClean="0"/>
              <a:t> flow ale </a:t>
            </a:r>
            <a:r>
              <a:rPr lang="en-US" dirty="0" err="1" smtClean="0"/>
              <a:t>technicke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pouziti</a:t>
            </a:r>
            <a:endParaRPr lang="en-US" baseline="0" dirty="0" smtClean="0"/>
          </a:p>
          <a:p>
            <a:r>
              <a:rPr lang="en-US" baseline="0" dirty="0" smtClean="0"/>
              <a:t>Feature test – diva se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jako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celek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narozdil</a:t>
            </a:r>
            <a:r>
              <a:rPr lang="en-US" baseline="0" dirty="0" smtClean="0"/>
              <a:t> od unit </a:t>
            </a:r>
            <a:r>
              <a:rPr lang="en-US" baseline="0" dirty="0" err="1" smtClean="0"/>
              <a:t>testu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B530-7319-4DE0-AFC0-58512967A1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B530-7319-4DE0-AFC0-58512967A1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4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Komunikace</a:t>
            </a:r>
            <a:r>
              <a:rPr lang="en-US" dirty="0" smtClean="0"/>
              <a:t> </a:t>
            </a:r>
            <a:r>
              <a:rPr lang="en-US" dirty="0" err="1" smtClean="0"/>
              <a:t>mezi</a:t>
            </a:r>
            <a:r>
              <a:rPr lang="en-US" dirty="0" smtClean="0"/>
              <a:t> </a:t>
            </a:r>
            <a:r>
              <a:rPr lang="en-US" dirty="0" err="1" smtClean="0"/>
              <a:t>zakaznikem</a:t>
            </a:r>
            <a:r>
              <a:rPr lang="en-US" dirty="0" smtClean="0"/>
              <a:t> a </a:t>
            </a:r>
            <a:r>
              <a:rPr lang="en-US" dirty="0" err="1" smtClean="0"/>
              <a:t>vyvojarem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err="1" smtClean="0"/>
              <a:t>urovne</a:t>
            </a:r>
            <a:endParaRPr lang="en-US" dirty="0" smtClean="0"/>
          </a:p>
          <a:p>
            <a:r>
              <a:rPr lang="en-US" dirty="0" smtClean="0"/>
              <a:t>1]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sjednavani</a:t>
            </a:r>
            <a:r>
              <a:rPr lang="en-US" baseline="0" dirty="0" smtClean="0"/>
              <a:t> feature</a:t>
            </a:r>
          </a:p>
          <a:p>
            <a:r>
              <a:rPr lang="en-US" baseline="0" dirty="0" smtClean="0"/>
              <a:t>2] pro management a </a:t>
            </a:r>
            <a:r>
              <a:rPr lang="en-US" baseline="0" dirty="0" err="1" smtClean="0"/>
              <a:t>ukazani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vsechno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krasne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zeleny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B530-7319-4DE0-AFC0-58512967A1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B530-7319-4DE0-AFC0-58512967A1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2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Povidani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zacatku</a:t>
            </a:r>
            <a:endParaRPr lang="en-US" dirty="0" smtClean="0"/>
          </a:p>
          <a:p>
            <a:r>
              <a:rPr lang="en-US" dirty="0" err="1" smtClean="0"/>
              <a:t>Scenare</a:t>
            </a:r>
            <a:r>
              <a:rPr lang="en-US" dirty="0" smtClean="0"/>
              <a:t>, </a:t>
            </a:r>
            <a:r>
              <a:rPr lang="en-US" dirty="0" err="1" smtClean="0"/>
              <a:t>kazdy</a:t>
            </a:r>
            <a:r>
              <a:rPr lang="en-US" dirty="0" smtClean="0"/>
              <a:t> </a:t>
            </a:r>
            <a:r>
              <a:rPr lang="en-US" dirty="0" err="1" smtClean="0"/>
              <a:t>scenar</a:t>
            </a:r>
            <a:endParaRPr lang="en-US" dirty="0" smtClean="0"/>
          </a:p>
          <a:p>
            <a:r>
              <a:rPr lang="en-US" dirty="0" smtClean="0"/>
              <a:t>Given – </a:t>
            </a:r>
            <a:r>
              <a:rPr lang="en-US" dirty="0" err="1" smtClean="0"/>
              <a:t>pocatecni</a:t>
            </a:r>
            <a:r>
              <a:rPr lang="en-US" dirty="0" smtClean="0"/>
              <a:t> context</a:t>
            </a:r>
          </a:p>
          <a:p>
            <a:r>
              <a:rPr lang="en-US" dirty="0" smtClean="0"/>
              <a:t>When – </a:t>
            </a:r>
            <a:r>
              <a:rPr lang="en-US" dirty="0" err="1" smtClean="0"/>
              <a:t>kdyz</a:t>
            </a:r>
            <a:r>
              <a:rPr lang="en-US" dirty="0" smtClean="0"/>
              <a:t> </a:t>
            </a:r>
            <a:r>
              <a:rPr lang="en-US" dirty="0" err="1" smtClean="0"/>
              <a:t>neco</a:t>
            </a:r>
            <a:endParaRPr lang="en-US" dirty="0" smtClean="0"/>
          </a:p>
          <a:p>
            <a:r>
              <a:rPr lang="en-US" dirty="0" smtClean="0"/>
              <a:t>Then –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neco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B530-7319-4DE0-AFC0-58512967A1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Vytvarim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spolu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zakaznikem</a:t>
            </a:r>
            <a:endParaRPr lang="en-US" baseline="0" dirty="0" smtClean="0"/>
          </a:p>
          <a:p>
            <a:r>
              <a:rPr lang="en-US" baseline="0" dirty="0" err="1" smtClean="0"/>
              <a:t>Nadpis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povidani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scenare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B530-7319-4DE0-AFC0-58512967A1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Namapovat</a:t>
            </a:r>
            <a:r>
              <a:rPr lang="en-US" dirty="0" smtClean="0"/>
              <a:t> </a:t>
            </a:r>
            <a:r>
              <a:rPr lang="en-US" dirty="0" err="1" smtClean="0"/>
              <a:t>scenare</a:t>
            </a:r>
            <a:r>
              <a:rPr lang="en-US" dirty="0" smtClean="0"/>
              <a:t> do </a:t>
            </a:r>
            <a:r>
              <a:rPr lang="en-US" dirty="0" err="1" smtClean="0"/>
              <a:t>kodu</a:t>
            </a:r>
            <a:endParaRPr lang="en-US" dirty="0" smtClean="0"/>
          </a:p>
          <a:p>
            <a:r>
              <a:rPr lang="en-US" dirty="0" smtClean="0"/>
              <a:t>Given – When - 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B530-7319-4DE0-AFC0-58512967A1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5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B530-7319-4DE0-AFC0-58512967A1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4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751-2E62-4EA3-AC23-6D834D4902D6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5C4-5074-4F70-B948-37D4B5B6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751-2E62-4EA3-AC23-6D834D4902D6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5C4-5074-4F70-B948-37D4B5B6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4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751-2E62-4EA3-AC23-6D834D4902D6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5C4-5074-4F70-B948-37D4B5B6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751-2E62-4EA3-AC23-6D834D4902D6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5C4-5074-4F70-B948-37D4B5B6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751-2E62-4EA3-AC23-6D834D4902D6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5C4-5074-4F70-B948-37D4B5B6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751-2E62-4EA3-AC23-6D834D4902D6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5C4-5074-4F70-B948-37D4B5B6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751-2E62-4EA3-AC23-6D834D4902D6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5C4-5074-4F70-B948-37D4B5B6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5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751-2E62-4EA3-AC23-6D834D4902D6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5C4-5074-4F70-B948-37D4B5B6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1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751-2E62-4EA3-AC23-6D834D4902D6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5C4-5074-4F70-B948-37D4B5B6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751-2E62-4EA3-AC23-6D834D4902D6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5C4-5074-4F70-B948-37D4B5B6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5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751-2E62-4EA3-AC23-6D834D4902D6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5C4-5074-4F70-B948-37D4B5B6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9751-2E62-4EA3-AC23-6D834D4902D6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D5C4-5074-4F70-B948-37D4B5B6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6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Behavior-driven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br>
              <a:rPr lang="en-US" dirty="0" smtClean="0"/>
            </a:br>
            <a:r>
              <a:rPr lang="en-US" dirty="0" smtClean="0"/>
              <a:t>Map steps to code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br>
              <a:rPr lang="en-US" dirty="0" smtClean="0"/>
            </a:br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br>
              <a:rPr lang="en-US" dirty="0" smtClean="0"/>
            </a:br>
            <a:r>
              <a:rPr lang="en-US" dirty="0" smtClean="0"/>
              <a:t>Check your cool reports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6" y="470"/>
            <a:ext cx="10343204" cy="6857530"/>
          </a:xfrm>
        </p:spPr>
      </p:pic>
    </p:spTree>
    <p:extLst>
      <p:ext uri="{BB962C8B-B14F-4D97-AF65-F5344CB8AC3E}">
        <p14:creationId xmlns:p14="http://schemas.microsoft.com/office/powerpoint/2010/main" val="33457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about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JBehave</a:t>
            </a:r>
            <a:endParaRPr lang="en-US" dirty="0" smtClean="0"/>
          </a:p>
          <a:p>
            <a:r>
              <a:rPr lang="en-US" dirty="0" smtClean="0"/>
              <a:t>Cucumber</a:t>
            </a:r>
          </a:p>
          <a:p>
            <a:r>
              <a:rPr lang="en-US" dirty="0" err="1" smtClean="0"/>
              <a:t>Behat</a:t>
            </a:r>
            <a:endParaRPr lang="en-US" dirty="0" smtClean="0"/>
          </a:p>
          <a:p>
            <a:r>
              <a:rPr lang="en-US" dirty="0" err="1" smtClean="0"/>
              <a:t>RSpec</a:t>
            </a:r>
            <a:endParaRPr lang="en-US" dirty="0" smtClean="0"/>
          </a:p>
          <a:p>
            <a:r>
              <a:rPr lang="en-US" dirty="0" smtClean="0"/>
              <a:t>Jasmine</a:t>
            </a:r>
          </a:p>
          <a:p>
            <a:r>
              <a:rPr lang="en-US" dirty="0" err="1" smtClean="0"/>
              <a:t>NBehave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see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3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you think?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you ever heard about BDD?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764" y="1825625"/>
            <a:ext cx="6146471" cy="4351338"/>
          </a:xfrm>
        </p:spPr>
      </p:pic>
    </p:spTree>
    <p:extLst>
      <p:ext uri="{BB962C8B-B14F-4D97-AF65-F5344CB8AC3E}">
        <p14:creationId xmlns:p14="http://schemas.microsoft.com/office/powerpoint/2010/main" val="30458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Purpose?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Stories!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written in non-technical language</a:t>
            </a:r>
          </a:p>
          <a:p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Narrative</a:t>
            </a:r>
          </a:p>
          <a:p>
            <a:pPr lvl="1"/>
            <a:r>
              <a:rPr lang="en-US" dirty="0" smtClean="0"/>
              <a:t>Scenarios</a:t>
            </a:r>
          </a:p>
          <a:p>
            <a:pPr lvl="2"/>
            <a:r>
              <a:rPr lang="en-US" dirty="0" smtClean="0"/>
              <a:t>Given</a:t>
            </a:r>
          </a:p>
          <a:p>
            <a:pPr lvl="2"/>
            <a:r>
              <a:rPr lang="en-US" dirty="0" smtClean="0"/>
              <a:t>When</a:t>
            </a:r>
          </a:p>
          <a:p>
            <a:pPr lvl="2"/>
            <a:r>
              <a:rPr lang="en-US" dirty="0" smtClean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746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34" y="1690688"/>
            <a:ext cx="8005932" cy="3379783"/>
          </a:xfrm>
        </p:spPr>
      </p:pic>
    </p:spTree>
    <p:extLst>
      <p:ext uri="{BB962C8B-B14F-4D97-AF65-F5344CB8AC3E}">
        <p14:creationId xmlns:p14="http://schemas.microsoft.com/office/powerpoint/2010/main" val="8884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208</Words>
  <Application>Microsoft Office PowerPoint</Application>
  <PresentationFormat>Widescreen</PresentationFormat>
  <Paragraphs>67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Behavior-driven development</vt:lpstr>
      <vt:lpstr>Have you ever heard about BDD?</vt:lpstr>
      <vt:lpstr>Flow</vt:lpstr>
      <vt:lpstr>Purpose?</vt:lpstr>
      <vt:lpstr>Communication!</vt:lpstr>
      <vt:lpstr>How it works?</vt:lpstr>
      <vt:lpstr>Stories!</vt:lpstr>
      <vt:lpstr>Story</vt:lpstr>
      <vt:lpstr>PowerPoint Presentation</vt:lpstr>
      <vt:lpstr>Step 2 Map steps to code</vt:lpstr>
      <vt:lpstr>Step 3 Run tests</vt:lpstr>
      <vt:lpstr>Step 4 Check your cool reports</vt:lpstr>
      <vt:lpstr>PowerPoint Presentation</vt:lpstr>
      <vt:lpstr>It’s about tools</vt:lpstr>
      <vt:lpstr>Let’s see</vt:lpstr>
      <vt:lpstr>What do you think?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Behavior-driven development</dc:title>
  <dc:creator>Vala Michal</dc:creator>
  <cp:lastModifiedBy>Vala Michal</cp:lastModifiedBy>
  <cp:revision>15</cp:revision>
  <dcterms:created xsi:type="dcterms:W3CDTF">2014-08-18T13:19:17Z</dcterms:created>
  <dcterms:modified xsi:type="dcterms:W3CDTF">2014-08-22T06:07:28Z</dcterms:modified>
</cp:coreProperties>
</file>