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1234DC-731F-4077-84CF-1FEBA54D39E6}">
          <p14:sldIdLst>
            <p14:sldId id="256"/>
            <p14:sldId id="257"/>
            <p14:sldId id="262"/>
            <p14:sldId id="258"/>
          </p14:sldIdLst>
        </p14:section>
        <p14:section name="Untitled Section" id="{8E8C82D1-ECC4-4A60-9CBC-41A8D519EC7E}">
          <p14:sldIdLst>
            <p14:sldId id="261"/>
            <p14:sldId id="260"/>
            <p14:sldId id="259"/>
            <p14:sldId id="263"/>
            <p14:sldId id="264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96" d="100"/>
          <a:sy n="96" d="100"/>
        </p:scale>
        <p:origin x="9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ssreference.io/flexbo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FLEXBOX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FILLS OR SHRINKS – Thus the word </a:t>
            </a:r>
            <a:r>
              <a:rPr lang="en-US" b="1" dirty="0" smtClean="0"/>
              <a:t>“FLEX”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Flex - wrap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Wrap the flex items within the flex container.</a:t>
            </a:r>
          </a:p>
          <a:p>
            <a:endParaRPr lang="en-IN" dirty="0" smtClean="0"/>
          </a:p>
          <a:p>
            <a:r>
              <a:rPr lang="en-IN" dirty="0" smtClean="0"/>
              <a:t>Properties – </a:t>
            </a:r>
          </a:p>
          <a:p>
            <a:pPr lvl="1"/>
            <a:r>
              <a:rPr lang="en-IN" dirty="0" err="1"/>
              <a:t>n</a:t>
            </a:r>
            <a:r>
              <a:rPr lang="en-IN" dirty="0" err="1" smtClean="0"/>
              <a:t>owrap</a:t>
            </a:r>
            <a:endParaRPr lang="en-IN" dirty="0" smtClean="0"/>
          </a:p>
          <a:p>
            <a:pPr lvl="1"/>
            <a:r>
              <a:rPr lang="en-IN" dirty="0"/>
              <a:t>w</a:t>
            </a:r>
            <a:r>
              <a:rPr lang="en-IN" dirty="0" smtClean="0"/>
              <a:t>rap</a:t>
            </a:r>
          </a:p>
          <a:p>
            <a:pPr lvl="1"/>
            <a:r>
              <a:rPr lang="en-IN" dirty="0"/>
              <a:t>w</a:t>
            </a:r>
            <a:r>
              <a:rPr lang="en-IN" dirty="0" smtClean="0"/>
              <a:t>rap-reverse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52" y="2307258"/>
            <a:ext cx="4194313" cy="41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737" y="1563019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Any Queries ?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5737" y="5562571"/>
            <a:ext cx="5842193" cy="861420"/>
          </a:xfrm>
        </p:spPr>
        <p:txBody>
          <a:bodyPr/>
          <a:lstStyle/>
          <a:p>
            <a:r>
              <a:rPr lang="en-IN" dirty="0" smtClean="0"/>
              <a:t>Play around - </a:t>
            </a:r>
            <a:r>
              <a:rPr lang="en-IN" dirty="0" smtClean="0">
                <a:hlinkClick r:id="rId2"/>
              </a:rPr>
              <a:t>https://flexboxfroggy.com/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1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546" y="1808922"/>
            <a:ext cx="8825658" cy="2779616"/>
          </a:xfrm>
        </p:spPr>
        <p:txBody>
          <a:bodyPr/>
          <a:lstStyle/>
          <a:p>
            <a:r>
              <a:rPr lang="en-IN" dirty="0" smtClean="0"/>
              <a:t>Thank you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		- </a:t>
            </a:r>
            <a:r>
              <a:rPr lang="en-IN" dirty="0" err="1" smtClean="0"/>
              <a:t>Shobika</a:t>
            </a:r>
            <a:r>
              <a:rPr lang="en-IN" dirty="0" smtClean="0"/>
              <a:t> </a:t>
            </a:r>
            <a:r>
              <a:rPr lang="en-IN" dirty="0" err="1" smtClean="0"/>
              <a:t>Babu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3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54954" y="2742011"/>
            <a:ext cx="960663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2F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Flexbox Layout aims at providing a more efficient way to align and distribute space among items in a container, even when their size is unknown and/or dynamic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E2F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(thus the word "flex"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2F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2F3E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rgbClr val="2E2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the ability to alter its items' width/height to fill the available space.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accommodate to all kind of display devices and screen sizes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flex container expands items to fill available free space or shrinks them to prevent overflow.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Flex container - </a:t>
            </a:r>
            <a:r>
              <a:rPr lang="en-IN" dirty="0" smtClean="0"/>
              <a:t>Properties for Parent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Flex items – </a:t>
            </a:r>
            <a:r>
              <a:rPr lang="en-IN" dirty="0" smtClean="0"/>
              <a:t>Properties for Children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" y="3311594"/>
            <a:ext cx="5391150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16" y="3311594"/>
            <a:ext cx="5391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Flex – Axis / Directions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64904"/>
            <a:ext cx="8825659" cy="4283766"/>
          </a:xfrm>
        </p:spPr>
        <p:txBody>
          <a:bodyPr/>
          <a:lstStyle/>
          <a:p>
            <a:r>
              <a:rPr lang="en-US" dirty="0" smtClean="0"/>
              <a:t>Flex </a:t>
            </a:r>
            <a:r>
              <a:rPr lang="en-US" dirty="0"/>
              <a:t>layout is based on </a:t>
            </a:r>
            <a:r>
              <a:rPr lang="en-US" b="1" dirty="0" smtClean="0"/>
              <a:t>“flex axis” </a:t>
            </a:r>
            <a:r>
              <a:rPr lang="en-US" dirty="0" smtClean="0"/>
              <a:t>and </a:t>
            </a:r>
            <a:r>
              <a:rPr lang="en-US" b="1" dirty="0"/>
              <a:t>"flex-flow directions</a:t>
            </a:r>
            <a:r>
              <a:rPr lang="en-US" b="1" dirty="0" smtClean="0"/>
              <a:t>“.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b="1" dirty="0"/>
          </a:p>
        </p:txBody>
      </p:sp>
      <p:sp>
        <p:nvSpPr>
          <p:cNvPr id="4" name="AutoShape 2" descr="A diagram explaining flexbox terminology. The size across the main axis of flexbox is called the main size, the other direction is the cross size. Those sizes have a main start, main end, cross start, and cross end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20" y="3074814"/>
            <a:ext cx="6508298" cy="35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Flex - Direction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Direction of flex items in flex container.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17587" y="3240156"/>
            <a:ext cx="8100391" cy="9144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/>
              <a:t>.container { </a:t>
            </a:r>
          </a:p>
          <a:p>
            <a:r>
              <a:rPr lang="en-IN" dirty="0" smtClean="0"/>
              <a:t>	flex-direction: row | row-reverse | column |column-reverse; </a:t>
            </a:r>
          </a:p>
          <a:p>
            <a:r>
              <a:rPr lang="en-IN" dirty="0" smtClean="0"/>
              <a:t>}</a:t>
            </a:r>
          </a:p>
          <a:p>
            <a:pPr algn="ctr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57" y="4193761"/>
            <a:ext cx="4667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Flex - Axis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Flex axis – two types :</a:t>
            </a:r>
          </a:p>
          <a:p>
            <a:pPr lvl="1"/>
            <a:r>
              <a:rPr lang="en-IN" dirty="0" smtClean="0"/>
              <a:t>Main axis</a:t>
            </a:r>
          </a:p>
          <a:p>
            <a:pPr lvl="1"/>
            <a:r>
              <a:rPr lang="en-IN" dirty="0" smtClean="0"/>
              <a:t>Cross axis</a:t>
            </a:r>
            <a:endParaRPr lang="en-IN" dirty="0"/>
          </a:p>
          <a:p>
            <a:r>
              <a:rPr lang="en-IN" b="1" dirty="0" smtClean="0"/>
              <a:t>Main axis – </a:t>
            </a:r>
          </a:p>
          <a:p>
            <a:pPr lvl="1"/>
            <a:r>
              <a:rPr lang="en-IN" dirty="0" smtClean="0"/>
              <a:t>Primary axis – flex items direction</a:t>
            </a:r>
          </a:p>
          <a:p>
            <a:pPr lvl="1"/>
            <a:r>
              <a:rPr lang="en-IN" dirty="0" smtClean="0"/>
              <a:t>Main-start &amp; Main-end – start and end of main axis</a:t>
            </a:r>
            <a:endParaRPr lang="en-IN" dirty="0"/>
          </a:p>
          <a:p>
            <a:r>
              <a:rPr lang="en-IN" b="1" dirty="0" smtClean="0"/>
              <a:t>Cross axis –</a:t>
            </a:r>
          </a:p>
          <a:p>
            <a:pPr lvl="1"/>
            <a:r>
              <a:rPr lang="en-IN" dirty="0" smtClean="0"/>
              <a:t>Axis perpendicular to main axis</a:t>
            </a:r>
          </a:p>
          <a:p>
            <a:pPr lvl="1"/>
            <a:r>
              <a:rPr lang="en-IN" dirty="0" smtClean="0"/>
              <a:t>Cross-start &amp; Cross-end – start and end of cross axis</a:t>
            </a:r>
          </a:p>
        </p:txBody>
      </p:sp>
    </p:spTree>
    <p:extLst>
      <p:ext uri="{BB962C8B-B14F-4D97-AF65-F5344CB8AC3E}">
        <p14:creationId xmlns:p14="http://schemas.microsoft.com/office/powerpoint/2010/main" val="188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Justify-content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360267"/>
            <a:ext cx="10275046" cy="4006022"/>
          </a:xfrm>
        </p:spPr>
        <p:txBody>
          <a:bodyPr/>
          <a:lstStyle/>
          <a:p>
            <a:r>
              <a:rPr lang="en-IN" dirty="0" smtClean="0"/>
              <a:t>Alignment along the main axis.</a:t>
            </a:r>
          </a:p>
          <a:p>
            <a:endParaRPr lang="en-IN" dirty="0"/>
          </a:p>
        </p:txBody>
      </p:sp>
      <p:sp>
        <p:nvSpPr>
          <p:cNvPr id="4" name="AutoShape 2" descr="A diagram explaining flexbox terminology. The size across the main axis of flexbox is called the main size, the other direction is the cross size. Those sizes have a main start, main end, cross start, and cross end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154953" y="2902223"/>
            <a:ext cx="4967551" cy="33693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justify-content</a:t>
            </a:r>
            <a:r>
              <a:rPr lang="en-IN" dirty="0"/>
              <a:t>: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	flex-start </a:t>
            </a:r>
            <a:r>
              <a:rPr lang="en-IN" dirty="0"/>
              <a:t>| flex-end | </a:t>
            </a:r>
            <a:r>
              <a:rPr lang="en-IN" dirty="0" err="1"/>
              <a:t>center</a:t>
            </a:r>
            <a:r>
              <a:rPr lang="en-IN" dirty="0"/>
              <a:t> | </a:t>
            </a:r>
            <a:r>
              <a:rPr lang="en-IN" dirty="0" smtClean="0"/>
              <a:t>	space-between </a:t>
            </a:r>
            <a:r>
              <a:rPr lang="en-IN" dirty="0"/>
              <a:t>| space-around | </a:t>
            </a:r>
            <a:r>
              <a:rPr lang="en-IN" dirty="0" smtClean="0"/>
              <a:t>	space-evenly;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43" y="2902223"/>
            <a:ext cx="4472609" cy="34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Align-items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94316" cy="3416300"/>
          </a:xfrm>
        </p:spPr>
        <p:txBody>
          <a:bodyPr/>
          <a:lstStyle/>
          <a:p>
            <a:r>
              <a:rPr lang="en-IN" dirty="0" smtClean="0"/>
              <a:t>Alignment along cross axis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540565" y="3458817"/>
            <a:ext cx="4621696" cy="256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align-items</a:t>
            </a:r>
            <a:r>
              <a:rPr lang="en-IN" dirty="0"/>
              <a:t>: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	stretch </a:t>
            </a:r>
            <a:r>
              <a:rPr lang="en-IN" dirty="0"/>
              <a:t>| flex-start | flex-end | </a:t>
            </a:r>
            <a:r>
              <a:rPr lang="en-IN" dirty="0" smtClean="0"/>
              <a:t>	</a:t>
            </a:r>
            <a:r>
              <a:rPr lang="en-IN" dirty="0" err="1" smtClean="0"/>
              <a:t>center</a:t>
            </a:r>
            <a:r>
              <a:rPr lang="en-IN" dirty="0" smtClean="0"/>
              <a:t> </a:t>
            </a:r>
            <a:r>
              <a:rPr lang="en-IN" dirty="0"/>
              <a:t>| </a:t>
            </a:r>
            <a:r>
              <a:rPr lang="en-IN" dirty="0" smtClean="0"/>
              <a:t>baseline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44" y="2231366"/>
            <a:ext cx="3426929" cy="45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Align-content / Align-self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52587"/>
            <a:ext cx="8825659" cy="3416300"/>
          </a:xfrm>
        </p:spPr>
        <p:txBody>
          <a:bodyPr/>
          <a:lstStyle/>
          <a:p>
            <a:r>
              <a:rPr lang="en-US" dirty="0" smtClean="0"/>
              <a:t>Align container - Aligns </a:t>
            </a:r>
            <a:r>
              <a:rPr lang="en-US" dirty="0"/>
              <a:t>flex container's </a:t>
            </a:r>
            <a:r>
              <a:rPr lang="en-US" dirty="0" smtClean="0"/>
              <a:t>lines.</a:t>
            </a:r>
          </a:p>
          <a:p>
            <a:endParaRPr lang="en-US" dirty="0"/>
          </a:p>
          <a:p>
            <a:r>
              <a:rPr lang="en-US" dirty="0" smtClean="0"/>
              <a:t>Align self - Works like </a:t>
            </a:r>
            <a:r>
              <a:rPr lang="en-US" b="1" dirty="0" smtClean="0"/>
              <a:t>align-items, </a:t>
            </a:r>
            <a:r>
              <a:rPr lang="en-US" dirty="0" smtClean="0"/>
              <a:t>but applies only to </a:t>
            </a:r>
            <a:r>
              <a:rPr lang="en-US" b="1" dirty="0" smtClean="0"/>
              <a:t>single</a:t>
            </a:r>
            <a:r>
              <a:rPr lang="en-US" dirty="0" smtClean="0"/>
              <a:t> item.</a:t>
            </a:r>
          </a:p>
          <a:p>
            <a:endParaRPr lang="en-US" dirty="0"/>
          </a:p>
          <a:p>
            <a:r>
              <a:rPr lang="en-US" dirty="0" smtClean="0"/>
              <a:t>Reference - </a:t>
            </a:r>
            <a:r>
              <a:rPr lang="en-US" dirty="0" smtClean="0">
                <a:hlinkClick r:id="rId2"/>
              </a:rPr>
              <a:t>https://cssreference.io/flexbox/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5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</Template>
  <TotalTime>149</TotalTime>
  <Words>187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 Boardroom</vt:lpstr>
      <vt:lpstr>FLEXBOX LAYOUT</vt:lpstr>
      <vt:lpstr>Introduction</vt:lpstr>
      <vt:lpstr>Basic Terminologies</vt:lpstr>
      <vt:lpstr>Flex – Axis / Directions</vt:lpstr>
      <vt:lpstr>Flex - Direction</vt:lpstr>
      <vt:lpstr>Flex - Axis</vt:lpstr>
      <vt:lpstr>Justify-content</vt:lpstr>
      <vt:lpstr>Align-items</vt:lpstr>
      <vt:lpstr>Align-content / Align-self</vt:lpstr>
      <vt:lpstr>Flex - wrap</vt:lpstr>
      <vt:lpstr>Any Queries ?  </vt:lpstr>
      <vt:lpstr>Thank you          - Shobika Babu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LAYOUT</dc:title>
  <dc:creator>Lenovo</dc:creator>
  <cp:lastModifiedBy>Lenovo</cp:lastModifiedBy>
  <cp:revision>12</cp:revision>
  <dcterms:created xsi:type="dcterms:W3CDTF">2020-03-25T14:55:20Z</dcterms:created>
  <dcterms:modified xsi:type="dcterms:W3CDTF">2020-03-25T17:25:03Z</dcterms:modified>
</cp:coreProperties>
</file>