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82" r:id="rId5"/>
    <p:sldId id="283" r:id="rId6"/>
    <p:sldId id="259" r:id="rId7"/>
    <p:sldId id="261" r:id="rId8"/>
    <p:sldId id="268" r:id="rId9"/>
    <p:sldId id="269" r:id="rId10"/>
    <p:sldId id="272" r:id="rId11"/>
    <p:sldId id="281" r:id="rId12"/>
    <p:sldId id="273" r:id="rId13"/>
    <p:sldId id="278" r:id="rId14"/>
    <p:sldId id="279" r:id="rId15"/>
    <p:sldId id="271" r:id="rId16"/>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8321F1-B778-4138-BE82-8011CCFA6743}" v="1" dt="2023-12-22T14:10:38.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5039" autoAdjust="0"/>
  </p:normalViewPr>
  <p:slideViewPr>
    <p:cSldViewPr>
      <p:cViewPr varScale="1">
        <p:scale>
          <a:sx n="112" d="100"/>
          <a:sy n="112" d="100"/>
        </p:scale>
        <p:origin x="749"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84"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85"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86"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87" name="PlaceHolder 5"/>
          <p:cNvSpPr>
            <a:spLocks noGrp="1"/>
          </p:cNvSpPr>
          <p:nvPr>
            <p:ph type="sldNum"/>
          </p:nvPr>
        </p:nvSpPr>
        <p:spPr>
          <a:xfrm>
            <a:off x="4278960" y="10157400"/>
            <a:ext cx="3280680" cy="534240"/>
          </a:xfrm>
          <a:prstGeom prst="rect">
            <a:avLst/>
          </a:prstGeom>
        </p:spPr>
        <p:txBody>
          <a:bodyPr lIns="0" tIns="0" rIns="0" bIns="0" anchor="b"/>
          <a:lstStyle/>
          <a:p>
            <a:pPr algn="r"/>
            <a:fld id="{CA80E2FF-508C-479B-A58E-216AB0240B21}"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3115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79320" y="4714920"/>
            <a:ext cx="5438520" cy="4465440"/>
          </a:xfrm>
          <a:prstGeom prst="rect">
            <a:avLst/>
          </a:prstGeom>
        </p:spPr>
        <p:txBody>
          <a:bodyPr lIns="95400" tIns="47880" rIns="95400" bIns="47880"/>
          <a:lstStyle/>
          <a:p>
            <a:endParaRPr lang="en-IN" sz="2000" b="0" strike="noStrike" spc="-1">
              <a:solidFill>
                <a:srgbClr val="000000"/>
              </a:solidFill>
              <a:uFill>
                <a:solidFill>
                  <a:srgbClr val="FFFFFF"/>
                </a:solidFill>
              </a:uFill>
              <a:latin typeface="Arial"/>
            </a:endParaRPr>
          </a:p>
        </p:txBody>
      </p:sp>
      <p:sp>
        <p:nvSpPr>
          <p:cNvPr id="165" name="TextShape 2"/>
          <p:cNvSpPr txBox="1"/>
          <p:nvPr/>
        </p:nvSpPr>
        <p:spPr>
          <a:xfrm>
            <a:off x="3849840" y="9429840"/>
            <a:ext cx="2945880" cy="495000"/>
          </a:xfrm>
          <a:prstGeom prst="rect">
            <a:avLst/>
          </a:prstGeom>
          <a:noFill/>
          <a:ln>
            <a:noFill/>
          </a:ln>
        </p:spPr>
        <p:txBody>
          <a:bodyPr lIns="95400" tIns="47880" rIns="95400" bIns="47880" anchor="b"/>
          <a:lstStyle/>
          <a:p>
            <a:pPr algn="r">
              <a:lnSpc>
                <a:spcPct val="100000"/>
              </a:lnSpc>
            </a:pPr>
            <a:fld id="{9DDF89C3-08FD-405A-8C3E-33E130290A62}" type="slidenum">
              <a:rPr lang="en-IN" sz="1300" b="0" strike="noStrike" spc="-1">
                <a:solidFill>
                  <a:srgbClr val="000000"/>
                </a:solidFill>
                <a:uFill>
                  <a:solidFill>
                    <a:srgbClr val="FFFFFF"/>
                  </a:solidFill>
                </a:uFill>
                <a:latin typeface="Calibri"/>
              </a:rPr>
              <a:pPr algn="r">
                <a:lnSpc>
                  <a:spcPct val="100000"/>
                </a:lnSpc>
              </a:pPr>
              <a:t>2</a:t>
            </a:fld>
            <a:endParaRPr lang="en-IN" sz="13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33200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1" name="PlaceHolder 3"/>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4"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5"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6" name="PlaceHolder 5"/>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9" name="PlaceHolder 3"/>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pic>
        <p:nvPicPr>
          <p:cNvPr id="40" name="Picture 39"/>
          <p:cNvPicPr/>
          <p:nvPr/>
        </p:nvPicPr>
        <p:blipFill>
          <a:blip r:embed="rId2"/>
          <a:stretch/>
        </p:blipFill>
        <p:spPr>
          <a:xfrm>
            <a:off x="2398320" y="1332000"/>
            <a:ext cx="4346640" cy="3468240"/>
          </a:xfrm>
          <a:prstGeom prst="rect">
            <a:avLst/>
          </a:prstGeom>
          <a:ln>
            <a:noFill/>
          </a:ln>
        </p:spPr>
      </p:pic>
      <p:pic>
        <p:nvPicPr>
          <p:cNvPr id="41" name="Picture 40"/>
          <p:cNvPicPr/>
          <p:nvPr/>
        </p:nvPicPr>
        <p:blipFill>
          <a:blip r:embed="rId2"/>
          <a:stretch/>
        </p:blipFill>
        <p:spPr>
          <a:xfrm>
            <a:off x="2398320" y="1332000"/>
            <a:ext cx="4346640" cy="34682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0" name="PlaceHolder 2"/>
          <p:cNvSpPr>
            <a:spLocks noGrp="1"/>
          </p:cNvSpPr>
          <p:nvPr>
            <p:ph type="subTitle"/>
          </p:nvPr>
        </p:nvSpPr>
        <p:spPr>
          <a:xfrm>
            <a:off x="457200" y="1332000"/>
            <a:ext cx="8229240" cy="3468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55" name="PlaceHolder 3"/>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16640"/>
            <a:ext cx="8229240" cy="4354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0" name="PlaceHolder 3"/>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1" name="PlaceHolder 4"/>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332000"/>
            <a:ext cx="8229240" cy="3468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4"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5"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8"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9" name="PlaceHolder 4"/>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33200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2" name="PlaceHolder 3"/>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5"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6"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7" name="PlaceHolder 5"/>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80" name="PlaceHolder 3"/>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pic>
        <p:nvPicPr>
          <p:cNvPr id="81" name="Picture 80"/>
          <p:cNvPicPr/>
          <p:nvPr/>
        </p:nvPicPr>
        <p:blipFill>
          <a:blip r:embed="rId2"/>
          <a:stretch/>
        </p:blipFill>
        <p:spPr>
          <a:xfrm>
            <a:off x="2398320" y="1332000"/>
            <a:ext cx="4346640" cy="3468240"/>
          </a:xfrm>
          <a:prstGeom prst="rect">
            <a:avLst/>
          </a:prstGeom>
          <a:ln>
            <a:noFill/>
          </a:ln>
        </p:spPr>
      </p:pic>
      <p:pic>
        <p:nvPicPr>
          <p:cNvPr id="82" name="Picture 81"/>
          <p:cNvPicPr/>
          <p:nvPr/>
        </p:nvPicPr>
        <p:blipFill>
          <a:blip r:embed="rId2"/>
          <a:stretch/>
        </p:blipFill>
        <p:spPr>
          <a:xfrm>
            <a:off x="2398320" y="1332000"/>
            <a:ext cx="4346640" cy="34682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4" name="PlaceHolder 3"/>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116640"/>
            <a:ext cx="8229240" cy="4354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9" name="PlaceHolder 3"/>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0" name="PlaceHolder 4"/>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3"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4"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7"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8" name="PlaceHolder 4"/>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1076400"/>
            <a:ext cx="9143640" cy="34560"/>
          </a:xfrm>
          <a:prstGeom prst="rect">
            <a:avLst/>
          </a:prstGeom>
          <a:solidFill>
            <a:srgbClr val="FFFFFF"/>
          </a:solidFill>
          <a:ln w="47880">
            <a:noFill/>
          </a:ln>
          <a:effectLst>
            <a:outerShdw dist="10080" dir="5400000">
              <a:srgbClr val="000000">
                <a:alpha val="60000"/>
              </a:srgbClr>
            </a:outerShdw>
          </a:effectLst>
        </p:spPr>
        <p:style>
          <a:lnRef idx="0">
            <a:scrgbClr r="0" g="0" b="0"/>
          </a:lnRef>
          <a:fillRef idx="0">
            <a:scrgbClr r="0" g="0" b="0"/>
          </a:fillRef>
          <a:effectRef idx="0">
            <a:scrgbClr r="0" g="0" b="0"/>
          </a:effectRef>
          <a:fontRef idx="minor"/>
        </p:style>
      </p:sp>
      <p:sp>
        <p:nvSpPr>
          <p:cNvPr id="9" name="CustomShape 2"/>
          <p:cNvSpPr/>
          <p:nvPr/>
        </p:nvSpPr>
        <p:spPr>
          <a:xfrm>
            <a:off x="0" y="0"/>
            <a:ext cx="9143640" cy="1074240"/>
          </a:xfrm>
          <a:prstGeom prst="rect">
            <a:avLst/>
          </a:prstGeom>
          <a:solidFill>
            <a:srgbClr val="000000"/>
          </a:solidFill>
          <a:ln w="4788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457200" y="114480"/>
            <a:ext cx="8229240" cy="937800"/>
          </a:xfrm>
          <a:prstGeom prst="rect">
            <a:avLst/>
          </a:prstGeom>
        </p:spPr>
        <p:txBody>
          <a:bodyPr tIns="45000" rIns="45720" bIns="45000" anchor="ctr"/>
          <a:lstStyle/>
          <a:p>
            <a:pPr>
              <a:lnSpc>
                <a:spcPct val="100000"/>
              </a:lnSpc>
            </a:pPr>
            <a:r>
              <a:rPr lang="en-US" sz="4500" b="1" strike="noStrike" spc="-1">
                <a:solidFill>
                  <a:srgbClr val="FFC800"/>
                </a:solidFill>
                <a:uFill>
                  <a:solidFill>
                    <a:srgbClr val="FFFFFF"/>
                  </a:solidFill>
                </a:uFill>
                <a:latin typeface="Corbel"/>
              </a:rPr>
              <a:t>Click to edit Master title style</a:t>
            </a:r>
            <a:endParaRPr lang="en-US" sz="4500" b="0" strike="noStrike" spc="-1">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330560"/>
            <a:ext cx="4038120" cy="3467520"/>
          </a:xfrm>
          <a:prstGeom prst="rect">
            <a:avLst/>
          </a:prstGeom>
        </p:spPr>
        <p:txBody>
          <a:bodyPr tIns="9144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Click to edit the outline text format</a:t>
            </a:r>
            <a:endParaRPr lang="en-US" sz="3200" b="0" strike="noStrike" spc="-1">
              <a:solidFill>
                <a:srgbClr val="000000"/>
              </a:solidFill>
              <a:uFill>
                <a:solidFill>
                  <a:srgbClr val="FFFFFF"/>
                </a:solidFill>
              </a:uFill>
              <a:latin typeface="Corbel"/>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3024000" lvl="6"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Seventh Outline LevelClick to edit Master text styles</a:t>
            </a:r>
            <a:endParaRPr lang="en-US" sz="2000" b="0" strike="noStrike" spc="-1">
              <a:solidFill>
                <a:srgbClr val="000000"/>
              </a:solidFill>
              <a:uFill>
                <a:solidFill>
                  <a:srgbClr val="FFFFFF"/>
                </a:solidFill>
              </a:uFill>
              <a:latin typeface="Corbel"/>
            </a:endParaRPr>
          </a:p>
          <a:p>
            <a:pPr marL="3456000" lvl="7" indent="-216000">
              <a:buClr>
                <a:srgbClr val="000000"/>
              </a:buClr>
              <a:buSzPct val="45000"/>
              <a:buFont typeface="Wingdings" charset="2"/>
              <a:buChar char=""/>
            </a:pPr>
            <a:r>
              <a:rPr lang="en-US" sz="2400" b="0" strike="noStrike" spc="-1">
                <a:solidFill>
                  <a:srgbClr val="000000"/>
                </a:solidFill>
                <a:uFill>
                  <a:solidFill>
                    <a:srgbClr val="FFFFFF"/>
                  </a:solidFill>
                </a:uFill>
                <a:latin typeface="Corbel"/>
              </a:rPr>
              <a:t>Second level</a:t>
            </a:r>
            <a:endParaRPr lang="en-US" sz="2000" b="0" strike="noStrike" spc="-1">
              <a:solidFill>
                <a:srgbClr val="000000"/>
              </a:solidFill>
              <a:uFill>
                <a:solidFill>
                  <a:srgbClr val="FFFFFF"/>
                </a:solidFill>
              </a:uFill>
              <a:latin typeface="Corbel"/>
            </a:endParaRPr>
          </a:p>
          <a:p>
            <a:pPr marL="3888000" lvl="8" indent="-216000">
              <a:buClr>
                <a:srgbClr val="000000"/>
              </a:buClr>
              <a:buSzPct val="45000"/>
              <a:buFont typeface="Wingdings" charset="2"/>
              <a:buChar char=""/>
            </a:pPr>
            <a:r>
              <a:rPr lang="en-US" sz="2000" b="0" strike="noStrike" spc="-1">
                <a:solidFill>
                  <a:srgbClr val="000000"/>
                </a:solidFill>
                <a:uFill>
                  <a:solidFill>
                    <a:srgbClr val="FFFFFF"/>
                  </a:solidFill>
                </a:uFill>
                <a:latin typeface="Corbel"/>
              </a:rPr>
              <a:t>Third level</a:t>
            </a:r>
          </a:p>
          <a:p>
            <a:pPr marL="4320000" lvl="0" indent="-2160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Corbel"/>
              </a:rPr>
              <a:t>Fourth level</a:t>
            </a:r>
            <a:endParaRPr lang="en-US" sz="2000" b="0" strike="noStrike" spc="-1">
              <a:solidFill>
                <a:srgbClr val="000000"/>
              </a:solidFill>
              <a:uFill>
                <a:solidFill>
                  <a:srgbClr val="FFFFFF"/>
                </a:solidFill>
              </a:uFill>
              <a:latin typeface="Corbel"/>
            </a:endParaRPr>
          </a:p>
          <a:p>
            <a:pPr marL="4320000" lvl="0" indent="-2160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Corbel"/>
              </a:rPr>
              <a:t>Fifth level</a:t>
            </a:r>
            <a:endParaRPr lang="en-US" sz="2000" b="0" strike="noStrike" spc="-1">
              <a:solidFill>
                <a:srgbClr val="000000"/>
              </a:solidFill>
              <a:uFill>
                <a:solidFill>
                  <a:srgbClr val="FFFFFF"/>
                </a:solidFill>
              </a:uFill>
              <a:latin typeface="Corbel"/>
            </a:endParaRPr>
          </a:p>
        </p:txBody>
      </p:sp>
      <p:sp>
        <p:nvSpPr>
          <p:cNvPr id="4" name="PlaceHolder 5"/>
          <p:cNvSpPr>
            <a:spLocks noGrp="1"/>
          </p:cNvSpPr>
          <p:nvPr>
            <p:ph type="body"/>
          </p:nvPr>
        </p:nvSpPr>
        <p:spPr>
          <a:xfrm>
            <a:off x="4648320" y="1330560"/>
            <a:ext cx="4038120" cy="3467520"/>
          </a:xfrm>
          <a:prstGeom prst="rect">
            <a:avLst/>
          </a:prstGeom>
        </p:spPr>
        <p:txBody>
          <a:bodyPr lIns="54720" tIns="9144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Click to edit the outline text format</a:t>
            </a:r>
            <a:endParaRPr lang="en-US" sz="3200" b="0" strike="noStrike" spc="-1">
              <a:solidFill>
                <a:srgbClr val="000000"/>
              </a:solidFill>
              <a:uFill>
                <a:solidFill>
                  <a:srgbClr val="FFFFFF"/>
                </a:solidFill>
              </a:uFill>
              <a:latin typeface="Corbel"/>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438120" indent="-318600">
              <a:lnSpc>
                <a:spcPct val="100000"/>
              </a:lnSpc>
              <a:buClr>
                <a:srgbClr val="F0AD00"/>
              </a:buClr>
              <a:buSzPct val="80000"/>
              <a:buFont typeface="Wingdings 2" charset="2"/>
              <a:buChar char=""/>
            </a:pPr>
            <a:r>
              <a:rPr lang="en-US" sz="2800" b="0" strike="noStrike" spc="-1">
                <a:solidFill>
                  <a:srgbClr val="000000"/>
                </a:solidFill>
                <a:uFill>
                  <a:solidFill>
                    <a:srgbClr val="FFFFFF"/>
                  </a:solidFill>
                </a:uFill>
                <a:latin typeface="Corbel"/>
              </a:rPr>
              <a:t>Seventh Outline LevelClick to edit Master text styles</a:t>
            </a:r>
            <a:endParaRPr lang="en-US" sz="3200" b="0" strike="noStrike" spc="-1">
              <a:solidFill>
                <a:srgbClr val="000000"/>
              </a:solidFill>
              <a:uFill>
                <a:solidFill>
                  <a:srgbClr val="FFFFFF"/>
                </a:solidFill>
              </a:uFill>
              <a:latin typeface="Corbel"/>
            </a:endParaRPr>
          </a:p>
          <a:p>
            <a:pPr marL="730080" lvl="1" indent="-272520">
              <a:lnSpc>
                <a:spcPct val="100000"/>
              </a:lnSpc>
              <a:buClr>
                <a:srgbClr val="60B5CC"/>
              </a:buClr>
              <a:buSzPct val="90000"/>
              <a:buFont typeface="Wingdings" charset="2"/>
              <a:buChar char=""/>
            </a:pPr>
            <a:r>
              <a:rPr lang="en-US" sz="2400" b="0" strike="noStrike" spc="-1">
                <a:solidFill>
                  <a:srgbClr val="000000"/>
                </a:solidFill>
                <a:uFill>
                  <a:solidFill>
                    <a:srgbClr val="FFFFFF"/>
                  </a:solidFill>
                </a:uFill>
                <a:latin typeface="Corbel"/>
              </a:rPr>
              <a:t>Second level</a:t>
            </a:r>
          </a:p>
          <a:p>
            <a:pPr marL="995400" lvl="2" indent="-228240">
              <a:lnSpc>
                <a:spcPct val="100000"/>
              </a:lnSpc>
              <a:buClr>
                <a:srgbClr val="E66C7D"/>
              </a:buClr>
              <a:buFont typeface="Arial"/>
              <a:buChar char="▪"/>
            </a:pPr>
            <a:r>
              <a:rPr lang="en-US" sz="2000" b="0" strike="noStrike" spc="-1">
                <a:solidFill>
                  <a:srgbClr val="000000"/>
                </a:solidFill>
                <a:uFill>
                  <a:solidFill>
                    <a:srgbClr val="FFFFFF"/>
                  </a:solidFill>
                </a:uFill>
                <a:latin typeface="Corbel"/>
              </a:rPr>
              <a:t>Third level</a:t>
            </a:r>
          </a:p>
          <a:p>
            <a:pPr marL="1216080" lvl="3" indent="-182160">
              <a:lnSpc>
                <a:spcPct val="100000"/>
              </a:lnSpc>
              <a:buClr>
                <a:srgbClr val="6BB76D"/>
              </a:buClr>
              <a:buFont typeface="Arial"/>
              <a:buChar char="▪"/>
            </a:pPr>
            <a:r>
              <a:rPr lang="en-US" sz="1800" b="0" strike="noStrike" spc="-1">
                <a:solidFill>
                  <a:srgbClr val="000000"/>
                </a:solidFill>
                <a:uFill>
                  <a:solidFill>
                    <a:srgbClr val="FFFFFF"/>
                  </a:solidFill>
                </a:uFill>
                <a:latin typeface="Corbel"/>
              </a:rPr>
              <a:t>Fourth level</a:t>
            </a:r>
            <a:endParaRPr lang="en-US" sz="2000" b="0" strike="noStrike" spc="-1">
              <a:solidFill>
                <a:srgbClr val="000000"/>
              </a:solidFill>
              <a:uFill>
                <a:solidFill>
                  <a:srgbClr val="FFFFFF"/>
                </a:solidFill>
              </a:uFill>
              <a:latin typeface="Corbel"/>
            </a:endParaRPr>
          </a:p>
          <a:p>
            <a:pPr marL="1425600" lvl="4" indent="-182160">
              <a:lnSpc>
                <a:spcPct val="100000"/>
              </a:lnSpc>
              <a:buClr>
                <a:srgbClr val="E88651"/>
              </a:buClr>
              <a:buFont typeface="Wingdings 3" charset="2"/>
              <a:buChar char=""/>
            </a:pPr>
            <a:r>
              <a:rPr lang="en-US" sz="1800" b="0" strike="noStrike" spc="-1">
                <a:solidFill>
                  <a:srgbClr val="000000"/>
                </a:solidFill>
                <a:uFill>
                  <a:solidFill>
                    <a:srgbClr val="FFFFFF"/>
                  </a:solidFill>
                </a:uFill>
                <a:latin typeface="Corbel"/>
              </a:rPr>
              <a:t>Fifth level</a:t>
            </a:r>
            <a:endParaRPr lang="en-US" sz="2000" b="0" strike="noStrike" spc="-1">
              <a:solidFill>
                <a:srgbClr val="000000"/>
              </a:solidFill>
              <a:uFill>
                <a:solidFill>
                  <a:srgbClr val="FFFFFF"/>
                </a:solidFill>
              </a:uFill>
              <a:latin typeface="Corbel"/>
            </a:endParaRPr>
          </a:p>
        </p:txBody>
      </p:sp>
      <p:sp>
        <p:nvSpPr>
          <p:cNvPr id="5" name="PlaceHolder 6"/>
          <p:cNvSpPr>
            <a:spLocks noGrp="1"/>
          </p:cNvSpPr>
          <p:nvPr>
            <p:ph type="dt"/>
          </p:nvPr>
        </p:nvSpPr>
        <p:spPr>
          <a:xfrm>
            <a:off x="457200" y="4857840"/>
            <a:ext cx="2133360" cy="205920"/>
          </a:xfrm>
          <a:prstGeom prst="rect">
            <a:avLst/>
          </a:prstGeom>
        </p:spPr>
        <p:txBody>
          <a:bodyPr lIns="109800" tIns="45000" rIns="45720" bIns="0" anchor="b"/>
          <a:lstStyle/>
          <a:p>
            <a:pPr>
              <a:lnSpc>
                <a:spcPct val="100000"/>
              </a:lnSpc>
            </a:pPr>
            <a:r>
              <a:rPr lang="en-IN" sz="1200" b="0" strike="noStrike" spc="-1">
                <a:solidFill>
                  <a:srgbClr val="454545"/>
                </a:solidFill>
                <a:uFill>
                  <a:solidFill>
                    <a:srgbClr val="FFFFFF"/>
                  </a:solidFill>
                </a:uFill>
                <a:latin typeface="Arial"/>
              </a:rPr>
              <a:t>03/10/23</a:t>
            </a:r>
            <a:endParaRPr lang="en-IN" sz="1200" b="0" strike="noStrike" spc="-1">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2639880" y="4857840"/>
            <a:ext cx="5508360" cy="205920"/>
          </a:xfrm>
          <a:prstGeom prst="rect">
            <a:avLst/>
          </a:prstGeom>
        </p:spPr>
        <p:txBody>
          <a:bodyPr lIns="45720" tIns="45000" rIns="45720" bIns="0" anchor="b"/>
          <a:lstStyle/>
          <a:p>
            <a:pPr>
              <a:lnSpc>
                <a:spcPct val="100000"/>
              </a:lnSpc>
            </a:pPr>
            <a:r>
              <a:rPr lang="en-IN" sz="1200" b="0" strike="noStrike" spc="-1">
                <a:solidFill>
                  <a:srgbClr val="454545"/>
                </a:solidFill>
                <a:uFill>
                  <a:solidFill>
                    <a:srgbClr val="FFFFFF"/>
                  </a:solidFill>
                </a:uFill>
                <a:latin typeface="Arial"/>
              </a:rPr>
              <a:t>INTERVIEW FOR Ph.D. ADMISSION FOR JULY 2020 SESSION</a:t>
            </a:r>
            <a:endParaRPr lang="en-IN" sz="1200" b="0" strike="noStrike" spc="-1">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8204040" y="4857840"/>
            <a:ext cx="732960" cy="205920"/>
          </a:xfrm>
          <a:prstGeom prst="rect">
            <a:avLst/>
          </a:prstGeom>
        </p:spPr>
        <p:txBody>
          <a:bodyPr bIns="0" anchor="b"/>
          <a:lstStyle/>
          <a:p>
            <a:pPr algn="r">
              <a:lnSpc>
                <a:spcPct val="100000"/>
              </a:lnSpc>
            </a:pPr>
            <a:fld id="{78D995F8-7A6D-4645-9BA8-A5A825C30E81}" type="slidenum">
              <a:rPr lang="en-IN" sz="1200" b="0" strike="noStrike" spc="-1">
                <a:solidFill>
                  <a:srgbClr val="3F3F3F"/>
                </a:solidFill>
                <a:uFill>
                  <a:solidFill>
                    <a:srgbClr val="FFFFFF"/>
                  </a:solidFill>
                </a:uFill>
                <a:latin typeface="Arial"/>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1076400"/>
            <a:ext cx="9143640" cy="34560"/>
          </a:xfrm>
          <a:prstGeom prst="rect">
            <a:avLst/>
          </a:prstGeom>
          <a:solidFill>
            <a:srgbClr val="FFFFFF"/>
          </a:solidFill>
          <a:ln w="47880">
            <a:noFill/>
          </a:ln>
          <a:effectLst>
            <a:outerShdw dist="10080" dir="5400000">
              <a:srgbClr val="000000">
                <a:alpha val="60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0" y="0"/>
            <a:ext cx="9143640" cy="1074240"/>
          </a:xfrm>
          <a:prstGeom prst="rect">
            <a:avLst/>
          </a:prstGeom>
          <a:solidFill>
            <a:srgbClr val="000000"/>
          </a:solidFill>
          <a:ln w="47880">
            <a:noFill/>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116640"/>
            <a:ext cx="8229240" cy="939240"/>
          </a:xfrm>
          <a:prstGeom prst="rect">
            <a:avLst/>
          </a:prstGeom>
        </p:spPr>
        <p:txBody>
          <a:bodyPr tIns="45000" rIns="45720" bIns="45000" anchor="ctr"/>
          <a:lstStyle/>
          <a:p>
            <a:pPr>
              <a:lnSpc>
                <a:spcPct val="100000"/>
              </a:lnSpc>
            </a:pPr>
            <a:r>
              <a:rPr lang="en-US" sz="4500" b="1" strike="noStrike" spc="-1">
                <a:solidFill>
                  <a:srgbClr val="FFC800"/>
                </a:solidFill>
                <a:uFill>
                  <a:solidFill>
                    <a:srgbClr val="FFFFFF"/>
                  </a:solidFill>
                </a:uFill>
                <a:latin typeface="Corbel"/>
              </a:rPr>
              <a:t>Click to edit Master title style</a:t>
            </a:r>
            <a:endParaRPr lang="en-US" sz="4500" b="0" strike="noStrike" spc="-1">
              <a:solidFill>
                <a:srgbClr val="000000"/>
              </a:solidFill>
              <a:uFill>
                <a:solidFill>
                  <a:srgbClr val="FFFFFF"/>
                </a:solidFill>
              </a:uFill>
              <a:latin typeface="Arial"/>
            </a:endParaRPr>
          </a:p>
        </p:txBody>
      </p:sp>
      <p:sp>
        <p:nvSpPr>
          <p:cNvPr id="45" name="PlaceHolder 4"/>
          <p:cNvSpPr>
            <a:spLocks noGrp="1"/>
          </p:cNvSpPr>
          <p:nvPr>
            <p:ph type="body"/>
          </p:nvPr>
        </p:nvSpPr>
        <p:spPr>
          <a:xfrm>
            <a:off x="457200" y="1332000"/>
            <a:ext cx="8229240" cy="3468240"/>
          </a:xfrm>
          <a:prstGeom prst="rect">
            <a:avLst/>
          </a:prstGeom>
        </p:spPr>
        <p:txBody>
          <a:bodyPr lIns="54720" tIns="9144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3024000" lvl="6"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Seventh Outline LevelClick to edit Master text styles</a:t>
            </a:r>
            <a:endParaRPr lang="en-US" sz="2000" b="0" strike="noStrike" spc="-1">
              <a:solidFill>
                <a:srgbClr val="000000"/>
              </a:solidFill>
              <a:uFill>
                <a:solidFill>
                  <a:srgbClr val="FFFFFF"/>
                </a:solidFill>
              </a:uFill>
              <a:latin typeface="Corbel"/>
            </a:endParaRPr>
          </a:p>
          <a:p>
            <a:pPr marL="3456000" lvl="7"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Second level</a:t>
            </a:r>
            <a:endParaRPr lang="en-US" sz="2000" b="0" strike="noStrike" spc="-1">
              <a:solidFill>
                <a:srgbClr val="000000"/>
              </a:solidFill>
              <a:uFill>
                <a:solidFill>
                  <a:srgbClr val="FFFFFF"/>
                </a:solidFill>
              </a:uFill>
              <a:latin typeface="Corbel"/>
            </a:endParaRPr>
          </a:p>
          <a:p>
            <a:pPr marL="3888000" lvl="8" indent="-216000">
              <a:buClr>
                <a:srgbClr val="000000"/>
              </a:buClr>
              <a:buSzPct val="45000"/>
              <a:buFont typeface="Wingdings" charset="2"/>
              <a:buChar char=""/>
            </a:pPr>
            <a:r>
              <a:rPr lang="en-US" sz="2400" b="0" strike="noStrike" spc="-1">
                <a:solidFill>
                  <a:srgbClr val="000000"/>
                </a:solidFill>
                <a:uFill>
                  <a:solidFill>
                    <a:srgbClr val="FFFFFF"/>
                  </a:solidFill>
                </a:uFill>
                <a:latin typeface="Corbel"/>
              </a:rPr>
              <a:t>Third level</a:t>
            </a:r>
            <a:endParaRPr lang="en-US" sz="2000" b="0" strike="noStrike" spc="-1">
              <a:solidFill>
                <a:srgbClr val="000000"/>
              </a:solidFill>
              <a:uFill>
                <a:solidFill>
                  <a:srgbClr val="FFFFFF"/>
                </a:solidFill>
              </a:uFill>
              <a:latin typeface="Corbel"/>
            </a:endParaRPr>
          </a:p>
          <a:p>
            <a:pPr marL="4320000" lvl="0" indent="-2160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orbel"/>
              </a:rPr>
              <a:t>Fourth level</a:t>
            </a:r>
          </a:p>
          <a:p>
            <a:pPr marL="4320000" lvl="0" indent="-2160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orbel"/>
              </a:rPr>
              <a:t>Fifth level</a:t>
            </a:r>
          </a:p>
        </p:txBody>
      </p:sp>
      <p:sp>
        <p:nvSpPr>
          <p:cNvPr id="46" name="PlaceHolder 5"/>
          <p:cNvSpPr>
            <a:spLocks noGrp="1"/>
          </p:cNvSpPr>
          <p:nvPr>
            <p:ph type="dt"/>
          </p:nvPr>
        </p:nvSpPr>
        <p:spPr>
          <a:xfrm>
            <a:off x="457200" y="4857840"/>
            <a:ext cx="2133360" cy="205920"/>
          </a:xfrm>
          <a:prstGeom prst="rect">
            <a:avLst/>
          </a:prstGeom>
        </p:spPr>
        <p:txBody>
          <a:bodyPr lIns="109800" tIns="45000" rIns="45720" bIns="0" anchor="b"/>
          <a:lstStyle/>
          <a:p>
            <a:pPr>
              <a:lnSpc>
                <a:spcPct val="100000"/>
              </a:lnSpc>
            </a:pPr>
            <a:r>
              <a:rPr lang="en-IN" sz="1200" b="0" strike="noStrike" spc="-1">
                <a:solidFill>
                  <a:srgbClr val="454545"/>
                </a:solidFill>
                <a:uFill>
                  <a:solidFill>
                    <a:srgbClr val="FFFFFF"/>
                  </a:solidFill>
                </a:uFill>
                <a:latin typeface="Arial"/>
              </a:rPr>
              <a:t>03/10/23</a:t>
            </a:r>
            <a:endParaRPr lang="en-IN" sz="1200" b="0" strike="noStrike" spc="-1">
              <a:solidFill>
                <a:srgbClr val="000000"/>
              </a:solidFill>
              <a:uFill>
                <a:solidFill>
                  <a:srgbClr val="FFFFFF"/>
                </a:solidFill>
              </a:uFill>
              <a:latin typeface="Times New Roman"/>
            </a:endParaRPr>
          </a:p>
        </p:txBody>
      </p:sp>
      <p:sp>
        <p:nvSpPr>
          <p:cNvPr id="47" name="PlaceHolder 6"/>
          <p:cNvSpPr>
            <a:spLocks noGrp="1"/>
          </p:cNvSpPr>
          <p:nvPr>
            <p:ph type="ftr"/>
          </p:nvPr>
        </p:nvSpPr>
        <p:spPr>
          <a:xfrm>
            <a:off x="2639880" y="4857840"/>
            <a:ext cx="5508360" cy="205920"/>
          </a:xfrm>
          <a:prstGeom prst="rect">
            <a:avLst/>
          </a:prstGeom>
        </p:spPr>
        <p:txBody>
          <a:bodyPr lIns="45720" tIns="45000" rIns="45720" bIns="0" anchor="b"/>
          <a:lstStyle/>
          <a:p>
            <a:pPr>
              <a:lnSpc>
                <a:spcPct val="100000"/>
              </a:lnSpc>
            </a:pPr>
            <a:r>
              <a:rPr lang="en-IN" sz="1200" b="0" strike="noStrike" spc="-1">
                <a:solidFill>
                  <a:srgbClr val="454545"/>
                </a:solidFill>
                <a:uFill>
                  <a:solidFill>
                    <a:srgbClr val="FFFFFF"/>
                  </a:solidFill>
                </a:uFill>
                <a:latin typeface="Arial"/>
              </a:rPr>
              <a:t>INTERVIEW FOR Ph.D. ADMISSION FOR JULY 2020 SESSION</a:t>
            </a:r>
            <a:endParaRPr lang="en-IN" sz="1200" b="0" strike="noStrike" spc="-1">
              <a:solidFill>
                <a:srgbClr val="000000"/>
              </a:solidFill>
              <a:uFill>
                <a:solidFill>
                  <a:srgbClr val="FFFFFF"/>
                </a:solidFill>
              </a:uFill>
              <a:latin typeface="Times New Roman"/>
            </a:endParaRPr>
          </a:p>
        </p:txBody>
      </p:sp>
      <p:sp>
        <p:nvSpPr>
          <p:cNvPr id="48" name="PlaceHolder 7"/>
          <p:cNvSpPr>
            <a:spLocks noGrp="1"/>
          </p:cNvSpPr>
          <p:nvPr>
            <p:ph type="sldNum"/>
          </p:nvPr>
        </p:nvSpPr>
        <p:spPr>
          <a:xfrm>
            <a:off x="8204040" y="4857840"/>
            <a:ext cx="732960" cy="205920"/>
          </a:xfrm>
          <a:prstGeom prst="rect">
            <a:avLst/>
          </a:prstGeom>
        </p:spPr>
        <p:txBody>
          <a:bodyPr bIns="0" anchor="b"/>
          <a:lstStyle/>
          <a:p>
            <a:pPr algn="r">
              <a:lnSpc>
                <a:spcPct val="100000"/>
              </a:lnSpc>
            </a:pPr>
            <a:fld id="{5BD6683A-ECB9-40AA-86BD-A345AB33F5F5}" type="slidenum">
              <a:rPr lang="en-IN" sz="1200" b="0" strike="noStrike" spc="-1">
                <a:solidFill>
                  <a:srgbClr val="3F3F3F"/>
                </a:solidFill>
                <a:uFill>
                  <a:solidFill>
                    <a:srgbClr val="FFFFFF"/>
                  </a:solidFill>
                </a:uFill>
                <a:latin typeface="Arial"/>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114480"/>
            <a:ext cx="8229240" cy="937800"/>
          </a:xfrm>
          <a:prstGeom prst="rect">
            <a:avLst/>
          </a:prstGeom>
          <a:noFill/>
          <a:ln>
            <a:noFill/>
          </a:ln>
        </p:spPr>
        <p:txBody>
          <a:bodyPr tIns="45000" rIns="45720" bIns="45000" anchor="ctr"/>
          <a:lstStyle/>
          <a:p>
            <a:pPr algn="ctr">
              <a:lnSpc>
                <a:spcPct val="100000"/>
              </a:lnSpc>
            </a:pPr>
            <a:r>
              <a:rPr lang="en-US" sz="2800" b="1" strike="noStrike" spc="-1" dirty="0">
                <a:solidFill>
                  <a:srgbClr val="FFC800"/>
                </a:solidFill>
                <a:uFill>
                  <a:solidFill>
                    <a:srgbClr val="FFFFFF"/>
                  </a:solidFill>
                </a:uFill>
                <a:latin typeface="Corbel"/>
              </a:rPr>
              <a:t>K.RAMAKRISHNAN COLLEGE OF TECHNOLOGY ,  DEPT OF CSE – B.E – [ </a:t>
            </a:r>
            <a:r>
              <a:rPr lang="en-US" sz="3600" b="1" strike="noStrike" spc="-1" dirty="0">
                <a:solidFill>
                  <a:srgbClr val="FFC800"/>
                </a:solidFill>
                <a:uFill>
                  <a:solidFill>
                    <a:srgbClr val="FFFFFF"/>
                  </a:solidFill>
                </a:uFill>
                <a:latin typeface="Corbel"/>
              </a:rPr>
              <a:t>2021- 2025 </a:t>
            </a:r>
            <a:r>
              <a:rPr lang="en-US" sz="2800" b="1" strike="noStrike" spc="-1" dirty="0">
                <a:solidFill>
                  <a:srgbClr val="FFC800"/>
                </a:solidFill>
                <a:uFill>
                  <a:solidFill>
                    <a:srgbClr val="FFFFFF"/>
                  </a:solidFill>
                </a:uFill>
                <a:latin typeface="Corbel"/>
              </a:rPr>
              <a:t>]  Batch  </a:t>
            </a:r>
            <a:endParaRPr lang="en-US" sz="4500" b="0" strike="noStrike" spc="-1" dirty="0">
              <a:solidFill>
                <a:srgbClr val="000000"/>
              </a:solidFill>
              <a:uFill>
                <a:solidFill>
                  <a:srgbClr val="FFFFFF"/>
                </a:solidFill>
              </a:uFill>
              <a:latin typeface="Arial"/>
            </a:endParaRPr>
          </a:p>
        </p:txBody>
      </p:sp>
      <p:sp>
        <p:nvSpPr>
          <p:cNvPr id="89" name="TextShape 2"/>
          <p:cNvSpPr txBox="1"/>
          <p:nvPr/>
        </p:nvSpPr>
        <p:spPr>
          <a:xfrm>
            <a:off x="762120" y="1276200"/>
            <a:ext cx="7772040" cy="1218960"/>
          </a:xfrm>
          <a:prstGeom prst="rect">
            <a:avLst/>
          </a:prstGeom>
          <a:noFill/>
          <a:ln>
            <a:noFill/>
          </a:ln>
        </p:spPr>
        <p:txBody>
          <a:bodyPr lIns="45720" tIns="45000" rIns="45720" bIns="0" anchor="b"/>
          <a:lstStyle/>
          <a:p>
            <a:pPr algn="ctr">
              <a:lnSpc>
                <a:spcPct val="100000"/>
              </a:lnSpc>
            </a:pPr>
            <a:endParaRPr lang="en-IN" sz="1200" b="0" strike="noStrike" spc="-1" dirty="0">
              <a:solidFill>
                <a:srgbClr val="000000"/>
              </a:solidFill>
              <a:uFill>
                <a:solidFill>
                  <a:srgbClr val="FFFFFF"/>
                </a:solidFill>
              </a:uFill>
              <a:latin typeface="Times New Roman"/>
            </a:endParaRPr>
          </a:p>
          <a:p>
            <a:pPr algn="ctr">
              <a:lnSpc>
                <a:spcPct val="100000"/>
              </a:lnSpc>
            </a:pPr>
            <a:endParaRPr lang="en-IN" sz="1200" b="0" strike="noStrike" spc="-1" dirty="0">
              <a:solidFill>
                <a:srgbClr val="000000"/>
              </a:solidFill>
              <a:uFill>
                <a:solidFill>
                  <a:srgbClr val="FFFFFF"/>
                </a:solidFill>
              </a:uFill>
              <a:latin typeface="Times New Roman"/>
            </a:endParaRPr>
          </a:p>
          <a:p>
            <a:pPr algn="ctr">
              <a:lnSpc>
                <a:spcPct val="100000"/>
              </a:lnSpc>
            </a:pPr>
            <a:r>
              <a:rPr lang="en-IN" sz="3200" b="1" strike="noStrike" spc="-1" dirty="0">
                <a:uFill>
                  <a:solidFill>
                    <a:srgbClr val="FFFFFF"/>
                  </a:solidFill>
                </a:uFill>
                <a:latin typeface="Times New Roman" panose="02020603050405020304" pitchFamily="18" charset="0"/>
                <a:cs typeface="Times New Roman" panose="02020603050405020304" pitchFamily="18" charset="0"/>
              </a:rPr>
              <a:t>20CS5501 DESIGN PROJECT- 3</a:t>
            </a:r>
            <a:endParaRPr lang="en-IN" sz="1200" b="0" strike="noStrike" spc="-1" dirty="0">
              <a:uFill>
                <a:solidFill>
                  <a:srgbClr val="FFFFFF"/>
                </a:solidFill>
              </a:uFill>
              <a:latin typeface="Times New Roman" panose="02020603050405020304" pitchFamily="18" charset="0"/>
              <a:cs typeface="Times New Roman" panose="02020603050405020304" pitchFamily="18" charset="0"/>
            </a:endParaRPr>
          </a:p>
          <a:p>
            <a:pPr algn="ctr">
              <a:lnSpc>
                <a:spcPct val="100000"/>
              </a:lnSpc>
            </a:pPr>
            <a:r>
              <a:rPr lang="en-IN" sz="2500" b="1" strike="noStrike" spc="-1" dirty="0">
                <a:uFill>
                  <a:solidFill>
                    <a:srgbClr val="FFFFFF"/>
                  </a:solidFill>
                </a:uFill>
                <a:latin typeface="Times New Roman" panose="02020603050405020304" pitchFamily="18" charset="0"/>
                <a:cs typeface="Times New Roman" panose="02020603050405020304" pitchFamily="18" charset="0"/>
              </a:rPr>
              <a:t> </a:t>
            </a:r>
            <a:endParaRPr lang="en-IN" sz="12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90" name="TextShape 3"/>
          <p:cNvSpPr txBox="1"/>
          <p:nvPr/>
        </p:nvSpPr>
        <p:spPr>
          <a:xfrm>
            <a:off x="8204040" y="4857840"/>
            <a:ext cx="732960" cy="205920"/>
          </a:xfrm>
          <a:prstGeom prst="rect">
            <a:avLst/>
          </a:prstGeom>
          <a:noFill/>
          <a:ln>
            <a:noFill/>
          </a:ln>
        </p:spPr>
        <p:txBody>
          <a:bodyPr bIns="0" anchor="b"/>
          <a:lstStyle/>
          <a:p>
            <a:pPr algn="r">
              <a:lnSpc>
                <a:spcPct val="100000"/>
              </a:lnSpc>
            </a:pPr>
            <a:fld id="{1F6C5308-4940-4B13-A5D0-F682EE6C0A30}" type="slidenum">
              <a:rPr lang="en-IN" sz="1200" b="0" strike="noStrike" spc="-1">
                <a:solidFill>
                  <a:srgbClr val="3F3F3F"/>
                </a:solidFill>
                <a:uFill>
                  <a:solidFill>
                    <a:srgbClr val="FFFFFF"/>
                  </a:solidFill>
                </a:uFill>
                <a:latin typeface="Arial"/>
              </a:rPr>
              <a:pPr algn="r">
                <a:lnSpc>
                  <a:spcPct val="100000"/>
                </a:lnSpc>
              </a:pPr>
              <a:t>1</a:t>
            </a:fld>
            <a:endParaRPr lang="en-IN" sz="1200" b="0" strike="noStrike" spc="-1">
              <a:solidFill>
                <a:srgbClr val="000000"/>
              </a:solidFill>
              <a:uFill>
                <a:solidFill>
                  <a:srgbClr val="FFFFFF"/>
                </a:solidFill>
              </a:uFill>
              <a:latin typeface="Times New Roman"/>
            </a:endParaRPr>
          </a:p>
        </p:txBody>
      </p:sp>
      <p:sp>
        <p:nvSpPr>
          <p:cNvPr id="91" name="CustomShape 4"/>
          <p:cNvSpPr/>
          <p:nvPr/>
        </p:nvSpPr>
        <p:spPr>
          <a:xfrm flipH="1">
            <a:off x="2743200" y="2800440"/>
            <a:ext cx="434304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Date &amp; Session : </a:t>
            </a:r>
            <a:r>
              <a:rPr lang="en-IN" sz="200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27</a:t>
            </a:r>
            <a:r>
              <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.11.2024 &amp; AN</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92" name="CustomShape 5"/>
          <p:cNvSpPr/>
          <p:nvPr/>
        </p:nvSpPr>
        <p:spPr>
          <a:xfrm flipH="1">
            <a:off x="2819520" y="3638520"/>
            <a:ext cx="251424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Batch Number  : </a:t>
            </a:r>
            <a:r>
              <a:rPr lang="en-IN" sz="20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03</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240" cy="939240"/>
          </a:xfrm>
        </p:spPr>
        <p:txBody>
          <a:bodyPr/>
          <a:lstStyle/>
          <a:p>
            <a:r>
              <a:rPr lang="en-US" altLang="en-US" sz="4400" dirty="0">
                <a:solidFill>
                  <a:srgbClr val="FFC000"/>
                </a:solidFill>
                <a:latin typeface="Times New Roman" panose="02020603050405020304" pitchFamily="18" charset="0"/>
                <a:cs typeface="Times New Roman" panose="02020603050405020304" pitchFamily="18" charset="0"/>
              </a:rPr>
              <a:t>Partial Implementation of Output</a:t>
            </a:r>
            <a:endParaRPr lang="en-US" sz="44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E811298-C3D1-9AB1-4FCC-CB217B1697F9}"/>
              </a:ext>
            </a:extLst>
          </p:cNvPr>
          <p:cNvSpPr>
            <a:spLocks noChangeArrowheads="1"/>
          </p:cNvSpPr>
          <p:nvPr/>
        </p:nvSpPr>
        <p:spPr bwMode="auto">
          <a:xfrm>
            <a:off x="990600" y="10175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E566462A-FB4E-C71B-A944-FC586A5C1B61}"/>
              </a:ext>
            </a:extLst>
          </p:cNvPr>
          <p:cNvSpPr>
            <a:spLocks noChangeArrowheads="1"/>
          </p:cNvSpPr>
          <p:nvPr/>
        </p:nvSpPr>
        <p:spPr bwMode="auto">
          <a:xfrm>
            <a:off x="1151263" y="895350"/>
            <a:ext cx="936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69" name="Picture 1">
            <a:extLst>
              <a:ext uri="{FF2B5EF4-FFF2-40B4-BE49-F238E27FC236}">
                <a16:creationId xmlns:a16="http://schemas.microsoft.com/office/drawing/2014/main" id="{42768251-2580-93A7-F127-E02DA7258C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352550"/>
            <a:ext cx="6477000" cy="355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7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solidFill>
                  <a:srgbClr val="FFC000"/>
                </a:solidFill>
                <a:latin typeface="Corbel" pitchFamily="34" charset="0"/>
              </a:rPr>
              <a:t>Partial Implementation of Output</a:t>
            </a:r>
            <a:endParaRPr lang="en-US" sz="4400" dirty="0"/>
          </a:p>
        </p:txBody>
      </p:sp>
      <p:sp>
        <p:nvSpPr>
          <p:cNvPr id="4" name="Rectangle 2">
            <a:extLst>
              <a:ext uri="{FF2B5EF4-FFF2-40B4-BE49-F238E27FC236}">
                <a16:creationId xmlns:a16="http://schemas.microsoft.com/office/drawing/2014/main" id="{2810D7C3-DBAE-DB9B-002F-4912B0680C2A}"/>
              </a:ext>
            </a:extLst>
          </p:cNvPr>
          <p:cNvSpPr>
            <a:spLocks noChangeArrowheads="1"/>
          </p:cNvSpPr>
          <p:nvPr/>
        </p:nvSpPr>
        <p:spPr bwMode="auto">
          <a:xfrm>
            <a:off x="1447800" y="114870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a:extLst>
              <a:ext uri="{FF2B5EF4-FFF2-40B4-BE49-F238E27FC236}">
                <a16:creationId xmlns:a16="http://schemas.microsoft.com/office/drawing/2014/main" id="{B1BAEFF7-D4EE-FF94-0125-BED5B0BF46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2097" y="1352550"/>
            <a:ext cx="6294438" cy="3535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81E2-056B-24EC-728E-5AD00688B6DD}"/>
              </a:ext>
            </a:extLst>
          </p:cNvPr>
          <p:cNvSpPr>
            <a:spLocks noGrp="1"/>
          </p:cNvSpPr>
          <p:nvPr>
            <p:ph type="title"/>
          </p:nvPr>
        </p:nvSpPr>
        <p:spPr/>
        <p:txBody>
          <a:bodyPr/>
          <a:lstStyle/>
          <a:p>
            <a:pPr algn="l"/>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CONCLUSION</a:t>
            </a:r>
            <a:endParaRPr lang="en-US" sz="4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DD1D90-F700-7659-97B8-1E60BAB6B356}"/>
              </a:ext>
            </a:extLst>
          </p:cNvPr>
          <p:cNvSpPr>
            <a:spLocks noGrp="1"/>
          </p:cNvSpPr>
          <p:nvPr>
            <p:ph type="body"/>
          </p:nvPr>
        </p:nvSpPr>
        <p:spPr>
          <a:xfrm>
            <a:off x="609600" y="2419350"/>
            <a:ext cx="8229240" cy="939240"/>
          </a:xfrm>
        </p:spPr>
        <p:txBody>
          <a:bodyPr/>
          <a:lstStyle/>
          <a:p>
            <a:r>
              <a:rPr lang="en-US" sz="1800" dirty="0">
                <a:effectLst/>
                <a:latin typeface="Times New Roman" panose="02020603050405020304" pitchFamily="18" charset="0"/>
                <a:ea typeface="Times New Roman" panose="02020603050405020304" pitchFamily="18" charset="0"/>
              </a:rPr>
              <a:t>	</a:t>
            </a:r>
            <a:endParaRPr lang="en-US" sz="1900" dirty="0"/>
          </a:p>
        </p:txBody>
      </p:sp>
      <p:sp>
        <p:nvSpPr>
          <p:cNvPr id="5" name="TextBox 4">
            <a:extLst>
              <a:ext uri="{FF2B5EF4-FFF2-40B4-BE49-F238E27FC236}">
                <a16:creationId xmlns:a16="http://schemas.microsoft.com/office/drawing/2014/main" id="{8618A794-301E-0AE3-8820-D004D9FA17D7}"/>
              </a:ext>
            </a:extLst>
          </p:cNvPr>
          <p:cNvSpPr txBox="1"/>
          <p:nvPr/>
        </p:nvSpPr>
        <p:spPr>
          <a:xfrm>
            <a:off x="381000" y="1002554"/>
            <a:ext cx="8686800" cy="3139321"/>
          </a:xfrm>
          <a:prstGeom prst="rect">
            <a:avLst/>
          </a:prstGeom>
          <a:noFill/>
        </p:spPr>
        <p:txBody>
          <a:bodyPr wrap="square">
            <a:spAutoFit/>
          </a:bodyPr>
          <a:lstStyle/>
          <a:p>
            <a:pPr algn="just"/>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 conclusion, the development of a virtual assistant using Python presents a dynamic and promising opportunity to create an AI-driven system that seamlessly interacts with users. By harnessing Python's robust capabilities and integrating various components such as Natural Language Processing (NLP), speech recognition, API integrations, and dialogue management, a sophisticated and versatile assistant can be </a:t>
            </a:r>
            <a:r>
              <a:rPr lang="en-US" b="0" i="0" dirty="0" err="1">
                <a:effectLst/>
                <a:latin typeface="Times New Roman" panose="02020603050405020304" pitchFamily="18" charset="0"/>
                <a:cs typeface="Times New Roman" panose="02020603050405020304" pitchFamily="18" charset="0"/>
              </a:rPr>
              <a:t>constructed.As</a:t>
            </a:r>
            <a:r>
              <a:rPr lang="en-US" b="0" i="0" dirty="0">
                <a:effectLst/>
                <a:latin typeface="Times New Roman" panose="02020603050405020304" pitchFamily="18" charset="0"/>
                <a:cs typeface="Times New Roman" panose="02020603050405020304" pitchFamily="18" charset="0"/>
              </a:rPr>
              <a:t> technology evolves, continuous advancements in machine learning, NLP, and AI will further enhance the capabilities of virtual assistants, enabling them to adapt, learn, and improve their performance over time. The field holds immense potential for innovation, offering opportunities to refine and expand the functionalities of virtual assistants, ultimately aiming to create more intuitive, intelligent, and user-friendly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15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613A-CA90-E581-84F5-60AC9B5C67AE}"/>
              </a:ext>
            </a:extLst>
          </p:cNvPr>
          <p:cNvSpPr>
            <a:spLocks noGrp="1"/>
          </p:cNvSpPr>
          <p:nvPr>
            <p:ph type="title"/>
          </p:nvPr>
        </p:nvSpPr>
        <p:spPr/>
        <p:txBody>
          <a:bodyPr/>
          <a:lstStyle/>
          <a:p>
            <a:pPr algn="l"/>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FUTURE ENHANCEMENT</a:t>
            </a:r>
            <a:endParaRPr lang="en-US" sz="4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481E53-6F06-9A46-6150-DF7F012DD08B}"/>
              </a:ext>
            </a:extLst>
          </p:cNvPr>
          <p:cNvSpPr txBox="1"/>
          <p:nvPr/>
        </p:nvSpPr>
        <p:spPr>
          <a:xfrm>
            <a:off x="838200" y="1428750"/>
            <a:ext cx="8001000" cy="3785652"/>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1.Advanced Natural Language Understanding (NLU):</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                    Enhance the assistant's NLU capabilities to understand complex user queries, contextual nuances, and varied languages or dialects.</a:t>
            </a:r>
          </a:p>
          <a:p>
            <a:pPr algn="just"/>
            <a:r>
              <a:rPr lang="en-US" sz="2400" b="1" i="0" dirty="0">
                <a:effectLst/>
                <a:latin typeface="Times New Roman" panose="02020603050405020304" pitchFamily="18" charset="0"/>
                <a:cs typeface="Times New Roman" panose="02020603050405020304" pitchFamily="18" charset="0"/>
              </a:rPr>
              <a:t>2.Advanced Machine Learning Models:</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                    Explore and integrate state-of-the-art machine learning models, such as transformer-based architectures (like GPT or BERT), to enhance language understanding and generation capabilities.</a:t>
            </a:r>
          </a:p>
          <a:p>
            <a:pPr algn="just"/>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03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Any Queries</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61" name="TextShape 2"/>
          <p:cNvSpPr txBox="1"/>
          <p:nvPr/>
        </p:nvSpPr>
        <p:spPr>
          <a:xfrm>
            <a:off x="457200" y="1200240"/>
            <a:ext cx="8229240" cy="3580920"/>
          </a:xfrm>
          <a:prstGeom prst="rect">
            <a:avLst/>
          </a:prstGeom>
          <a:noFill/>
          <a:ln w="9360">
            <a:noFill/>
          </a:ln>
        </p:spPr>
        <p:txBody>
          <a:bodyPr lIns="54720" tIns="91440"/>
          <a:lstStyle/>
          <a:p>
            <a:pPr marL="438120" indent="-318600" algn="ctr">
              <a:lnSpc>
                <a:spcPct val="100000"/>
              </a:lnSpc>
            </a:pPr>
            <a:endParaRPr lang="en-US" sz="3200" b="0"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endParaRPr>
          </a:p>
          <a:p>
            <a:pPr marL="438120" indent="-318600" algn="ctr">
              <a:lnSpc>
                <a:spcPct val="100000"/>
              </a:lnSpc>
            </a:pPr>
            <a:endParaRPr lang="en-US" sz="3200" spc="-1" dirty="0">
              <a:solidFill>
                <a:srgbClr val="FFC000"/>
              </a:solidFill>
              <a:uFill>
                <a:solidFill>
                  <a:srgbClr val="FFFFFF"/>
                </a:solidFill>
              </a:uFill>
              <a:latin typeface="Times New Roman" panose="02020603050405020304" pitchFamily="18" charset="0"/>
              <a:cs typeface="Times New Roman" panose="02020603050405020304" pitchFamily="18" charset="0"/>
            </a:endParaRPr>
          </a:p>
          <a:p>
            <a:pPr marL="438120" indent="-318600" algn="ctr">
              <a:lnSpc>
                <a:spcPct val="100000"/>
              </a:lnSpc>
            </a:pPr>
            <a:r>
              <a:rPr lang="en-US" sz="8000" b="0"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Thank you …</a:t>
            </a:r>
            <a:endParaRPr lang="en-US" sz="3200" b="0"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endParaRPr>
          </a:p>
        </p:txBody>
      </p:sp>
      <p:sp>
        <p:nvSpPr>
          <p:cNvPr id="162" name="TextShape 3"/>
          <p:cNvSpPr txBox="1"/>
          <p:nvPr/>
        </p:nvSpPr>
        <p:spPr>
          <a:xfrm>
            <a:off x="8204040" y="4857840"/>
            <a:ext cx="732960" cy="205920"/>
          </a:xfrm>
          <a:prstGeom prst="rect">
            <a:avLst/>
          </a:prstGeom>
          <a:noFill/>
          <a:ln>
            <a:noFill/>
          </a:ln>
        </p:spPr>
        <p:txBody>
          <a:bodyPr bIns="0" anchor="b"/>
          <a:lstStyle/>
          <a:p>
            <a:pPr algn="r">
              <a:lnSpc>
                <a:spcPct val="100000"/>
              </a:lnSpc>
            </a:pPr>
            <a:fld id="{E784C229-57B8-4D92-BA63-CEC3E7E73737}" type="slidenum">
              <a:rPr lang="en-IN" sz="1200" b="0" strike="noStrike" spc="-1">
                <a:solidFill>
                  <a:srgbClr val="3F3F3F"/>
                </a:solidFill>
                <a:uFill>
                  <a:solidFill>
                    <a:srgbClr val="FFFFFF"/>
                  </a:solidFill>
                </a:uFill>
                <a:latin typeface="Times New Roman" panose="02020603050405020304" pitchFamily="18" charset="0"/>
                <a:cs typeface="Times New Roman" panose="02020603050405020304" pitchFamily="18" charset="0"/>
              </a:rPr>
              <a:pPr algn="r">
                <a:lnSpc>
                  <a:spcPct val="100000"/>
                </a:lnSpc>
              </a:pPr>
              <a:t>14</a:t>
            </a:fld>
            <a:endParaRPr lang="en-IN" sz="1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22302" y="479942"/>
            <a:ext cx="8991360" cy="937800"/>
          </a:xfrm>
          <a:prstGeom prst="rect">
            <a:avLst/>
          </a:prstGeom>
          <a:noFill/>
          <a:ln>
            <a:noFill/>
          </a:ln>
        </p:spPr>
        <p:txBody>
          <a:bodyPr tIns="45000" rIns="45720" bIns="45000" anchor="ctr"/>
          <a:lstStyle/>
          <a:p>
            <a:pPr marL="1078230" marR="1169670" algn="ctr">
              <a:lnSpc>
                <a:spcPct val="162000"/>
              </a:lnSpc>
              <a:spcBef>
                <a:spcPts val="335"/>
              </a:spcBef>
              <a:spcAft>
                <a:spcPts val="0"/>
              </a:spcAft>
            </a:pPr>
            <a:r>
              <a:rPr lang="en-US" sz="2400" b="1" dirty="0">
                <a:solidFill>
                  <a:srgbClr val="FFC000"/>
                </a:solidFill>
                <a:highlight>
                  <a:srgbClr val="000000"/>
                </a:highlight>
                <a:latin typeface="Times New Roman" panose="02020603050405020304" pitchFamily="18" charset="0"/>
                <a:ea typeface="Times New Roman" panose="02020603050405020304" pitchFamily="18" charset="0"/>
              </a:rPr>
              <a:t>V</a:t>
            </a:r>
            <a:r>
              <a:rPr lang="en-US" sz="2400" b="1" dirty="0">
                <a:solidFill>
                  <a:srgbClr val="FFC000"/>
                </a:solidFill>
                <a:effectLst/>
                <a:highlight>
                  <a:srgbClr val="000000"/>
                </a:highlight>
                <a:latin typeface="Times New Roman" panose="02020603050405020304" pitchFamily="18" charset="0"/>
                <a:ea typeface="Times New Roman" panose="02020603050405020304" pitchFamily="18" charset="0"/>
              </a:rPr>
              <a:t>IRTURAL ASSISTANCE USING PYTHON</a:t>
            </a:r>
          </a:p>
          <a:p>
            <a:pPr marL="1078230" marR="1169670" algn="ctr">
              <a:lnSpc>
                <a:spcPct val="162000"/>
              </a:lnSpc>
              <a:spcBef>
                <a:spcPts val="335"/>
              </a:spcBef>
              <a:spcAft>
                <a:spcPts val="0"/>
              </a:spcAft>
            </a:pPr>
            <a:endParaRPr lang="en-US" sz="1800" b="1" dirty="0">
              <a:solidFill>
                <a:srgbClr val="FFC000"/>
              </a:solidFill>
              <a:effectLst/>
              <a:highlight>
                <a:srgbClr val="FFFF00"/>
              </a:highlight>
              <a:latin typeface="Times New Roman" panose="02020603050405020304" pitchFamily="18" charset="0"/>
              <a:ea typeface="Times New Roman" panose="02020603050405020304" pitchFamily="18" charset="0"/>
            </a:endParaRPr>
          </a:p>
          <a:p>
            <a:pPr algn="ctr">
              <a:lnSpc>
                <a:spcPct val="100000"/>
              </a:lnSpc>
            </a:pPr>
            <a:r>
              <a:rPr lang="en-US" sz="2800" b="1" spc="-1" dirty="0">
                <a:solidFill>
                  <a:srgbClr val="FFC800"/>
                </a:solidFill>
                <a:highlight>
                  <a:srgbClr val="FFFF00"/>
                </a:highlight>
                <a:uFill>
                  <a:solidFill>
                    <a:srgbClr val="FFFFFF"/>
                  </a:solidFill>
                </a:uFill>
                <a:latin typeface="Corbel"/>
              </a:rPr>
              <a:t> </a:t>
            </a:r>
            <a:endParaRPr lang="en-US" sz="2800" b="0" strike="noStrike" spc="-1" dirty="0">
              <a:solidFill>
                <a:srgbClr val="000000"/>
              </a:solidFill>
              <a:highlight>
                <a:srgbClr val="FFFF00"/>
              </a:highlight>
              <a:uFill>
                <a:solidFill>
                  <a:srgbClr val="FFFFFF"/>
                </a:solidFill>
              </a:uFill>
              <a:latin typeface="Arial"/>
            </a:endParaRPr>
          </a:p>
        </p:txBody>
      </p:sp>
      <p:sp>
        <p:nvSpPr>
          <p:cNvPr id="94" name="TextShape 2"/>
          <p:cNvSpPr txBox="1"/>
          <p:nvPr/>
        </p:nvSpPr>
        <p:spPr>
          <a:xfrm>
            <a:off x="8204040" y="4857840"/>
            <a:ext cx="732960" cy="205920"/>
          </a:xfrm>
          <a:prstGeom prst="rect">
            <a:avLst/>
          </a:prstGeom>
          <a:noFill/>
          <a:ln>
            <a:noFill/>
          </a:ln>
        </p:spPr>
        <p:txBody>
          <a:bodyPr bIns="0" anchor="b"/>
          <a:lstStyle/>
          <a:p>
            <a:pPr algn="r">
              <a:lnSpc>
                <a:spcPct val="90000"/>
              </a:lnSpc>
            </a:pPr>
            <a:fld id="{AD3E5487-8FA1-437F-B072-964CA6FECAAE}" type="slidenum">
              <a:rPr lang="en-IN" sz="1100" b="0" strike="noStrike" spc="-1">
                <a:solidFill>
                  <a:srgbClr val="3F3F3F"/>
                </a:solidFill>
                <a:uFill>
                  <a:solidFill>
                    <a:srgbClr val="FFFFFF"/>
                  </a:solidFill>
                </a:uFill>
                <a:latin typeface="Arial"/>
              </a:rPr>
              <a:pPr algn="r">
                <a:lnSpc>
                  <a:spcPct val="90000"/>
                </a:lnSpc>
              </a:pPr>
              <a:t>2</a:t>
            </a:fld>
            <a:endParaRPr lang="en-IN" sz="1200" b="0" strike="noStrike" spc="-1">
              <a:solidFill>
                <a:srgbClr val="000000"/>
              </a:solidFill>
              <a:uFill>
                <a:solidFill>
                  <a:srgbClr val="FFFFFF"/>
                </a:solidFill>
              </a:uFill>
              <a:latin typeface="Times New Roman"/>
            </a:endParaRPr>
          </a:p>
        </p:txBody>
      </p:sp>
      <p:sp>
        <p:nvSpPr>
          <p:cNvPr id="95" name="CustomShape 3"/>
          <p:cNvSpPr/>
          <p:nvPr/>
        </p:nvSpPr>
        <p:spPr>
          <a:xfrm>
            <a:off x="1371960" y="1417742"/>
            <a:ext cx="7772040" cy="2010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a:t>
            </a:r>
            <a:r>
              <a:rPr lang="en-US" sz="1800" b="1" kern="0" dirty="0">
                <a:effectLst/>
                <a:latin typeface="Times New Roman" panose="02020603050405020304" pitchFamily="18" charset="0"/>
                <a:ea typeface="Times New Roman" panose="02020603050405020304" pitchFamily="18" charset="0"/>
              </a:rPr>
              <a:t>NIKESH KUMAR  T  </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811721104073</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a:t>
            </a:r>
            <a:r>
              <a:rPr lang="en-US" sz="1800" b="1" kern="0" dirty="0">
                <a:effectLst/>
                <a:latin typeface="Times New Roman" panose="02020603050405020304" pitchFamily="18" charset="0"/>
                <a:ea typeface="Times New Roman" panose="02020603050405020304" pitchFamily="18" charset="0"/>
              </a:rPr>
              <a:t>SARATHY  P </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811721104090</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a:t>
            </a:r>
            <a:r>
              <a:rPr lang="en-US" sz="1800" b="1" kern="0" dirty="0">
                <a:effectLst/>
                <a:latin typeface="Times New Roman" panose="02020603050405020304" pitchFamily="18" charset="0"/>
                <a:ea typeface="Times New Roman" panose="02020603050405020304" pitchFamily="18" charset="0"/>
              </a:rPr>
              <a:t>VIJAYAKUMAR  S </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811721104123</a:t>
            </a:r>
          </a:p>
          <a:p>
            <a:pPr>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96" name="CustomShape 4"/>
          <p:cNvSpPr/>
          <p:nvPr/>
        </p:nvSpPr>
        <p:spPr>
          <a:xfrm>
            <a:off x="1181520" y="3944520"/>
            <a:ext cx="8152920" cy="913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15570">
              <a:spcBef>
                <a:spcPts val="705"/>
              </a:spcBef>
              <a:tabLst>
                <a:tab pos="3520440" algn="l"/>
              </a:tabLst>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Name of the  Supervisor           :	</a:t>
            </a:r>
            <a:r>
              <a:rPr lang="en-US" sz="1800" b="1" dirty="0">
                <a:effectLst/>
                <a:latin typeface="Times New Roman" panose="02020603050405020304" pitchFamily="18" charset="0"/>
                <a:ea typeface="Times New Roman" panose="02020603050405020304" pitchFamily="18" charset="0"/>
              </a:rPr>
              <a:t>Mr. DEVAN D.P  M.E.,</a:t>
            </a:r>
            <a:endParaRPr lang="en-IN" sz="1800" b="1" dirty="0">
              <a:effectLst/>
              <a:latin typeface="Times New Roman" panose="02020603050405020304" pitchFamily="18" charset="0"/>
              <a:ea typeface="Times New Roman" panose="02020603050405020304" pitchFamily="18" charset="0"/>
            </a:endParaRP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with Designation 	</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70EC6B9C-13C0-28C9-7C4E-F8B4C141CA83}"/>
              </a:ext>
            </a:extLst>
          </p:cNvPr>
          <p:cNvGraphicFramePr>
            <a:graphicFrameLocks noGrp="1"/>
          </p:cNvGraphicFramePr>
          <p:nvPr>
            <p:extLst>
              <p:ext uri="{D42A27DB-BD31-4B8C-83A1-F6EECF244321}">
                <p14:modId xmlns:p14="http://schemas.microsoft.com/office/powerpoint/2010/main" val="1458059622"/>
              </p:ext>
            </p:extLst>
          </p:nvPr>
        </p:nvGraphicFramePr>
        <p:xfrm>
          <a:off x="3352800" y="4324050"/>
          <a:ext cx="1701800" cy="160020"/>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411124388"/>
                    </a:ext>
                  </a:extLst>
                </a:gridCol>
              </a:tblGrid>
              <a:tr h="0">
                <a:tc>
                  <a:txBody>
                    <a:bodyPr/>
                    <a:lstStyle/>
                    <a:p>
                      <a:pPr algn="ctr" fontAlgn="ctr"/>
                      <a:endParaRPr lang="en-US" sz="1000" b="0" i="0" u="none" strike="noStrike" dirty="0">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8317117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rgbClr val="FFC000"/>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08013647-8FEF-C293-A0EC-58041092522C}"/>
              </a:ext>
            </a:extLst>
          </p:cNvPr>
          <p:cNvSpPr txBox="1"/>
          <p:nvPr/>
        </p:nvSpPr>
        <p:spPr>
          <a:xfrm>
            <a:off x="457200" y="1581150"/>
            <a:ext cx="8077200" cy="3046988"/>
          </a:xfrm>
          <a:prstGeom prst="rect">
            <a:avLst/>
          </a:prstGeom>
          <a:noFill/>
        </p:spPr>
        <p:txBody>
          <a:bodyPr wrap="square">
            <a:spAutoFit/>
          </a:bodyPr>
          <a:lstStyle/>
          <a:p>
            <a:pPr algn="just"/>
            <a:r>
              <a:rPr lang="en-US" sz="2400" dirty="0"/>
              <a:t>                        </a:t>
            </a:r>
            <a:r>
              <a:rPr lang="en-US" sz="2400" dirty="0">
                <a:latin typeface="Times New Roman" panose="02020603050405020304" pitchFamily="18" charset="0"/>
                <a:cs typeface="Times New Roman" panose="02020603050405020304" pitchFamily="18" charset="0"/>
              </a:rPr>
              <a:t>The Virtual Assistance Using Python project stands as an innovative and multifaceted software solution, meticulously crafted to function as an intuitive and intelligent virtual assistant. Through harnessing the extensive capabilities inherent in the Python programming language and seamlessly integrating an array of pertinent libraries and APIs, this system is purpose-built to afford users an interactive and responsive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FFC000"/>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F7594B6D-D0F7-295D-FAD3-EDA90B1D5B3C}"/>
              </a:ext>
            </a:extLst>
          </p:cNvPr>
          <p:cNvSpPr txBox="1"/>
          <p:nvPr/>
        </p:nvSpPr>
        <p:spPr>
          <a:xfrm>
            <a:off x="304800" y="1657350"/>
            <a:ext cx="8686800" cy="2800767"/>
          </a:xfrm>
          <a:prstGeom prst="rect">
            <a:avLst/>
          </a:prstGeom>
          <a:noFill/>
        </p:spPr>
        <p:txBody>
          <a:bodyPr wrap="square">
            <a:spAutoFit/>
          </a:bodyPr>
          <a:lstStyle/>
          <a:p>
            <a:pPr algn="just"/>
            <a:r>
              <a:rPr lang="en-US" sz="2200" dirty="0"/>
              <a:t>                              A versatile and powerful programming language, in conjunction with machine learning opens up a realm of possibilities for creating intelligent virtual assistants. These digital entities are designed to comprehend natural language inputs, recognize user intentions, and execute tasks seamlessly. Python's rich ecosystem, encompassing robust libraries for Natural Language Processing (NLP) and machine learning, provides an ideal foundation for developing responsive and adaptive virtual assistants.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Architecture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04" name="TextShape 2"/>
          <p:cNvSpPr txBox="1"/>
          <p:nvPr/>
        </p:nvSpPr>
        <p:spPr>
          <a:xfrm>
            <a:off x="457200" y="1332000"/>
            <a:ext cx="8229240" cy="3296880"/>
          </a:xfrm>
          <a:prstGeom prst="rect">
            <a:avLst/>
          </a:prstGeom>
          <a:noFill/>
          <a:ln w="9360">
            <a:noFill/>
          </a:ln>
        </p:spPr>
        <p:txBody>
          <a:bodyPr lIns="54720" tIns="91440"/>
          <a:lstStyle/>
          <a:p>
            <a:pPr algn="just">
              <a:lnSpc>
                <a:spcPct val="10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p:txBody>
      </p:sp>
      <p:sp>
        <p:nvSpPr>
          <p:cNvPr id="105" name="TextShape 3"/>
          <p:cNvSpPr txBox="1"/>
          <p:nvPr/>
        </p:nvSpPr>
        <p:spPr>
          <a:xfrm>
            <a:off x="8204040" y="4857840"/>
            <a:ext cx="732960" cy="205920"/>
          </a:xfrm>
          <a:prstGeom prst="rect">
            <a:avLst/>
          </a:prstGeom>
          <a:noFill/>
          <a:ln>
            <a:noFill/>
          </a:ln>
        </p:spPr>
        <p:txBody>
          <a:bodyPr bIns="0" anchor="b"/>
          <a:lstStyle/>
          <a:p>
            <a:pPr algn="r">
              <a:lnSpc>
                <a:spcPct val="100000"/>
              </a:lnSpc>
            </a:pPr>
            <a:fld id="{BFE11B54-87FC-4C59-87CB-A089F7FAEDF1}" type="slidenum">
              <a:rPr lang="en-IN" sz="1200" b="0" strike="noStrike" spc="-1">
                <a:solidFill>
                  <a:srgbClr val="3F3F3F"/>
                </a:solidFill>
                <a:uFill>
                  <a:solidFill>
                    <a:srgbClr val="FFFFFF"/>
                  </a:solidFill>
                </a:uFill>
                <a:latin typeface="Arial"/>
              </a:rPr>
              <a:pPr algn="r">
                <a:lnSpc>
                  <a:spcPct val="100000"/>
                </a:lnSpc>
              </a:pPr>
              <a:t>5</a:t>
            </a:fld>
            <a:endParaRPr lang="en-IN" sz="1200" b="0" strike="noStrike" spc="-1">
              <a:solidFill>
                <a:srgbClr val="000000"/>
              </a:solidFill>
              <a:uFill>
                <a:solidFill>
                  <a:srgbClr val="FFFFFF"/>
                </a:solidFill>
              </a:uFill>
              <a:latin typeface="Times New Roman"/>
            </a:endParaRPr>
          </a:p>
        </p:txBody>
      </p:sp>
      <p:sp>
        <p:nvSpPr>
          <p:cNvPr id="1028" name="AutoShape 4"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1553887009">
            <a:extLst>
              <a:ext uri="{FF2B5EF4-FFF2-40B4-BE49-F238E27FC236}">
                <a16:creationId xmlns:a16="http://schemas.microsoft.com/office/drawing/2014/main" id="{90662674-435D-905C-DB8F-A6D945184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04950"/>
            <a:ext cx="499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914760" y="36706"/>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Proposed  System Architecture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4" name="TextShape 2"/>
          <p:cNvSpPr txBox="1"/>
          <p:nvPr/>
        </p:nvSpPr>
        <p:spPr>
          <a:xfrm>
            <a:off x="457380" y="1352550"/>
            <a:ext cx="8229240" cy="3296880"/>
          </a:xfrm>
          <a:prstGeom prst="rect">
            <a:avLst/>
          </a:prstGeom>
          <a:noFill/>
          <a:ln w="9360">
            <a:noFill/>
          </a:ln>
        </p:spPr>
        <p:txBody>
          <a:bodyPr lIns="54720" tIns="91440"/>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User Interface (UI):</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component manages the interaction between users and the virtual assistant. It can include a graphical user interface (GUI), a command-line interface (CLI), or integration with messaging platforms.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Speech Recognition:</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supporting voice commands, this component converts spoken language into text using speech recognition libraries or services.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Natural Language Processing (NLP):</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Handles text understanding through tasks like tokenization, part-of-speech tagging, entity recognition, sentiment analysis, and intent recognition using NLP libraries like NLTK, </a:t>
            </a:r>
            <a:r>
              <a:rPr lang="en-US" b="0" i="0" dirty="0" err="1">
                <a:effectLst/>
                <a:latin typeface="Times New Roman" panose="02020603050405020304" pitchFamily="18" charset="0"/>
                <a:cs typeface="Times New Roman" panose="02020603050405020304" pitchFamily="18" charset="0"/>
              </a:rPr>
              <a:t>spaCy</a:t>
            </a:r>
            <a:r>
              <a:rPr lang="en-US" b="0" i="0" dirty="0">
                <a:effectLst/>
                <a:latin typeface="Times New Roman" panose="02020603050405020304" pitchFamily="18" charset="0"/>
                <a:cs typeface="Times New Roman" panose="02020603050405020304" pitchFamily="18" charset="0"/>
              </a:rPr>
              <a:t>, or Transformers.</a:t>
            </a:r>
          </a:p>
        </p:txBody>
      </p:sp>
      <p:sp>
        <p:nvSpPr>
          <p:cNvPr id="115" name="TextShape 3"/>
          <p:cNvSpPr txBox="1"/>
          <p:nvPr/>
        </p:nvSpPr>
        <p:spPr>
          <a:xfrm>
            <a:off x="8204040" y="4857840"/>
            <a:ext cx="732960" cy="205920"/>
          </a:xfrm>
          <a:prstGeom prst="rect">
            <a:avLst/>
          </a:prstGeom>
          <a:noFill/>
          <a:ln>
            <a:noFill/>
          </a:ln>
        </p:spPr>
        <p:txBody>
          <a:bodyPr bIns="0" anchor="b"/>
          <a:lstStyle/>
          <a:p>
            <a:pPr algn="r">
              <a:lnSpc>
                <a:spcPct val="100000"/>
              </a:lnSpc>
            </a:pPr>
            <a:fld id="{AB053DA1-0826-41D9-890E-B6140BBBF055}" type="slidenum">
              <a:rPr lang="en-IN" sz="1200" b="0" strike="noStrike" spc="-1">
                <a:solidFill>
                  <a:srgbClr val="3F3F3F"/>
                </a:solidFill>
                <a:uFill>
                  <a:solidFill>
                    <a:srgbClr val="FFFFFF"/>
                  </a:solidFill>
                </a:uFill>
                <a:latin typeface="Arial"/>
              </a:rPr>
              <a:pPr algn="r">
                <a:lnSpc>
                  <a:spcPct val="100000"/>
                </a:lnSpc>
              </a:pPr>
              <a:t>6</a:t>
            </a:fld>
            <a:endParaRPr lang="en-IN" sz="1200" b="0" strike="noStrike" spc="-1">
              <a:solidFill>
                <a:srgbClr val="000000"/>
              </a:solidFill>
              <a:uFill>
                <a:solidFill>
                  <a:srgbClr val="FFFFFF"/>
                </a:solidFill>
              </a:u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116640"/>
            <a:ext cx="8229240" cy="939240"/>
          </a:xfrm>
          <a:prstGeom prst="rect">
            <a:avLst/>
          </a:prstGeom>
          <a:noFill/>
          <a:ln>
            <a:noFill/>
          </a:ln>
        </p:spPr>
        <p:txBody>
          <a:bodyPr tIns="45000" rIns="45720" bIns="45000" anchor="ctr" anchorCtr="1"/>
          <a:lstStyle/>
          <a:p>
            <a:pPr algn="ctr">
              <a:lnSpc>
                <a:spcPct val="100000"/>
              </a:lnSpc>
            </a:pPr>
            <a:r>
              <a:rPr lang="en-US" sz="3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Software &amp; Hardware Requirements  Specification </a:t>
            </a:r>
            <a:endParaRPr lang="en-US" sz="3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46" name="TextShape 2"/>
          <p:cNvSpPr txBox="1"/>
          <p:nvPr/>
        </p:nvSpPr>
        <p:spPr>
          <a:xfrm>
            <a:off x="457200" y="1332000"/>
            <a:ext cx="8229240" cy="3296880"/>
          </a:xfrm>
          <a:prstGeom prst="rect">
            <a:avLst/>
          </a:prstGeom>
          <a:noFill/>
          <a:ln w="9360">
            <a:noFill/>
          </a:ln>
        </p:spPr>
        <p:txBody>
          <a:bodyPr lIns="54720" tIns="91440"/>
          <a:lstStyle/>
          <a:p>
            <a:pPr algn="just">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47" name="TextShape 3"/>
          <p:cNvSpPr txBox="1"/>
          <p:nvPr/>
        </p:nvSpPr>
        <p:spPr>
          <a:xfrm>
            <a:off x="8204040" y="4857840"/>
            <a:ext cx="732960" cy="205920"/>
          </a:xfrm>
          <a:prstGeom prst="rect">
            <a:avLst/>
          </a:prstGeom>
          <a:noFill/>
          <a:ln>
            <a:noFill/>
          </a:ln>
        </p:spPr>
        <p:txBody>
          <a:bodyPr bIns="0" anchor="b"/>
          <a:lstStyle/>
          <a:p>
            <a:pPr algn="r">
              <a:lnSpc>
                <a:spcPct val="100000"/>
              </a:lnSpc>
            </a:pPr>
            <a:fld id="{D6EF518E-7AC0-4995-AA29-DDF69BC3CD55}" type="slidenum">
              <a:rPr lang="en-IN" sz="1200" b="0" strike="noStrike" spc="-1">
                <a:solidFill>
                  <a:srgbClr val="3F3F3F"/>
                </a:solidFill>
                <a:uFill>
                  <a:solidFill>
                    <a:srgbClr val="FFFFFF"/>
                  </a:solidFill>
                </a:uFill>
                <a:latin typeface="Times New Roman" panose="02020603050405020304" pitchFamily="18" charset="0"/>
                <a:cs typeface="Times New Roman" panose="02020603050405020304" pitchFamily="18" charset="0"/>
              </a:rPr>
              <a:pPr algn="r">
                <a:lnSpc>
                  <a:spcPct val="100000"/>
                </a:lnSpc>
              </a:pPr>
              <a:t>7</a:t>
            </a:fld>
            <a:endParaRPr lang="en-IN" sz="1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49" name="TextShape 5"/>
          <p:cNvSpPr txBox="1"/>
          <p:nvPr/>
        </p:nvSpPr>
        <p:spPr>
          <a:xfrm>
            <a:off x="1600200" y="1892272"/>
            <a:ext cx="5350200" cy="2765880"/>
          </a:xfrm>
          <a:prstGeom prst="rect">
            <a:avLst/>
          </a:prstGeom>
          <a:noFill/>
          <a:ln>
            <a:noFill/>
          </a:ln>
        </p:spPr>
        <p:txBody>
          <a:bodyPr lIns="90000" tIns="45000" rIns="90000" bIns="45000"/>
          <a:lstStyle/>
          <a:p>
            <a:pPr algn="ctr"/>
            <a:r>
              <a:rPr lang="en-IN" sz="2400" b="1" strike="noStrike" spc="-1" dirty="0">
                <a:solidFill>
                  <a:srgbClr val="000000"/>
                </a:solidFill>
                <a:uFill>
                  <a:solidFill>
                    <a:srgbClr val="FFFFFF"/>
                  </a:solidFill>
                </a:uFill>
                <a:latin typeface="Times New Roman" panose="02020603050405020304" pitchFamily="18" charset="0"/>
                <a:cs typeface="Times New Roman" pitchFamily="18" charset="0"/>
              </a:rPr>
              <a:t>SOFTWARES</a:t>
            </a:r>
          </a:p>
          <a:p>
            <a:pPr algn="ctr"/>
            <a:endParaRPr lang="en-IN" sz="2400" b="1" u="sng"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PYTHON3</a:t>
            </a:r>
          </a:p>
          <a:p>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116640"/>
            <a:ext cx="8229240" cy="939240"/>
          </a:xfrm>
          <a:prstGeom prst="rect">
            <a:avLst/>
          </a:prstGeom>
          <a:noFill/>
          <a:ln>
            <a:noFill/>
          </a:ln>
        </p:spPr>
        <p:txBody>
          <a:bodyPr tIns="45000" rIns="45720" bIns="45000" anchor="ctr" anchorCtr="1"/>
          <a:lstStyle/>
          <a:p>
            <a:pPr algn="ctr">
              <a:lnSpc>
                <a:spcPct val="100000"/>
              </a:lnSpc>
            </a:pPr>
            <a:r>
              <a:rPr lang="en-US" sz="3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Software &amp; Hardware Requirements  Specification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51" name="TextShape 2"/>
          <p:cNvSpPr txBox="1"/>
          <p:nvPr/>
        </p:nvSpPr>
        <p:spPr>
          <a:xfrm>
            <a:off x="457200" y="1332000"/>
            <a:ext cx="8229240" cy="3296880"/>
          </a:xfrm>
          <a:prstGeom prst="rect">
            <a:avLst/>
          </a:prstGeom>
          <a:noFill/>
          <a:ln w="9360">
            <a:noFill/>
          </a:ln>
        </p:spPr>
        <p:txBody>
          <a:bodyPr lIns="54720" tIns="91440"/>
          <a:lstStyle/>
          <a:p>
            <a:pPr>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52" name="TextShape 3"/>
          <p:cNvSpPr txBox="1"/>
          <p:nvPr/>
        </p:nvSpPr>
        <p:spPr>
          <a:xfrm>
            <a:off x="8204040" y="4857840"/>
            <a:ext cx="732960" cy="205920"/>
          </a:xfrm>
          <a:prstGeom prst="rect">
            <a:avLst/>
          </a:prstGeom>
          <a:noFill/>
          <a:ln>
            <a:noFill/>
          </a:ln>
        </p:spPr>
        <p:txBody>
          <a:bodyPr bIns="0" anchor="b"/>
          <a:lstStyle/>
          <a:p>
            <a:pPr algn="r">
              <a:lnSpc>
                <a:spcPct val="100000"/>
              </a:lnSpc>
            </a:pPr>
            <a:fld id="{9FF88747-C460-4AE8-BE1F-CCF3C5870B70}" type="slidenum">
              <a:rPr lang="en-IN" sz="1200" b="0" strike="noStrike" spc="-1">
                <a:solidFill>
                  <a:srgbClr val="3F3F3F"/>
                </a:solidFill>
                <a:uFill>
                  <a:solidFill>
                    <a:srgbClr val="FFFFFF"/>
                  </a:solidFill>
                </a:uFill>
                <a:latin typeface="Times New Roman" panose="02020603050405020304" pitchFamily="18" charset="0"/>
                <a:cs typeface="Times New Roman" panose="02020603050405020304" pitchFamily="18" charset="0"/>
              </a:rPr>
              <a:pPr algn="r">
                <a:lnSpc>
                  <a:spcPct val="100000"/>
                </a:lnSpc>
              </a:pPr>
              <a:t>8</a:t>
            </a:fld>
            <a:endParaRPr lang="en-IN" sz="1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54" name="TextShape 5"/>
          <p:cNvSpPr txBox="1"/>
          <p:nvPr/>
        </p:nvSpPr>
        <p:spPr>
          <a:xfrm>
            <a:off x="609600" y="1504950"/>
            <a:ext cx="7416000" cy="2615400"/>
          </a:xfrm>
          <a:prstGeom prst="rect">
            <a:avLst/>
          </a:prstGeom>
          <a:noFill/>
          <a:ln>
            <a:noFill/>
          </a:ln>
        </p:spPr>
        <p:txBody>
          <a:bodyPr lIns="90000" tIns="45000" rIns="90000" bIns="45000"/>
          <a:lstStyle/>
          <a:p>
            <a:pPr algn="ctr"/>
            <a:r>
              <a:rPr lang="en-IN" sz="2400" b="1" strike="noStrike" spc="-1" dirty="0">
                <a:solidFill>
                  <a:srgbClr val="000000"/>
                </a:solidFill>
                <a:uFill>
                  <a:solidFill>
                    <a:srgbClr val="FFFFFF"/>
                  </a:solidFill>
                </a:uFill>
                <a:latin typeface="Times New Roman" panose="02020603050405020304" pitchFamily="18" charset="0"/>
                <a:cs typeface="Times New Roman" pitchFamily="18" charset="0"/>
              </a:rPr>
              <a:t>HARDWARES</a:t>
            </a:r>
          </a:p>
          <a:p>
            <a:pPr algn="ctr"/>
            <a:endPar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endParaRPr>
          </a:p>
          <a:p>
            <a:pPr marL="342900" indent="-342900" algn="ctr">
              <a:buFont typeface="Arial" panose="020B0604020202020204" pitchFamily="34" charset="0"/>
              <a:buChar char="•"/>
            </a:pPr>
            <a:r>
              <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rPr>
              <a:t> PC with 4-8GB RAM,128GB HDD or SSD.</a:t>
            </a:r>
          </a:p>
          <a:p>
            <a:pPr algn="ctr"/>
            <a:r>
              <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rPr>
              <a:t>            </a:t>
            </a:r>
          </a:p>
          <a:p>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240" cy="939240"/>
          </a:xfrm>
        </p:spPr>
        <p:txBody>
          <a:bodyPr/>
          <a:lstStyle/>
          <a:p>
            <a:r>
              <a:rPr lang="en-US" altLang="en-US" sz="4400" dirty="0">
                <a:solidFill>
                  <a:srgbClr val="FFC000"/>
                </a:solidFill>
                <a:latin typeface="Times New Roman" panose="02020603050405020304" pitchFamily="18" charset="0"/>
                <a:cs typeface="Times New Roman" panose="02020603050405020304" pitchFamily="18" charset="0"/>
              </a:rPr>
              <a:t>Partial Implementation of Output</a:t>
            </a:r>
            <a:endParaRPr lang="en-US" sz="44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E811298-C3D1-9AB1-4FCC-CB217B1697F9}"/>
              </a:ext>
            </a:extLst>
          </p:cNvPr>
          <p:cNvSpPr>
            <a:spLocks noChangeArrowheads="1"/>
          </p:cNvSpPr>
          <p:nvPr/>
        </p:nvSpPr>
        <p:spPr bwMode="auto">
          <a:xfrm>
            <a:off x="990600" y="10175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
            <a:extLst>
              <a:ext uri="{FF2B5EF4-FFF2-40B4-BE49-F238E27FC236}">
                <a16:creationId xmlns:a16="http://schemas.microsoft.com/office/drawing/2014/main" id="{417B2B82-40A2-CE49-5083-525AFE33C8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474787"/>
            <a:ext cx="6705600" cy="3535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466</TotalTime>
  <Words>619</Words>
  <Application>Microsoft Office PowerPoint</Application>
  <PresentationFormat>On-screen Show (16:9)</PresentationFormat>
  <Paragraphs>65</Paragraphs>
  <Slides>14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Corbel</vt:lpstr>
      <vt:lpstr>Symbol</vt:lpstr>
      <vt:lpstr>Times New Roman</vt:lpstr>
      <vt:lpstr>Wingdings</vt:lpstr>
      <vt:lpstr>Wingdings 2</vt:lpstr>
      <vt:lpstr>Wingdings 3</vt:lpstr>
      <vt:lpstr>Office Theme</vt:lpstr>
      <vt:lpstr>Office Theme</vt:lpstr>
      <vt:lpstr>PowerPoint Presentation</vt:lpstr>
      <vt:lpstr>PowerPoint Presentation</vt:lpstr>
      <vt:lpstr>Abstract</vt:lpstr>
      <vt:lpstr>Introduction</vt:lpstr>
      <vt:lpstr>PowerPoint Presentation</vt:lpstr>
      <vt:lpstr>PowerPoint Presentation</vt:lpstr>
      <vt:lpstr>PowerPoint Presentation</vt:lpstr>
      <vt:lpstr>PowerPoint Presentation</vt:lpstr>
      <vt:lpstr>Partial Implementation of Output</vt:lpstr>
      <vt:lpstr>Partial Implementation of Output</vt:lpstr>
      <vt:lpstr>Partial Implementation of Output</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  DEPT OF CSE – B.E – [ 2021- 2025 ]  Batch</dc:title>
  <dc:creator>ADMIN</dc:creator>
  <cp:lastModifiedBy>spark sarathy</cp:lastModifiedBy>
  <cp:revision>28</cp:revision>
  <dcterms:modified xsi:type="dcterms:W3CDTF">2024-11-25T14:16:27Z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