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notesMasterIdLst>
    <p:notesMasterId r:id="rId18"/>
  </p:notesMasterIdLst>
  <p:sldIdLst>
    <p:sldId id="258" r:id="rId2"/>
    <p:sldId id="257" r:id="rId3"/>
    <p:sldId id="259" r:id="rId4"/>
    <p:sldId id="271" r:id="rId5"/>
    <p:sldId id="270" r:id="rId6"/>
    <p:sldId id="279" r:id="rId7"/>
    <p:sldId id="272" r:id="rId8"/>
    <p:sldId id="273" r:id="rId9"/>
    <p:sldId id="281" r:id="rId10"/>
    <p:sldId id="280" r:id="rId11"/>
    <p:sldId id="283" r:id="rId12"/>
    <p:sldId id="275" r:id="rId13"/>
    <p:sldId id="277" r:id="rId14"/>
    <p:sldId id="276" r:id="rId15"/>
    <p:sldId id="278" r:id="rId16"/>
    <p:sldId id="28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6E77D3-B584-4F74-87CD-DF1EBC603EE7}" v="30" dt="2024-05-29T17:22:34.2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EER AHAMED" userId="7b08357b1f14759d" providerId="LiveId" clId="{2A6E77D3-B584-4F74-87CD-DF1EBC603EE7}"/>
    <pc:docChg chg="undo redo custSel addSld delSld modSld sldOrd">
      <pc:chgData name="YASHEER AHAMED" userId="7b08357b1f14759d" providerId="LiveId" clId="{2A6E77D3-B584-4F74-87CD-DF1EBC603EE7}" dt="2024-05-29T17:23:02.159" v="708" actId="20577"/>
      <pc:docMkLst>
        <pc:docMk/>
      </pc:docMkLst>
      <pc:sldChg chg="modSp mod">
        <pc:chgData name="YASHEER AHAMED" userId="7b08357b1f14759d" providerId="LiveId" clId="{2A6E77D3-B584-4F74-87CD-DF1EBC603EE7}" dt="2024-05-29T17:23:02.159" v="708" actId="20577"/>
        <pc:sldMkLst>
          <pc:docMk/>
          <pc:sldMk cId="1096434481" sldId="257"/>
        </pc:sldMkLst>
        <pc:spChg chg="mod">
          <ac:chgData name="YASHEER AHAMED" userId="7b08357b1f14759d" providerId="LiveId" clId="{2A6E77D3-B584-4F74-87CD-DF1EBC603EE7}" dt="2024-05-29T17:23:02.159" v="708" actId="20577"/>
          <ac:spMkLst>
            <pc:docMk/>
            <pc:sldMk cId="1096434481" sldId="257"/>
            <ac:spMk id="3" creationId="{C11DA50D-2D3E-4B2D-EC65-7A815DC213A1}"/>
          </ac:spMkLst>
        </pc:spChg>
      </pc:sldChg>
      <pc:sldChg chg="modSp mod">
        <pc:chgData name="YASHEER AHAMED" userId="7b08357b1f14759d" providerId="LiveId" clId="{2A6E77D3-B584-4F74-87CD-DF1EBC603EE7}" dt="2024-05-29T16:09:53.661" v="129" actId="14100"/>
        <pc:sldMkLst>
          <pc:docMk/>
          <pc:sldMk cId="1444257728" sldId="258"/>
        </pc:sldMkLst>
        <pc:spChg chg="mod">
          <ac:chgData name="YASHEER AHAMED" userId="7b08357b1f14759d" providerId="LiveId" clId="{2A6E77D3-B584-4F74-87CD-DF1EBC603EE7}" dt="2024-05-29T16:09:21.892" v="122" actId="403"/>
          <ac:spMkLst>
            <pc:docMk/>
            <pc:sldMk cId="1444257728" sldId="258"/>
            <ac:spMk id="3" creationId="{F40DFF39-6349-0280-2ABF-F6D5903AD330}"/>
          </ac:spMkLst>
        </pc:spChg>
        <pc:spChg chg="mod">
          <ac:chgData name="YASHEER AHAMED" userId="7b08357b1f14759d" providerId="LiveId" clId="{2A6E77D3-B584-4F74-87CD-DF1EBC603EE7}" dt="2024-05-29T16:09:53.661" v="129" actId="14100"/>
          <ac:spMkLst>
            <pc:docMk/>
            <pc:sldMk cId="1444257728" sldId="258"/>
            <ac:spMk id="11" creationId="{53A451E5-ED64-4D28-769B-1DC1FA512A88}"/>
          </ac:spMkLst>
        </pc:spChg>
        <pc:picChg chg="mod">
          <ac:chgData name="YASHEER AHAMED" userId="7b08357b1f14759d" providerId="LiveId" clId="{2A6E77D3-B584-4F74-87CD-DF1EBC603EE7}" dt="2024-05-29T16:01:30.399" v="47" actId="1076"/>
          <ac:picMkLst>
            <pc:docMk/>
            <pc:sldMk cId="1444257728" sldId="258"/>
            <ac:picMk id="9" creationId="{E2F1D93C-4792-95B5-7348-84B9BABE5C13}"/>
          </ac:picMkLst>
        </pc:picChg>
      </pc:sldChg>
      <pc:sldChg chg="modSp mod">
        <pc:chgData name="YASHEER AHAMED" userId="7b08357b1f14759d" providerId="LiveId" clId="{2A6E77D3-B584-4F74-87CD-DF1EBC603EE7}" dt="2024-05-29T16:13:58.148" v="188" actId="27636"/>
        <pc:sldMkLst>
          <pc:docMk/>
          <pc:sldMk cId="2308995027" sldId="259"/>
        </pc:sldMkLst>
        <pc:spChg chg="mod">
          <ac:chgData name="YASHEER AHAMED" userId="7b08357b1f14759d" providerId="LiveId" clId="{2A6E77D3-B584-4F74-87CD-DF1EBC603EE7}" dt="2024-05-29T16:13:58.148" v="188" actId="27636"/>
          <ac:spMkLst>
            <pc:docMk/>
            <pc:sldMk cId="2308995027" sldId="259"/>
            <ac:spMk id="3" creationId="{2A9DBBE1-E791-7D83-3E25-0A54AB7BAB98}"/>
          </ac:spMkLst>
        </pc:spChg>
      </pc:sldChg>
      <pc:sldChg chg="addSp delSp modSp mod">
        <pc:chgData name="YASHEER AHAMED" userId="7b08357b1f14759d" providerId="LiveId" clId="{2A6E77D3-B584-4F74-87CD-DF1EBC603EE7}" dt="2024-05-29T17:20:38.429" v="654" actId="20577"/>
        <pc:sldMkLst>
          <pc:docMk/>
          <pc:sldMk cId="2253927578" sldId="270"/>
        </pc:sldMkLst>
        <pc:spChg chg="mod">
          <ac:chgData name="YASHEER AHAMED" userId="7b08357b1f14759d" providerId="LiveId" clId="{2A6E77D3-B584-4F74-87CD-DF1EBC603EE7}" dt="2024-05-29T16:31:24.044" v="284" actId="20577"/>
          <ac:spMkLst>
            <pc:docMk/>
            <pc:sldMk cId="2253927578" sldId="270"/>
            <ac:spMk id="2" creationId="{3841BB52-1BCF-04D6-4FB0-4CFE3E0979A3}"/>
          </ac:spMkLst>
        </pc:spChg>
        <pc:spChg chg="add mod">
          <ac:chgData name="YASHEER AHAMED" userId="7b08357b1f14759d" providerId="LiveId" clId="{2A6E77D3-B584-4F74-87CD-DF1EBC603EE7}" dt="2024-05-29T17:20:38.429" v="654" actId="20577"/>
          <ac:spMkLst>
            <pc:docMk/>
            <pc:sldMk cId="2253927578" sldId="270"/>
            <ac:spMk id="3" creationId="{A603F1CF-CBF4-941D-E171-34661B14FB17}"/>
          </ac:spMkLst>
        </pc:spChg>
        <pc:picChg chg="del">
          <ac:chgData name="YASHEER AHAMED" userId="7b08357b1f14759d" providerId="LiveId" clId="{2A6E77D3-B584-4F74-87CD-DF1EBC603EE7}" dt="2024-05-29T16:21:08.506" v="255" actId="478"/>
          <ac:picMkLst>
            <pc:docMk/>
            <pc:sldMk cId="2253927578" sldId="270"/>
            <ac:picMk id="8" creationId="{446F2A1D-9BB8-EEA8-F742-FC8A2E66C9DA}"/>
          </ac:picMkLst>
        </pc:picChg>
      </pc:sldChg>
      <pc:sldChg chg="modSp mod">
        <pc:chgData name="YASHEER AHAMED" userId="7b08357b1f14759d" providerId="LiveId" clId="{2A6E77D3-B584-4F74-87CD-DF1EBC603EE7}" dt="2024-05-29T16:22:05.486" v="259" actId="1076"/>
        <pc:sldMkLst>
          <pc:docMk/>
          <pc:sldMk cId="1757281726" sldId="271"/>
        </pc:sldMkLst>
        <pc:spChg chg="mod">
          <ac:chgData name="YASHEER AHAMED" userId="7b08357b1f14759d" providerId="LiveId" clId="{2A6E77D3-B584-4F74-87CD-DF1EBC603EE7}" dt="2024-05-29T16:22:05.486" v="259" actId="1076"/>
          <ac:spMkLst>
            <pc:docMk/>
            <pc:sldMk cId="1757281726" sldId="271"/>
            <ac:spMk id="3" creationId="{2A9DBBE1-E791-7D83-3E25-0A54AB7BAB98}"/>
          </ac:spMkLst>
        </pc:spChg>
      </pc:sldChg>
      <pc:sldChg chg="modSp mod">
        <pc:chgData name="YASHEER AHAMED" userId="7b08357b1f14759d" providerId="LiveId" clId="{2A6E77D3-B584-4F74-87CD-DF1EBC603EE7}" dt="2024-05-29T17:17:31.181" v="636" actId="1076"/>
        <pc:sldMkLst>
          <pc:docMk/>
          <pc:sldMk cId="477979524" sldId="272"/>
        </pc:sldMkLst>
        <pc:spChg chg="mod">
          <ac:chgData name="YASHEER AHAMED" userId="7b08357b1f14759d" providerId="LiveId" clId="{2A6E77D3-B584-4F74-87CD-DF1EBC603EE7}" dt="2024-05-29T17:11:37.325" v="550" actId="20577"/>
          <ac:spMkLst>
            <pc:docMk/>
            <pc:sldMk cId="477979524" sldId="272"/>
            <ac:spMk id="2" creationId="{D424018A-FBD6-09D5-BAEE-0A6CE220BFBF}"/>
          </ac:spMkLst>
        </pc:spChg>
        <pc:spChg chg="mod">
          <ac:chgData name="YASHEER AHAMED" userId="7b08357b1f14759d" providerId="LiveId" clId="{2A6E77D3-B584-4F74-87CD-DF1EBC603EE7}" dt="2024-05-29T17:17:31.181" v="636" actId="1076"/>
          <ac:spMkLst>
            <pc:docMk/>
            <pc:sldMk cId="477979524" sldId="272"/>
            <ac:spMk id="6" creationId="{1BADBAED-F3EA-76A8-7DE3-89AB798849A2}"/>
          </ac:spMkLst>
        </pc:spChg>
      </pc:sldChg>
      <pc:sldChg chg="addSp delSp modSp mod">
        <pc:chgData name="YASHEER AHAMED" userId="7b08357b1f14759d" providerId="LiveId" clId="{2A6E77D3-B584-4F74-87CD-DF1EBC603EE7}" dt="2024-05-29T17:17:18.832" v="635" actId="1076"/>
        <pc:sldMkLst>
          <pc:docMk/>
          <pc:sldMk cId="4216988061" sldId="273"/>
        </pc:sldMkLst>
        <pc:spChg chg="mod">
          <ac:chgData name="YASHEER AHAMED" userId="7b08357b1f14759d" providerId="LiveId" clId="{2A6E77D3-B584-4F74-87CD-DF1EBC603EE7}" dt="2024-05-29T17:13:47.090" v="601" actId="1076"/>
          <ac:spMkLst>
            <pc:docMk/>
            <pc:sldMk cId="4216988061" sldId="273"/>
            <ac:spMk id="2" creationId="{5B418BC2-4874-EEC7-735F-224162550673}"/>
          </ac:spMkLst>
        </pc:spChg>
        <pc:spChg chg="add del mod">
          <ac:chgData name="YASHEER AHAMED" userId="7b08357b1f14759d" providerId="LiveId" clId="{2A6E77D3-B584-4F74-87CD-DF1EBC603EE7}" dt="2024-05-29T17:14:58.057" v="612"/>
          <ac:spMkLst>
            <pc:docMk/>
            <pc:sldMk cId="4216988061" sldId="273"/>
            <ac:spMk id="7" creationId="{A79CFCA2-43A4-BAB6-2067-CB62747BC242}"/>
          </ac:spMkLst>
        </pc:spChg>
        <pc:spChg chg="add mod">
          <ac:chgData name="YASHEER AHAMED" userId="7b08357b1f14759d" providerId="LiveId" clId="{2A6E77D3-B584-4F74-87CD-DF1EBC603EE7}" dt="2024-05-29T17:17:18.832" v="635" actId="1076"/>
          <ac:spMkLst>
            <pc:docMk/>
            <pc:sldMk cId="4216988061" sldId="273"/>
            <ac:spMk id="8" creationId="{DB467969-8C83-53FD-17EA-84C5A1990B7F}"/>
          </ac:spMkLst>
        </pc:spChg>
        <pc:picChg chg="del">
          <ac:chgData name="YASHEER AHAMED" userId="7b08357b1f14759d" providerId="LiveId" clId="{2A6E77D3-B584-4F74-87CD-DF1EBC603EE7}" dt="2024-05-29T17:13:54.204" v="602" actId="478"/>
          <ac:picMkLst>
            <pc:docMk/>
            <pc:sldMk cId="4216988061" sldId="273"/>
            <ac:picMk id="6" creationId="{5882C3D5-B5F0-9C47-E221-A9CA2C893395}"/>
          </ac:picMkLst>
        </pc:picChg>
      </pc:sldChg>
      <pc:sldChg chg="modSp del mod">
        <pc:chgData name="YASHEER AHAMED" userId="7b08357b1f14759d" providerId="LiveId" clId="{2A6E77D3-B584-4F74-87CD-DF1EBC603EE7}" dt="2024-05-29T16:29:16.331" v="260" actId="2696"/>
        <pc:sldMkLst>
          <pc:docMk/>
          <pc:sldMk cId="2648489670" sldId="274"/>
        </pc:sldMkLst>
        <pc:spChg chg="mod">
          <ac:chgData name="YASHEER AHAMED" userId="7b08357b1f14759d" providerId="LiveId" clId="{2A6E77D3-B584-4F74-87CD-DF1EBC603EE7}" dt="2024-05-29T16:03:33.847" v="87" actId="20577"/>
          <ac:spMkLst>
            <pc:docMk/>
            <pc:sldMk cId="2648489670" sldId="274"/>
            <ac:spMk id="3" creationId="{11299862-F670-D477-73AE-2C358F6FD769}"/>
          </ac:spMkLst>
        </pc:spChg>
      </pc:sldChg>
      <pc:sldChg chg="modSp mod">
        <pc:chgData name="YASHEER AHAMED" userId="7b08357b1f14759d" providerId="LiveId" clId="{2A6E77D3-B584-4F74-87CD-DF1EBC603EE7}" dt="2024-05-29T17:00:04.385" v="392" actId="1076"/>
        <pc:sldMkLst>
          <pc:docMk/>
          <pc:sldMk cId="3485848851" sldId="276"/>
        </pc:sldMkLst>
        <pc:spChg chg="mod">
          <ac:chgData name="YASHEER AHAMED" userId="7b08357b1f14759d" providerId="LiveId" clId="{2A6E77D3-B584-4F74-87CD-DF1EBC603EE7}" dt="2024-05-29T17:00:04.385" v="392" actId="1076"/>
          <ac:spMkLst>
            <pc:docMk/>
            <pc:sldMk cId="3485848851" sldId="276"/>
            <ac:spMk id="7" creationId="{3E995334-7953-59E8-8071-C793D7BCA67C}"/>
          </ac:spMkLst>
        </pc:spChg>
      </pc:sldChg>
      <pc:sldChg chg="addSp delSp modSp mod">
        <pc:chgData name="YASHEER AHAMED" userId="7b08357b1f14759d" providerId="LiveId" clId="{2A6E77D3-B584-4F74-87CD-DF1EBC603EE7}" dt="2024-05-29T17:10:34.555" v="532" actId="20577"/>
        <pc:sldMkLst>
          <pc:docMk/>
          <pc:sldMk cId="93979152" sldId="277"/>
        </pc:sldMkLst>
        <pc:spChg chg="add">
          <ac:chgData name="YASHEER AHAMED" userId="7b08357b1f14759d" providerId="LiveId" clId="{2A6E77D3-B584-4F74-87CD-DF1EBC603EE7}" dt="2024-05-29T17:03:18.618" v="408"/>
          <ac:spMkLst>
            <pc:docMk/>
            <pc:sldMk cId="93979152" sldId="277"/>
            <ac:spMk id="3" creationId="{D10E3DD8-57C5-8FA9-CCE2-56FCD1C1CC96}"/>
          </ac:spMkLst>
        </pc:spChg>
        <pc:spChg chg="mod">
          <ac:chgData name="YASHEER AHAMED" userId="7b08357b1f14759d" providerId="LiveId" clId="{2A6E77D3-B584-4F74-87CD-DF1EBC603EE7}" dt="2024-05-29T17:10:34.555" v="532" actId="20577"/>
          <ac:spMkLst>
            <pc:docMk/>
            <pc:sldMk cId="93979152" sldId="277"/>
            <ac:spMk id="6" creationId="{070DCE41-8A3E-9ED7-B277-14D92599CE37}"/>
          </ac:spMkLst>
        </pc:spChg>
        <pc:spChg chg="add">
          <ac:chgData name="YASHEER AHAMED" userId="7b08357b1f14759d" providerId="LiveId" clId="{2A6E77D3-B584-4F74-87CD-DF1EBC603EE7}" dt="2024-05-29T17:03:36.655" v="414"/>
          <ac:spMkLst>
            <pc:docMk/>
            <pc:sldMk cId="93979152" sldId="277"/>
            <ac:spMk id="7" creationId="{85BB4787-49EE-E185-AF1C-A16E9D6ADEA5}"/>
          </ac:spMkLst>
        </pc:spChg>
        <pc:spChg chg="add del mod">
          <ac:chgData name="YASHEER AHAMED" userId="7b08357b1f14759d" providerId="LiveId" clId="{2A6E77D3-B584-4F74-87CD-DF1EBC603EE7}" dt="2024-05-29T17:07:04.778" v="446"/>
          <ac:spMkLst>
            <pc:docMk/>
            <pc:sldMk cId="93979152" sldId="277"/>
            <ac:spMk id="8" creationId="{60453750-F907-A0BB-5F7F-02C41A467928}"/>
          </ac:spMkLst>
        </pc:spChg>
      </pc:sldChg>
      <pc:sldChg chg="delSp modSp mod">
        <pc:chgData name="YASHEER AHAMED" userId="7b08357b1f14759d" providerId="LiveId" clId="{2A6E77D3-B584-4F74-87CD-DF1EBC603EE7}" dt="2024-05-29T17:01:11.758" v="406" actId="404"/>
        <pc:sldMkLst>
          <pc:docMk/>
          <pc:sldMk cId="3221425501" sldId="278"/>
        </pc:sldMkLst>
        <pc:spChg chg="mod">
          <ac:chgData name="YASHEER AHAMED" userId="7b08357b1f14759d" providerId="LiveId" clId="{2A6E77D3-B584-4F74-87CD-DF1EBC603EE7}" dt="2024-05-29T17:01:11.758" v="406" actId="404"/>
          <ac:spMkLst>
            <pc:docMk/>
            <pc:sldMk cId="3221425501" sldId="278"/>
            <ac:spMk id="4" creationId="{B18674F0-72F7-A051-E8CC-421A800237EE}"/>
          </ac:spMkLst>
        </pc:spChg>
        <pc:picChg chg="del">
          <ac:chgData name="YASHEER AHAMED" userId="7b08357b1f14759d" providerId="LiveId" clId="{2A6E77D3-B584-4F74-87CD-DF1EBC603EE7}" dt="2024-05-29T17:00:40.394" v="395" actId="478"/>
          <ac:picMkLst>
            <pc:docMk/>
            <pc:sldMk cId="3221425501" sldId="278"/>
            <ac:picMk id="13" creationId="{AC47F486-546C-763B-05B3-D3F07E208CC4}"/>
          </ac:picMkLst>
        </pc:picChg>
      </pc:sldChg>
      <pc:sldChg chg="addSp delSp modSp add mod">
        <pc:chgData name="YASHEER AHAMED" userId="7b08357b1f14759d" providerId="LiveId" clId="{2A6E77D3-B584-4F74-87CD-DF1EBC603EE7}" dt="2024-05-29T16:45:29.226" v="319" actId="14100"/>
        <pc:sldMkLst>
          <pc:docMk/>
          <pc:sldMk cId="1793739190" sldId="279"/>
        </pc:sldMkLst>
        <pc:spChg chg="add del mod">
          <ac:chgData name="YASHEER AHAMED" userId="7b08357b1f14759d" providerId="LiveId" clId="{2A6E77D3-B584-4F74-87CD-DF1EBC603EE7}" dt="2024-05-29T16:43:24.565" v="311"/>
          <ac:spMkLst>
            <pc:docMk/>
            <pc:sldMk cId="1793739190" sldId="279"/>
            <ac:spMk id="3" creationId="{697AF8CA-1F87-0832-5912-89C448CBEC91}"/>
          </ac:spMkLst>
        </pc:spChg>
        <pc:picChg chg="add mod">
          <ac:chgData name="YASHEER AHAMED" userId="7b08357b1f14759d" providerId="LiveId" clId="{2A6E77D3-B584-4F74-87CD-DF1EBC603EE7}" dt="2024-05-29T16:43:31.092" v="312" actId="1076"/>
          <ac:picMkLst>
            <pc:docMk/>
            <pc:sldMk cId="1793739190" sldId="279"/>
            <ac:picMk id="6" creationId="{A08D48E6-2438-7041-C356-43DA40B4F63A}"/>
          </ac:picMkLst>
        </pc:picChg>
        <pc:picChg chg="add mod">
          <ac:chgData name="YASHEER AHAMED" userId="7b08357b1f14759d" providerId="LiveId" clId="{2A6E77D3-B584-4F74-87CD-DF1EBC603EE7}" dt="2024-05-29T16:45:29.226" v="319" actId="14100"/>
          <ac:picMkLst>
            <pc:docMk/>
            <pc:sldMk cId="1793739190" sldId="279"/>
            <ac:picMk id="7" creationId="{3085C36C-F088-875E-6C65-9EB84CD977B4}"/>
          </ac:picMkLst>
        </pc:picChg>
        <pc:picChg chg="del">
          <ac:chgData name="YASHEER AHAMED" userId="7b08357b1f14759d" providerId="LiveId" clId="{2A6E77D3-B584-4F74-87CD-DF1EBC603EE7}" dt="2024-05-29T16:42:59.868" v="306" actId="478"/>
          <ac:picMkLst>
            <pc:docMk/>
            <pc:sldMk cId="1793739190" sldId="279"/>
            <ac:picMk id="8" creationId="{446F2A1D-9BB8-EEA8-F742-FC8A2E66C9DA}"/>
          </ac:picMkLst>
        </pc:picChg>
        <pc:picChg chg="add mod">
          <ac:chgData name="YASHEER AHAMED" userId="7b08357b1f14759d" providerId="LiveId" clId="{2A6E77D3-B584-4F74-87CD-DF1EBC603EE7}" dt="2024-05-29T16:43:24.555" v="310"/>
          <ac:picMkLst>
            <pc:docMk/>
            <pc:sldMk cId="1793739190" sldId="279"/>
            <ac:picMk id="1026" creationId="{C99E5772-9ECA-8B25-D103-A3501480862A}"/>
          </ac:picMkLst>
        </pc:picChg>
      </pc:sldChg>
      <pc:sldChg chg="modSp add mod ord">
        <pc:chgData name="YASHEER AHAMED" userId="7b08357b1f14759d" providerId="LiveId" clId="{2A6E77D3-B584-4F74-87CD-DF1EBC603EE7}" dt="2024-05-29T16:57:34.283" v="351"/>
        <pc:sldMkLst>
          <pc:docMk/>
          <pc:sldMk cId="189010152" sldId="280"/>
        </pc:sldMkLst>
        <pc:spChg chg="mod">
          <ac:chgData name="YASHEER AHAMED" userId="7b08357b1f14759d" providerId="LiveId" clId="{2A6E77D3-B584-4F74-87CD-DF1EBC603EE7}" dt="2024-05-29T16:49:19.469" v="349" actId="20577"/>
          <ac:spMkLst>
            <pc:docMk/>
            <pc:sldMk cId="189010152" sldId="280"/>
            <ac:spMk id="2" creationId="{3841BB52-1BCF-04D6-4FB0-4CFE3E0979A3}"/>
          </ac:spMkLst>
        </pc:spChg>
      </pc:sldChg>
      <pc:sldChg chg="add">
        <pc:chgData name="YASHEER AHAMED" userId="7b08357b1f14759d" providerId="LiveId" clId="{2A6E77D3-B584-4F74-87CD-DF1EBC603EE7}" dt="2024-05-29T17:12:46.525" v="563" actId="2890"/>
        <pc:sldMkLst>
          <pc:docMk/>
          <pc:sldMk cId="592765797"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23EFD-23F2-4907-A5E8-687F6C392BAE}" type="datetimeFigureOut">
              <a:rPr lang="en-IN" smtClean="0"/>
              <a:t>30-05-2024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4A2D1-DAE7-43A2-9537-15221B16A0CE}" type="slidenum">
              <a:rPr lang="en-IN" smtClean="0"/>
              <a:t>‹#›</a:t>
            </a:fld>
            <a:endParaRPr lang="en-IN"/>
          </a:p>
        </p:txBody>
      </p:sp>
    </p:spTree>
    <p:extLst>
      <p:ext uri="{BB962C8B-B14F-4D97-AF65-F5344CB8AC3E}">
        <p14:creationId xmlns:p14="http://schemas.microsoft.com/office/powerpoint/2010/main" val="3211495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5200BA2-AB5A-464F-A007-319CFE6BA65B}" type="datetime1">
              <a:rPr lang="en-IN" smtClean="0"/>
              <a:t>30-05-2024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490138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F919E1-1B56-4D84-9D27-D559A5B4726E}" type="datetime1">
              <a:rPr lang="en-IN" smtClean="0"/>
              <a:t>30-05-2024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541835189"/>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F919E1-1B56-4D84-9D27-D559A5B4726E}" type="datetime1">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1049547424"/>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F919E1-1B56-4D84-9D27-D559A5B4726E}" type="datetime1">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1468382330"/>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F919E1-1B56-4D84-9D27-D559A5B4726E}" type="datetime1">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1707345662"/>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F919E1-1B56-4D84-9D27-D559A5B4726E}" type="datetime1">
              <a:rPr lang="en-IN" smtClean="0"/>
              <a:t>30-05-2024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4264780384"/>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F919E1-1B56-4D84-9D27-D559A5B4726E}" type="datetime1">
              <a:rPr lang="en-IN" smtClean="0"/>
              <a:t>30-05-2024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2009862013"/>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624F77D-2A72-4A10-AB1A-FA2E810706EB}" type="datetime1">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1496763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C411F0B-F2A1-4056-AF36-059901C9DC95}" type="datetime1">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908726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78394-94DB-47F7-A2EB-D6C7FBA72EA5}" type="datetime1">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32088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5A873D-500A-44E7-8526-E0293D08EC6C}" type="datetime1">
              <a:rPr lang="en-IN" smtClean="0"/>
              <a:t>30-05-2024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3425140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F0A3B8-0CEA-47E3-887F-AA44BA9D5B16}" type="datetime1">
              <a:rPr lang="en-IN" smtClean="0"/>
              <a:t>30-05-2024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3920204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2C27F7-57E6-44D3-9D89-09AE52F3E7B1}" type="datetime1">
              <a:rPr lang="en-IN" smtClean="0"/>
              <a:t>30-05-2024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4203642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65056D-6DBF-46C8-89D2-11115DF11BAC}" type="datetime1">
              <a:rPr lang="en-IN" smtClean="0"/>
              <a:t>30-05-2024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134321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4F98F6-5430-4E9D-A122-B606F4330384}" type="datetime1">
              <a:rPr lang="en-IN" smtClean="0"/>
              <a:t>30-05-2024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930059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24B0A7-4B87-428D-8CC7-36BCD5BD281F}" type="datetime1">
              <a:rPr lang="en-IN" smtClean="0"/>
              <a:t>30-05-2024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3874426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1922B5-8357-4639-98DB-029B974AC455}" type="datetime1">
              <a:rPr lang="en-IN" smtClean="0"/>
              <a:t>30-05-2024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E4CB378-4F50-4CCE-9659-BB7A6E40C702}" type="slidenum">
              <a:rPr lang="en-IN" smtClean="0"/>
              <a:t>‹#›</a:t>
            </a:fld>
            <a:endParaRPr lang="en-IN"/>
          </a:p>
        </p:txBody>
      </p:sp>
    </p:spTree>
    <p:extLst>
      <p:ext uri="{BB962C8B-B14F-4D97-AF65-F5344CB8AC3E}">
        <p14:creationId xmlns:p14="http://schemas.microsoft.com/office/powerpoint/2010/main" val="1344068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5F919E1-1B56-4D84-9D27-D559A5B4726E}" type="datetime1">
              <a:rPr lang="en-IN" smtClean="0"/>
              <a:t>30-05-2024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E4CB378-4F50-4CCE-9659-BB7A6E40C702}" type="slidenum">
              <a:rPr lang="en-IN" smtClean="0"/>
              <a:t>‹#›</a:t>
            </a:fld>
            <a:endParaRPr lang="en-IN"/>
          </a:p>
        </p:txBody>
      </p:sp>
    </p:spTree>
    <p:extLst>
      <p:ext uri="{BB962C8B-B14F-4D97-AF65-F5344CB8AC3E}">
        <p14:creationId xmlns:p14="http://schemas.microsoft.com/office/powerpoint/2010/main" val="1248766824"/>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 id="2147483870" r:id="rId17"/>
  </p:sldLayoutIdLst>
  <p:hf hdr="0" ft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EFF495-5B71-6D89-5B71-6EDF5BDDBBFB}"/>
              </a:ext>
            </a:extLst>
          </p:cNvPr>
          <p:cNvSpPr txBox="1"/>
          <p:nvPr/>
        </p:nvSpPr>
        <p:spPr>
          <a:xfrm>
            <a:off x="1571333" y="629739"/>
            <a:ext cx="9951395" cy="830997"/>
          </a:xfrm>
          <a:prstGeom prst="rect">
            <a:avLst/>
          </a:prstGeom>
          <a:noFill/>
        </p:spPr>
        <p:txBody>
          <a:bodyPr wrap="square" rtlCol="0">
            <a:spAutoFit/>
          </a:bodyPr>
          <a:lstStyle/>
          <a:p>
            <a:r>
              <a:rPr lang="en-IN" sz="4800" b="1" dirty="0">
                <a:solidFill>
                  <a:srgbClr val="FF0000"/>
                </a:solidFill>
              </a:rPr>
              <a:t>NAVIQUEST USING PYTHON</a:t>
            </a:r>
            <a:endParaRPr lang="en-IN" b="1" dirty="0">
              <a:solidFill>
                <a:srgbClr val="FF0000"/>
              </a:solidFill>
            </a:endParaRPr>
          </a:p>
        </p:txBody>
      </p:sp>
      <p:sp>
        <p:nvSpPr>
          <p:cNvPr id="3" name="TextBox 2">
            <a:extLst>
              <a:ext uri="{FF2B5EF4-FFF2-40B4-BE49-F238E27FC236}">
                <a16:creationId xmlns:a16="http://schemas.microsoft.com/office/drawing/2014/main" id="{F40DFF39-6349-0280-2ABF-F6D5903AD330}"/>
              </a:ext>
            </a:extLst>
          </p:cNvPr>
          <p:cNvSpPr txBox="1"/>
          <p:nvPr/>
        </p:nvSpPr>
        <p:spPr>
          <a:xfrm>
            <a:off x="314324" y="4333600"/>
            <a:ext cx="6097554" cy="3416320"/>
          </a:xfrm>
          <a:prstGeom prst="rect">
            <a:avLst/>
          </a:prstGeom>
          <a:noFill/>
        </p:spPr>
        <p:txBody>
          <a:bodyPr wrap="square" rtlCol="0">
            <a:spAutoFit/>
          </a:bodyPr>
          <a:lstStyle/>
          <a:p>
            <a:r>
              <a:rPr lang="en-IN" sz="2400" b="1" dirty="0"/>
              <a:t>Team Members: </a:t>
            </a:r>
            <a:r>
              <a:rPr lang="en-IN" sz="2400" dirty="0"/>
              <a:t>											</a:t>
            </a:r>
          </a:p>
          <a:p>
            <a:r>
              <a:rPr lang="en-IN" sz="2400" dirty="0"/>
              <a:t>1. Samson </a:t>
            </a:r>
            <a:r>
              <a:rPr lang="en-IN" sz="2400" dirty="0" err="1"/>
              <a:t>Jebaseelan</a:t>
            </a:r>
            <a:r>
              <a:rPr lang="en-IN" sz="2400" dirty="0"/>
              <a:t> C(811721104086)</a:t>
            </a:r>
          </a:p>
          <a:p>
            <a:r>
              <a:rPr lang="en-IN" sz="2400" dirty="0"/>
              <a:t>2. </a:t>
            </a:r>
            <a:r>
              <a:rPr lang="en-IN" sz="2400" dirty="0" err="1"/>
              <a:t>Sarathy</a:t>
            </a:r>
            <a:r>
              <a:rPr lang="en-IN" sz="2400" dirty="0"/>
              <a:t> p(811721104090)                                                                   </a:t>
            </a:r>
          </a:p>
          <a:p>
            <a:r>
              <a:rPr lang="en-IN" sz="2400" dirty="0"/>
              <a:t>3. </a:t>
            </a:r>
            <a:r>
              <a:rPr lang="en-IN" sz="2400" dirty="0" err="1"/>
              <a:t>Yasheer</a:t>
            </a:r>
            <a:r>
              <a:rPr lang="en-IN" sz="2400" dirty="0"/>
              <a:t> Ahamed S(811721104125)</a:t>
            </a:r>
          </a:p>
          <a:p>
            <a:endParaRPr lang="en-IN" sz="2400" dirty="0"/>
          </a:p>
          <a:p>
            <a:endParaRPr lang="en-IN" sz="2400" dirty="0"/>
          </a:p>
          <a:p>
            <a:r>
              <a:rPr lang="en-IN" sz="2400" dirty="0"/>
              <a:t>																</a:t>
            </a:r>
            <a:endParaRPr lang="en-IN" sz="2400" b="1" dirty="0"/>
          </a:p>
        </p:txBody>
      </p:sp>
      <p:sp>
        <p:nvSpPr>
          <p:cNvPr id="4" name="Date Placeholder 3">
            <a:extLst>
              <a:ext uri="{FF2B5EF4-FFF2-40B4-BE49-F238E27FC236}">
                <a16:creationId xmlns:a16="http://schemas.microsoft.com/office/drawing/2014/main" id="{2859058B-657B-88FB-D41E-1CC8B7B06566}"/>
              </a:ext>
            </a:extLst>
          </p:cNvPr>
          <p:cNvSpPr>
            <a:spLocks noGrp="1"/>
          </p:cNvSpPr>
          <p:nvPr>
            <p:ph type="dt" sz="half" idx="10"/>
          </p:nvPr>
        </p:nvSpPr>
        <p:spPr/>
        <p:txBody>
          <a:bodyPr/>
          <a:lstStyle/>
          <a:p>
            <a:fld id="{528F894F-30C8-4247-871F-F7F570D7CA52}" type="datetime1">
              <a:rPr lang="en-IN" smtClean="0"/>
              <a:t>30-05-2024</a:t>
            </a:fld>
            <a:endParaRPr lang="en-IN" dirty="0"/>
          </a:p>
        </p:txBody>
      </p:sp>
      <p:sp>
        <p:nvSpPr>
          <p:cNvPr id="5" name="Slide Number Placeholder 4">
            <a:extLst>
              <a:ext uri="{FF2B5EF4-FFF2-40B4-BE49-F238E27FC236}">
                <a16:creationId xmlns:a16="http://schemas.microsoft.com/office/drawing/2014/main" id="{787C2393-DB1C-23E0-0209-0B81FEC30AE5}"/>
              </a:ext>
            </a:extLst>
          </p:cNvPr>
          <p:cNvSpPr>
            <a:spLocks noGrp="1"/>
          </p:cNvSpPr>
          <p:nvPr>
            <p:ph type="sldNum" sz="quarter" idx="12"/>
          </p:nvPr>
        </p:nvSpPr>
        <p:spPr/>
        <p:txBody>
          <a:bodyPr/>
          <a:lstStyle/>
          <a:p>
            <a:fld id="{DE4CB378-4F50-4CCE-9659-BB7A6E40C702}" type="slidenum">
              <a:rPr lang="en-IN" smtClean="0"/>
              <a:t>1</a:t>
            </a:fld>
            <a:endParaRPr lang="en-IN"/>
          </a:p>
        </p:txBody>
      </p:sp>
      <p:pic>
        <p:nvPicPr>
          <p:cNvPr id="9" name="Picture 8">
            <a:extLst>
              <a:ext uri="{FF2B5EF4-FFF2-40B4-BE49-F238E27FC236}">
                <a16:creationId xmlns:a16="http://schemas.microsoft.com/office/drawing/2014/main" id="{E2F1D93C-4792-95B5-7348-84B9BABE5C13}"/>
              </a:ext>
            </a:extLst>
          </p:cNvPr>
          <p:cNvPicPr>
            <a:picLocks noChangeAspect="1"/>
          </p:cNvPicPr>
          <p:nvPr/>
        </p:nvPicPr>
        <p:blipFill rotWithShape="1">
          <a:blip r:embed="rId2">
            <a:extLst>
              <a:ext uri="{28A0092B-C50C-407E-A947-70E740481C1C}">
                <a14:useLocalDpi xmlns:a14="http://schemas.microsoft.com/office/drawing/2010/main" val="0"/>
              </a:ext>
            </a:extLst>
          </a:blip>
          <a:srcRect l="10089" t="8469" r="10988" b="9120"/>
          <a:stretch/>
        </p:blipFill>
        <p:spPr>
          <a:xfrm>
            <a:off x="4277430" y="1794746"/>
            <a:ext cx="3284376" cy="2360645"/>
          </a:xfrm>
          <a:prstGeom prst="rect">
            <a:avLst/>
          </a:prstGeom>
        </p:spPr>
      </p:pic>
      <p:sp>
        <p:nvSpPr>
          <p:cNvPr id="11" name="TextBox 10">
            <a:extLst>
              <a:ext uri="{FF2B5EF4-FFF2-40B4-BE49-F238E27FC236}">
                <a16:creationId xmlns:a16="http://schemas.microsoft.com/office/drawing/2014/main" id="{53A451E5-ED64-4D28-769B-1DC1FA512A88}"/>
              </a:ext>
            </a:extLst>
          </p:cNvPr>
          <p:cNvSpPr txBox="1"/>
          <p:nvPr/>
        </p:nvSpPr>
        <p:spPr>
          <a:xfrm>
            <a:off x="7906651" y="4333600"/>
            <a:ext cx="4036533" cy="1354217"/>
          </a:xfrm>
          <a:prstGeom prst="rect">
            <a:avLst/>
          </a:prstGeom>
          <a:noFill/>
        </p:spPr>
        <p:txBody>
          <a:bodyPr wrap="square">
            <a:spAutoFit/>
          </a:bodyPr>
          <a:lstStyle/>
          <a:p>
            <a:r>
              <a:rPr lang="en-IN" sz="2400" b="1" dirty="0"/>
              <a:t>Guided By:</a:t>
            </a:r>
          </a:p>
          <a:p>
            <a:endParaRPr lang="en-IN" dirty="0"/>
          </a:p>
          <a:p>
            <a:r>
              <a:rPr lang="en-IN" sz="2000" dirty="0"/>
              <a:t> </a:t>
            </a:r>
            <a:r>
              <a:rPr lang="en-IN" sz="2000" dirty="0" err="1"/>
              <a:t>Dr.C.Shyamala</a:t>
            </a:r>
            <a:r>
              <a:rPr lang="en-IN" sz="2000" dirty="0"/>
              <a:t> M.E.,</a:t>
            </a:r>
            <a:r>
              <a:rPr lang="en-IN" sz="2000" dirty="0" err="1"/>
              <a:t>Ph.D</a:t>
            </a:r>
            <a:r>
              <a:rPr lang="en-IN" sz="2000" dirty="0"/>
              <a:t>..,</a:t>
            </a:r>
          </a:p>
          <a:p>
            <a:r>
              <a:rPr lang="en-IN" sz="2000" dirty="0"/>
              <a:t>ASSOCIATE PROFESSOR</a:t>
            </a:r>
          </a:p>
        </p:txBody>
      </p:sp>
    </p:spTree>
    <p:extLst>
      <p:ext uri="{BB962C8B-B14F-4D97-AF65-F5344CB8AC3E}">
        <p14:creationId xmlns:p14="http://schemas.microsoft.com/office/powerpoint/2010/main" val="1444257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1BB52-1BCF-04D6-4FB0-4CFE3E0979A3}"/>
              </a:ext>
            </a:extLst>
          </p:cNvPr>
          <p:cNvSpPr>
            <a:spLocks noGrp="1"/>
          </p:cNvSpPr>
          <p:nvPr>
            <p:ph type="title"/>
          </p:nvPr>
        </p:nvSpPr>
        <p:spPr>
          <a:xfrm>
            <a:off x="725746" y="787056"/>
            <a:ext cx="8761413" cy="706964"/>
          </a:xfrm>
        </p:spPr>
        <p:txBody>
          <a:bodyPr/>
          <a:lstStyle/>
          <a:p>
            <a:r>
              <a:rPr lang="en-IN" sz="4400" b="1" dirty="0">
                <a:latin typeface="Times New Roman" panose="02020603050405020304" pitchFamily="18" charset="0"/>
                <a:cs typeface="Times New Roman" panose="02020603050405020304" pitchFamily="18" charset="0"/>
              </a:rPr>
              <a:t>Proposed  System Architecture:</a:t>
            </a:r>
          </a:p>
        </p:txBody>
      </p:sp>
      <p:pic>
        <p:nvPicPr>
          <p:cNvPr id="8" name="Picture 1553887009">
            <a:extLst>
              <a:ext uri="{FF2B5EF4-FFF2-40B4-BE49-F238E27FC236}">
                <a16:creationId xmlns:a16="http://schemas.microsoft.com/office/drawing/2014/main" id="{446F2A1D-9BB8-EEA8-F742-FC8A2E66C9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1359" y="2598579"/>
            <a:ext cx="6981825"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a:extLst>
              <a:ext uri="{FF2B5EF4-FFF2-40B4-BE49-F238E27FC236}">
                <a16:creationId xmlns:a16="http://schemas.microsoft.com/office/drawing/2014/main" id="{0B14CEEC-E646-4E4B-850D-002F9336081A}"/>
              </a:ext>
            </a:extLst>
          </p:cNvPr>
          <p:cNvSpPr>
            <a:spLocks noGrp="1"/>
          </p:cNvSpPr>
          <p:nvPr>
            <p:ph type="dt" sz="half" idx="10"/>
          </p:nvPr>
        </p:nvSpPr>
        <p:spPr/>
        <p:txBody>
          <a:bodyPr/>
          <a:lstStyle/>
          <a:p>
            <a:fld id="{BDDE982F-5234-4E91-90B2-8CCF2F8D2556}" type="datetime1">
              <a:rPr lang="en-IN" smtClean="0"/>
              <a:t>30-05-2024</a:t>
            </a:fld>
            <a:endParaRPr lang="en-IN"/>
          </a:p>
        </p:txBody>
      </p:sp>
      <p:sp>
        <p:nvSpPr>
          <p:cNvPr id="5" name="Slide Number Placeholder 4">
            <a:extLst>
              <a:ext uri="{FF2B5EF4-FFF2-40B4-BE49-F238E27FC236}">
                <a16:creationId xmlns:a16="http://schemas.microsoft.com/office/drawing/2014/main" id="{93BC7EFC-EC00-6F9E-F71A-D214942F2180}"/>
              </a:ext>
            </a:extLst>
          </p:cNvPr>
          <p:cNvSpPr>
            <a:spLocks noGrp="1"/>
          </p:cNvSpPr>
          <p:nvPr>
            <p:ph type="sldNum" sz="quarter" idx="12"/>
          </p:nvPr>
        </p:nvSpPr>
        <p:spPr/>
        <p:txBody>
          <a:bodyPr/>
          <a:lstStyle/>
          <a:p>
            <a:fld id="{DE4CB378-4F50-4CCE-9659-BB7A6E40C702}" type="slidenum">
              <a:rPr lang="en-IN" smtClean="0"/>
              <a:t>10</a:t>
            </a:fld>
            <a:endParaRPr lang="en-IN"/>
          </a:p>
        </p:txBody>
      </p:sp>
    </p:spTree>
    <p:extLst>
      <p:ext uri="{BB962C8B-B14F-4D97-AF65-F5344CB8AC3E}">
        <p14:creationId xmlns:p14="http://schemas.microsoft.com/office/powerpoint/2010/main" val="189010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1BB52-1BCF-04D6-4FB0-4CFE3E0979A3}"/>
              </a:ext>
            </a:extLst>
          </p:cNvPr>
          <p:cNvSpPr>
            <a:spLocks noGrp="1"/>
          </p:cNvSpPr>
          <p:nvPr>
            <p:ph type="title"/>
          </p:nvPr>
        </p:nvSpPr>
        <p:spPr>
          <a:xfrm>
            <a:off x="725746" y="787056"/>
            <a:ext cx="8761413" cy="706964"/>
          </a:xfrm>
        </p:spPr>
        <p:txBody>
          <a:bodyPr/>
          <a:lstStyle/>
          <a:p>
            <a:r>
              <a:rPr lang="en-IN" sz="4400" b="1" dirty="0" err="1">
                <a:latin typeface="Times New Roman" panose="02020603050405020304" pitchFamily="18" charset="0"/>
                <a:cs typeface="Times New Roman" panose="02020603050405020304" pitchFamily="18" charset="0"/>
              </a:rPr>
              <a:t>Litreature</a:t>
            </a:r>
            <a:r>
              <a:rPr lang="en-IN" sz="4400" b="1" dirty="0">
                <a:latin typeface="Times New Roman" panose="02020603050405020304" pitchFamily="18" charset="0"/>
                <a:cs typeface="Times New Roman" panose="02020603050405020304" pitchFamily="18" charset="0"/>
              </a:rPr>
              <a:t> Survey:</a:t>
            </a:r>
          </a:p>
        </p:txBody>
      </p:sp>
      <p:sp>
        <p:nvSpPr>
          <p:cNvPr id="4" name="Date Placeholder 3">
            <a:extLst>
              <a:ext uri="{FF2B5EF4-FFF2-40B4-BE49-F238E27FC236}">
                <a16:creationId xmlns:a16="http://schemas.microsoft.com/office/drawing/2014/main" id="{0B14CEEC-E646-4E4B-850D-002F9336081A}"/>
              </a:ext>
            </a:extLst>
          </p:cNvPr>
          <p:cNvSpPr>
            <a:spLocks noGrp="1"/>
          </p:cNvSpPr>
          <p:nvPr>
            <p:ph type="dt" sz="half" idx="10"/>
          </p:nvPr>
        </p:nvSpPr>
        <p:spPr/>
        <p:txBody>
          <a:bodyPr/>
          <a:lstStyle/>
          <a:p>
            <a:fld id="{BDDE982F-5234-4E91-90B2-8CCF2F8D2556}" type="datetime1">
              <a:rPr lang="en-IN" smtClean="0"/>
              <a:t>30-05-2024</a:t>
            </a:fld>
            <a:endParaRPr lang="en-IN"/>
          </a:p>
        </p:txBody>
      </p:sp>
      <p:sp>
        <p:nvSpPr>
          <p:cNvPr id="5" name="Slide Number Placeholder 4">
            <a:extLst>
              <a:ext uri="{FF2B5EF4-FFF2-40B4-BE49-F238E27FC236}">
                <a16:creationId xmlns:a16="http://schemas.microsoft.com/office/drawing/2014/main" id="{93BC7EFC-EC00-6F9E-F71A-D214942F2180}"/>
              </a:ext>
            </a:extLst>
          </p:cNvPr>
          <p:cNvSpPr>
            <a:spLocks noGrp="1"/>
          </p:cNvSpPr>
          <p:nvPr>
            <p:ph type="sldNum" sz="quarter" idx="12"/>
          </p:nvPr>
        </p:nvSpPr>
        <p:spPr/>
        <p:txBody>
          <a:bodyPr/>
          <a:lstStyle/>
          <a:p>
            <a:fld id="{DE4CB378-4F50-4CCE-9659-BB7A6E40C702}" type="slidenum">
              <a:rPr lang="en-IN" smtClean="0"/>
              <a:t>11</a:t>
            </a:fld>
            <a:endParaRPr lang="en-IN"/>
          </a:p>
        </p:txBody>
      </p:sp>
      <p:pic>
        <p:nvPicPr>
          <p:cNvPr id="6" name="Content Placeholder 5">
            <a:extLst>
              <a:ext uri="{FF2B5EF4-FFF2-40B4-BE49-F238E27FC236}">
                <a16:creationId xmlns:a16="http://schemas.microsoft.com/office/drawing/2014/main" id="{6EAA5F75-D34F-F704-8D33-848700B52760}"/>
              </a:ext>
            </a:extLst>
          </p:cNvPr>
          <p:cNvPicPr>
            <a:picLocks noGrp="1" noChangeAspect="1"/>
          </p:cNvPicPr>
          <p:nvPr>
            <p:ph idx="1"/>
          </p:nvPr>
        </p:nvPicPr>
        <p:blipFill>
          <a:blip r:embed="rId2"/>
          <a:stretch>
            <a:fillRect/>
          </a:stretch>
        </p:blipFill>
        <p:spPr>
          <a:xfrm>
            <a:off x="989044" y="2433067"/>
            <a:ext cx="9664059" cy="4129204"/>
          </a:xfrm>
          <a:prstGeom prst="rect">
            <a:avLst/>
          </a:prstGeom>
        </p:spPr>
      </p:pic>
    </p:spTree>
    <p:extLst>
      <p:ext uri="{BB962C8B-B14F-4D97-AF65-F5344CB8AC3E}">
        <p14:creationId xmlns:p14="http://schemas.microsoft.com/office/powerpoint/2010/main" val="3064730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2574E-DDFE-F15E-E56A-CFA6E2F79A95}"/>
              </a:ext>
            </a:extLst>
          </p:cNvPr>
          <p:cNvSpPr>
            <a:spLocks noGrp="1"/>
          </p:cNvSpPr>
          <p:nvPr>
            <p:ph type="title"/>
          </p:nvPr>
        </p:nvSpPr>
        <p:spPr>
          <a:xfrm>
            <a:off x="851156" y="1106600"/>
            <a:ext cx="9920483" cy="706964"/>
          </a:xfrm>
        </p:spPr>
        <p:txBody>
          <a:bodyPr/>
          <a:lstStyle/>
          <a:p>
            <a:r>
              <a:rPr lang="en-US" b="1" strike="noStrike" spc="-1" dirty="0">
                <a:solidFill>
                  <a:schemeClr val="bg1">
                    <a:lumMod val="95000"/>
                  </a:schemeClr>
                </a:solidFill>
                <a:uFill>
                  <a:solidFill>
                    <a:srgbClr val="FFFFFF"/>
                  </a:solidFill>
                </a:uFill>
                <a:latin typeface="Times New Roman" panose="02020603050405020304" pitchFamily="18" charset="0"/>
                <a:cs typeface="Times New Roman" panose="02020603050405020304" pitchFamily="18" charset="0"/>
              </a:rPr>
              <a:t>Software &amp; Hardware Requirements  Specification :</a:t>
            </a:r>
            <a:br>
              <a:rPr lang="en-US" sz="4800" b="0" strike="noStrike" spc="-1" dirty="0">
                <a:solidFill>
                  <a:schemeClr val="bg1">
                    <a:lumMod val="95000"/>
                  </a:schemeClr>
                </a:solidFill>
                <a:uFill>
                  <a:solidFill>
                    <a:srgbClr val="FFFFFF"/>
                  </a:solidFill>
                </a:uFill>
                <a:latin typeface="Times New Roman" panose="02020603050405020304" pitchFamily="18" charset="0"/>
                <a:cs typeface="Times New Roman" panose="02020603050405020304" pitchFamily="18" charset="0"/>
              </a:rPr>
            </a:br>
            <a:endParaRPr lang="en-US" dirty="0">
              <a:solidFill>
                <a:schemeClr val="bg1">
                  <a:lumMod val="95000"/>
                </a:schemeClr>
              </a:solidFill>
            </a:endParaRPr>
          </a:p>
        </p:txBody>
      </p:sp>
      <p:sp>
        <p:nvSpPr>
          <p:cNvPr id="4" name="Date Placeholder 3">
            <a:extLst>
              <a:ext uri="{FF2B5EF4-FFF2-40B4-BE49-F238E27FC236}">
                <a16:creationId xmlns:a16="http://schemas.microsoft.com/office/drawing/2014/main" id="{C194D28E-279A-1BE8-1A80-2C516F33D7F8}"/>
              </a:ext>
            </a:extLst>
          </p:cNvPr>
          <p:cNvSpPr>
            <a:spLocks noGrp="1"/>
          </p:cNvSpPr>
          <p:nvPr>
            <p:ph type="dt" sz="half" idx="10"/>
          </p:nvPr>
        </p:nvSpPr>
        <p:spPr/>
        <p:txBody>
          <a:bodyPr/>
          <a:lstStyle/>
          <a:p>
            <a:fld id="{E0C78394-94DB-47F7-A2EB-D6C7FBA72EA5}" type="datetime1">
              <a:rPr lang="en-IN" smtClean="0"/>
              <a:t>30-05-2024</a:t>
            </a:fld>
            <a:endParaRPr lang="en-IN"/>
          </a:p>
        </p:txBody>
      </p:sp>
      <p:sp>
        <p:nvSpPr>
          <p:cNvPr id="5" name="Slide Number Placeholder 4">
            <a:extLst>
              <a:ext uri="{FF2B5EF4-FFF2-40B4-BE49-F238E27FC236}">
                <a16:creationId xmlns:a16="http://schemas.microsoft.com/office/drawing/2014/main" id="{802FC5D8-1B2A-E905-1DE1-2C35EBB3D65F}"/>
              </a:ext>
            </a:extLst>
          </p:cNvPr>
          <p:cNvSpPr>
            <a:spLocks noGrp="1"/>
          </p:cNvSpPr>
          <p:nvPr>
            <p:ph type="sldNum" sz="quarter" idx="12"/>
          </p:nvPr>
        </p:nvSpPr>
        <p:spPr/>
        <p:txBody>
          <a:bodyPr/>
          <a:lstStyle/>
          <a:p>
            <a:fld id="{DE4CB378-4F50-4CCE-9659-BB7A6E40C702}" type="slidenum">
              <a:rPr lang="en-IN" smtClean="0"/>
              <a:t>12</a:t>
            </a:fld>
            <a:endParaRPr lang="en-IN"/>
          </a:p>
        </p:txBody>
      </p:sp>
      <p:sp>
        <p:nvSpPr>
          <p:cNvPr id="6" name="TextShape 5">
            <a:extLst>
              <a:ext uri="{FF2B5EF4-FFF2-40B4-BE49-F238E27FC236}">
                <a16:creationId xmlns:a16="http://schemas.microsoft.com/office/drawing/2014/main" id="{F3665D6C-6155-8D0E-9B93-903C69FCE86F}"/>
              </a:ext>
            </a:extLst>
          </p:cNvPr>
          <p:cNvSpPr txBox="1">
            <a:spLocks noGrp="1"/>
          </p:cNvSpPr>
          <p:nvPr>
            <p:ph idx="1"/>
          </p:nvPr>
        </p:nvSpPr>
        <p:spPr>
          <a:xfrm>
            <a:off x="1155700" y="2603500"/>
            <a:ext cx="8824913" cy="3416300"/>
          </a:xfrm>
          <a:prstGeom prst="rect">
            <a:avLst/>
          </a:prstGeom>
          <a:noFill/>
          <a:ln>
            <a:noFill/>
          </a:ln>
        </p:spPr>
        <p:txBody>
          <a:bodyPr lIns="90000" tIns="45000" rIns="90000" bIns="45000"/>
          <a:lstStyle/>
          <a:p>
            <a:pPr algn="ctr"/>
            <a:r>
              <a:rPr lang="en-IN" sz="2400" b="1" strike="noStrike" spc="-1" dirty="0">
                <a:solidFill>
                  <a:srgbClr val="000000"/>
                </a:solidFill>
                <a:uFill>
                  <a:solidFill>
                    <a:srgbClr val="FFFFFF"/>
                  </a:solidFill>
                </a:uFill>
                <a:latin typeface="Times New Roman" panose="02020603050405020304" pitchFamily="18" charset="0"/>
                <a:cs typeface="Times New Roman" pitchFamily="18" charset="0"/>
              </a:rPr>
              <a:t>HARDWARES</a:t>
            </a:r>
          </a:p>
          <a:p>
            <a:pPr algn="ctr"/>
            <a:endParaRPr lang="en-IN" sz="2400" b="0" strike="noStrike" spc="-1" dirty="0">
              <a:solidFill>
                <a:srgbClr val="000000"/>
              </a:solidFill>
              <a:uFill>
                <a:solidFill>
                  <a:srgbClr val="FFFFFF"/>
                </a:solidFill>
              </a:uFill>
              <a:latin typeface="Times New Roman" panose="02020603050405020304" pitchFamily="18" charset="0"/>
              <a:cs typeface="Times New Roman" pitchFamily="18" charset="0"/>
            </a:endParaRPr>
          </a:p>
          <a:p>
            <a:pPr marL="0" indent="0" algn="ctr">
              <a:buNone/>
            </a:pPr>
            <a:r>
              <a:rPr lang="en-IN" sz="2400" b="0" strike="noStrike" spc="-1" dirty="0">
                <a:solidFill>
                  <a:srgbClr val="000000"/>
                </a:solidFill>
                <a:uFill>
                  <a:solidFill>
                    <a:srgbClr val="FFFFFF"/>
                  </a:solidFill>
                </a:uFill>
                <a:latin typeface="Times New Roman" panose="02020603050405020304" pitchFamily="18" charset="0"/>
                <a:cs typeface="Times New Roman" pitchFamily="18" charset="0"/>
              </a:rPr>
              <a:t> PC with 4-8GB RAM,128GB HDD or SSD.</a:t>
            </a:r>
          </a:p>
          <a:p>
            <a:pPr marL="0" indent="0" algn="ctr">
              <a:buNone/>
            </a:pPr>
            <a:r>
              <a:rPr lang="en-IN" sz="2400" b="0" strike="noStrike" spc="-1" dirty="0">
                <a:solidFill>
                  <a:srgbClr val="000000"/>
                </a:solidFill>
                <a:uFill>
                  <a:solidFill>
                    <a:srgbClr val="FFFFFF"/>
                  </a:solidFill>
                </a:uFill>
                <a:latin typeface="Times New Roman" panose="02020603050405020304" pitchFamily="18" charset="0"/>
                <a:cs typeface="Times New Roman" pitchFamily="18" charset="0"/>
              </a:rPr>
              <a:t>            </a:t>
            </a:r>
          </a:p>
          <a:p>
            <a:endParaRPr lang="en-IN" sz="18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8846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32B-B3FE-AB6C-E10F-55D9F45AE26D}"/>
              </a:ext>
            </a:extLst>
          </p:cNvPr>
          <p:cNvSpPr>
            <a:spLocks noGrp="1"/>
          </p:cNvSpPr>
          <p:nvPr>
            <p:ph type="title"/>
          </p:nvPr>
        </p:nvSpPr>
        <p:spPr>
          <a:xfrm>
            <a:off x="716415" y="815048"/>
            <a:ext cx="8761413" cy="706964"/>
          </a:xfrm>
        </p:spPr>
        <p:txBody>
          <a:bodyPr/>
          <a:lstStyle/>
          <a:p>
            <a:r>
              <a:rPr lang="en-US" sz="4400" b="1" strike="noStrike" spc="-1" dirty="0">
                <a:solidFill>
                  <a:schemeClr val="bg1"/>
                </a:solidFill>
                <a:uFill>
                  <a:solidFill>
                    <a:srgbClr val="FFFFFF"/>
                  </a:solidFill>
                </a:uFill>
                <a:latin typeface="Times New Roman" panose="02020603050405020304" pitchFamily="18" charset="0"/>
                <a:cs typeface="Times New Roman" panose="02020603050405020304" pitchFamily="18" charset="0"/>
              </a:rPr>
              <a:t>FUTURE ENHANCEMENT:</a:t>
            </a:r>
            <a:endParaRPr lang="en-US" sz="4400" dirty="0">
              <a:solidFill>
                <a:schemeClr val="bg1"/>
              </a:solidFill>
            </a:endParaRPr>
          </a:p>
        </p:txBody>
      </p:sp>
      <p:sp>
        <p:nvSpPr>
          <p:cNvPr id="4" name="Date Placeholder 3">
            <a:extLst>
              <a:ext uri="{FF2B5EF4-FFF2-40B4-BE49-F238E27FC236}">
                <a16:creationId xmlns:a16="http://schemas.microsoft.com/office/drawing/2014/main" id="{1F747F1B-CA62-CE37-12CD-F22E19E706C7}"/>
              </a:ext>
            </a:extLst>
          </p:cNvPr>
          <p:cNvSpPr>
            <a:spLocks noGrp="1"/>
          </p:cNvSpPr>
          <p:nvPr>
            <p:ph type="dt" sz="half" idx="10"/>
          </p:nvPr>
        </p:nvSpPr>
        <p:spPr/>
        <p:txBody>
          <a:bodyPr/>
          <a:lstStyle/>
          <a:p>
            <a:fld id="{E0C78394-94DB-47F7-A2EB-D6C7FBA72EA5}" type="datetime1">
              <a:rPr lang="en-IN" smtClean="0"/>
              <a:t>30-05-2024</a:t>
            </a:fld>
            <a:endParaRPr lang="en-IN"/>
          </a:p>
        </p:txBody>
      </p:sp>
      <p:sp>
        <p:nvSpPr>
          <p:cNvPr id="5" name="Slide Number Placeholder 4">
            <a:extLst>
              <a:ext uri="{FF2B5EF4-FFF2-40B4-BE49-F238E27FC236}">
                <a16:creationId xmlns:a16="http://schemas.microsoft.com/office/drawing/2014/main" id="{E2F0080E-B761-1CA0-E36E-A65E25A129C5}"/>
              </a:ext>
            </a:extLst>
          </p:cNvPr>
          <p:cNvSpPr>
            <a:spLocks noGrp="1"/>
          </p:cNvSpPr>
          <p:nvPr>
            <p:ph type="sldNum" sz="quarter" idx="12"/>
          </p:nvPr>
        </p:nvSpPr>
        <p:spPr/>
        <p:txBody>
          <a:bodyPr/>
          <a:lstStyle/>
          <a:p>
            <a:fld id="{DE4CB378-4F50-4CCE-9659-BB7A6E40C702}" type="slidenum">
              <a:rPr lang="en-IN" smtClean="0"/>
              <a:t>13</a:t>
            </a:fld>
            <a:endParaRPr lang="en-IN"/>
          </a:p>
        </p:txBody>
      </p:sp>
      <p:sp>
        <p:nvSpPr>
          <p:cNvPr id="6" name="Content Placeholder 5">
            <a:extLst>
              <a:ext uri="{FF2B5EF4-FFF2-40B4-BE49-F238E27FC236}">
                <a16:creationId xmlns:a16="http://schemas.microsoft.com/office/drawing/2014/main" id="{070DCE41-8A3E-9ED7-B277-14D92599CE37}"/>
              </a:ext>
            </a:extLst>
          </p:cNvPr>
          <p:cNvSpPr txBox="1">
            <a:spLocks noGrp="1"/>
          </p:cNvSpPr>
          <p:nvPr>
            <p:ph idx="1"/>
          </p:nvPr>
        </p:nvSpPr>
        <p:spPr>
          <a:xfrm>
            <a:off x="716415" y="2476457"/>
            <a:ext cx="11076734" cy="4067780"/>
          </a:xfrm>
          <a:prstGeom prst="rect">
            <a:avLst/>
          </a:prstGeom>
          <a:noFill/>
        </p:spPr>
        <p:txBody>
          <a:bodyPr wrap="square">
            <a:spAutoFit/>
          </a:bodyPr>
          <a:lstStyle/>
          <a:p>
            <a:pPr marL="0" indent="0" algn="just">
              <a:buNone/>
            </a:pPr>
            <a:r>
              <a:rPr lang="en-US" sz="2000" b="1" i="0" dirty="0">
                <a:solidFill>
                  <a:schemeClr val="tx1"/>
                </a:solidFill>
                <a:effectLst/>
                <a:latin typeface="Times New Roman" panose="02020603050405020304" pitchFamily="18" charset="0"/>
                <a:cs typeface="Times New Roman" panose="02020603050405020304" pitchFamily="18" charset="0"/>
              </a:rPr>
              <a:t>1. Advanced Natural Language Understanding (NLU):</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2000" b="0" i="0" dirty="0">
                <a:solidFill>
                  <a:schemeClr val="tx1"/>
                </a:solidFill>
                <a:effectLst/>
                <a:latin typeface="Times New Roman" panose="02020603050405020304" pitchFamily="18" charset="0"/>
                <a:cs typeface="Times New Roman" panose="02020603050405020304" pitchFamily="18" charset="0"/>
              </a:rPr>
              <a:t>                    Enhance the assistant's NLU capabilities to understand complex user queries, contextual nuances, and varied languages or dialects.</a:t>
            </a:r>
          </a:p>
          <a:p>
            <a:pPr marL="0" indent="0" algn="just">
              <a:buNone/>
            </a:pPr>
            <a:r>
              <a:rPr lang="en-US" sz="2000" b="1" i="0" dirty="0">
                <a:solidFill>
                  <a:schemeClr val="tx1"/>
                </a:solidFill>
                <a:effectLst/>
                <a:latin typeface="Times New Roman" panose="02020603050405020304" pitchFamily="18" charset="0"/>
                <a:cs typeface="Times New Roman" panose="02020603050405020304" pitchFamily="18" charset="0"/>
              </a:rPr>
              <a:t>2.Advanced Machine Learning Models:</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2000" b="0" i="0" dirty="0">
                <a:solidFill>
                  <a:schemeClr val="tx1"/>
                </a:solidFill>
                <a:effectLst/>
                <a:latin typeface="Times New Roman" panose="02020603050405020304" pitchFamily="18" charset="0"/>
                <a:cs typeface="Times New Roman" panose="02020603050405020304" pitchFamily="18" charset="0"/>
              </a:rPr>
              <a:t>                   Explore and integrate state-of-the-art machine learning models, such as transformer-based architectures (like GPT or BERT), to enhance language understanding and generation capabilities.</a:t>
            </a:r>
          </a:p>
          <a:p>
            <a:pPr marL="0" indent="0" algn="just">
              <a:buNone/>
            </a:pPr>
            <a:r>
              <a:rPr lang="en-US" altLang="en-US" sz="2000" b="1" dirty="0">
                <a:solidFill>
                  <a:schemeClr val="tx1"/>
                </a:solidFill>
                <a:latin typeface="Times New Roman" panose="02020603050405020304" pitchFamily="18" charset="0"/>
                <a:cs typeface="Times New Roman" panose="02020603050405020304" pitchFamily="18" charset="0"/>
              </a:rPr>
              <a:t>3.</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Multilingual Support: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indent="0" algn="just">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Integrating additional languages to cater to a diverse user base.</a:t>
            </a:r>
          </a:p>
          <a:p>
            <a:pPr marL="0" indent="0" algn="just">
              <a:buNone/>
            </a:pPr>
            <a:r>
              <a:rPr lang="en-US" sz="2000" b="1" dirty="0">
                <a:latin typeface="Times New Roman" panose="02020603050405020304" pitchFamily="18" charset="0"/>
                <a:cs typeface="Times New Roman" panose="02020603050405020304" pitchFamily="18" charset="0"/>
              </a:rPr>
              <a:t>4.Augmented Reality Integration:</a:t>
            </a:r>
            <a:r>
              <a:rPr lang="en-US" sz="2000" dirty="0">
                <a:latin typeface="Times New Roman" panose="02020603050405020304" pitchFamily="18" charset="0"/>
                <a:cs typeface="Times New Roman" panose="02020603050405020304" pitchFamily="18" charset="0"/>
              </a:rPr>
              <a:t> </a:t>
            </a:r>
          </a:p>
          <a:p>
            <a:pPr marL="0" indent="0" algn="just">
              <a:buNone/>
            </a:pPr>
            <a:r>
              <a:rPr lang="en-US" sz="2000" dirty="0">
                <a:latin typeface="Times New Roman" panose="02020603050405020304" pitchFamily="18" charset="0"/>
                <a:cs typeface="Times New Roman" panose="02020603050405020304" pitchFamily="18" charset="0"/>
              </a:rPr>
              <a:t>                   Adding AR overlays for visual guidance and enhanced navigation experience.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979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03984CB-5AF8-36E7-0283-3ABFC74FF554}"/>
              </a:ext>
            </a:extLst>
          </p:cNvPr>
          <p:cNvSpPr>
            <a:spLocks noGrp="1"/>
          </p:cNvSpPr>
          <p:nvPr>
            <p:ph type="dt" sz="half" idx="10"/>
          </p:nvPr>
        </p:nvSpPr>
        <p:spPr/>
        <p:txBody>
          <a:bodyPr/>
          <a:lstStyle/>
          <a:p>
            <a:fld id="{E0C78394-94DB-47F7-A2EB-D6C7FBA72EA5}" type="datetime1">
              <a:rPr lang="en-IN" smtClean="0"/>
              <a:t>30-05-2024</a:t>
            </a:fld>
            <a:endParaRPr lang="en-IN"/>
          </a:p>
        </p:txBody>
      </p:sp>
      <p:sp>
        <p:nvSpPr>
          <p:cNvPr id="5" name="Slide Number Placeholder 4">
            <a:extLst>
              <a:ext uri="{FF2B5EF4-FFF2-40B4-BE49-F238E27FC236}">
                <a16:creationId xmlns:a16="http://schemas.microsoft.com/office/drawing/2014/main" id="{7168A0E1-A278-ACC6-F2D8-9B77BEFFB88D}"/>
              </a:ext>
            </a:extLst>
          </p:cNvPr>
          <p:cNvSpPr>
            <a:spLocks noGrp="1"/>
          </p:cNvSpPr>
          <p:nvPr>
            <p:ph type="sldNum" sz="quarter" idx="12"/>
          </p:nvPr>
        </p:nvSpPr>
        <p:spPr/>
        <p:txBody>
          <a:bodyPr/>
          <a:lstStyle/>
          <a:p>
            <a:fld id="{DE4CB378-4F50-4CCE-9659-BB7A6E40C702}" type="slidenum">
              <a:rPr lang="en-IN" smtClean="0"/>
              <a:t>14</a:t>
            </a:fld>
            <a:endParaRPr lang="en-IN"/>
          </a:p>
        </p:txBody>
      </p:sp>
      <p:sp>
        <p:nvSpPr>
          <p:cNvPr id="7" name="TextBox 6">
            <a:extLst>
              <a:ext uri="{FF2B5EF4-FFF2-40B4-BE49-F238E27FC236}">
                <a16:creationId xmlns:a16="http://schemas.microsoft.com/office/drawing/2014/main" id="{3E995334-7953-59E8-8071-C793D7BCA67C}"/>
              </a:ext>
            </a:extLst>
          </p:cNvPr>
          <p:cNvSpPr txBox="1"/>
          <p:nvPr/>
        </p:nvSpPr>
        <p:spPr>
          <a:xfrm>
            <a:off x="674689" y="2295432"/>
            <a:ext cx="10653001" cy="4401205"/>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conclusion, the development of </a:t>
            </a:r>
            <a:r>
              <a:rPr lang="en-US" sz="2000" dirty="0" err="1">
                <a:latin typeface="Times New Roman" panose="02020603050405020304" pitchFamily="18" charset="0"/>
                <a:cs typeface="Times New Roman" panose="02020603050405020304" pitchFamily="18" charset="0"/>
              </a:rPr>
              <a:t>NaviQuest</a:t>
            </a:r>
            <a:r>
              <a:rPr lang="en-US" sz="2000" dirty="0">
                <a:latin typeface="Times New Roman" panose="02020603050405020304" pitchFamily="18" charset="0"/>
                <a:cs typeface="Times New Roman" panose="02020603050405020304" pitchFamily="18" charset="0"/>
              </a:rPr>
              <a:t> represents a significant advancement in addressing the navigation challenges faced by newcomers to our college campus.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harnessing the power of voice assistant technology, coupled with intuitive interface design and real-time location data, </a:t>
            </a:r>
            <a:r>
              <a:rPr lang="en-US" sz="2000" dirty="0" err="1">
                <a:latin typeface="Times New Roman" panose="02020603050405020304" pitchFamily="18" charset="0"/>
                <a:cs typeface="Times New Roman" panose="02020603050405020304" pitchFamily="18" charset="0"/>
              </a:rPr>
              <a:t>NaviQuest</a:t>
            </a:r>
            <a:r>
              <a:rPr lang="en-US" sz="2000" dirty="0">
                <a:latin typeface="Times New Roman" panose="02020603050405020304" pitchFamily="18" charset="0"/>
                <a:cs typeface="Times New Roman" panose="02020603050405020304" pitchFamily="18" charset="0"/>
              </a:rPr>
              <a:t> offers a user-friendly solution that empowers individuals to navigate our campus environment confidently and independently.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Through our comprehensive literature review and diligent implementation efforts, we have ensured that </a:t>
            </a:r>
            <a:r>
              <a:rPr lang="en-US" sz="2000" dirty="0" err="1">
                <a:latin typeface="Times New Roman" panose="02020603050405020304" pitchFamily="18" charset="0"/>
                <a:cs typeface="Times New Roman" panose="02020603050405020304" pitchFamily="18" charset="0"/>
              </a:rPr>
              <a:t>NaviQuest</a:t>
            </a:r>
            <a:r>
              <a:rPr lang="en-US" sz="2000" dirty="0">
                <a:latin typeface="Times New Roman" panose="02020603050405020304" pitchFamily="18" charset="0"/>
                <a:cs typeface="Times New Roman" panose="02020603050405020304" pitchFamily="18" charset="0"/>
              </a:rPr>
              <a:t> incorporates best practices from existing studies while also addressing specific needs and preferences of our target users.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Moving forward, the successful deployment and adoption of </a:t>
            </a:r>
            <a:r>
              <a:rPr lang="en-US" sz="2000" dirty="0" err="1">
                <a:latin typeface="Times New Roman" panose="02020603050405020304" pitchFamily="18" charset="0"/>
                <a:cs typeface="Times New Roman" panose="02020603050405020304" pitchFamily="18" charset="0"/>
              </a:rPr>
              <a:t>NaviQuest</a:t>
            </a:r>
            <a:r>
              <a:rPr lang="en-US" sz="2000" dirty="0">
                <a:latin typeface="Times New Roman" panose="02020603050405020304" pitchFamily="18" charset="0"/>
                <a:cs typeface="Times New Roman" panose="02020603050405020304" pitchFamily="18" charset="0"/>
              </a:rPr>
              <a:t> have the potential to not only enhance the overall experience of newcomers but also serve as a model for leveraging voice-enabled navigation systems in similar educational and public environments.</a:t>
            </a:r>
          </a:p>
        </p:txBody>
      </p:sp>
      <p:sp>
        <p:nvSpPr>
          <p:cNvPr id="9" name="TextBox 8">
            <a:extLst>
              <a:ext uri="{FF2B5EF4-FFF2-40B4-BE49-F238E27FC236}">
                <a16:creationId xmlns:a16="http://schemas.microsoft.com/office/drawing/2014/main" id="{32A8551F-FFE0-3976-7C40-32F51DEE9100}"/>
              </a:ext>
            </a:extLst>
          </p:cNvPr>
          <p:cNvSpPr txBox="1"/>
          <p:nvPr/>
        </p:nvSpPr>
        <p:spPr>
          <a:xfrm>
            <a:off x="674689" y="647917"/>
            <a:ext cx="6097554" cy="830997"/>
          </a:xfrm>
          <a:prstGeom prst="rect">
            <a:avLst/>
          </a:prstGeom>
          <a:noFill/>
        </p:spPr>
        <p:txBody>
          <a:bodyPr wrap="square">
            <a:spAutoFit/>
          </a:bodyPr>
          <a:lstStyle/>
          <a:p>
            <a:r>
              <a:rPr lang="en-US" sz="4800" b="1" dirty="0">
                <a:solidFill>
                  <a:schemeClr val="bg1">
                    <a:lumMod val="95000"/>
                  </a:schemeClr>
                </a:solidFill>
                <a:latin typeface="Times New Roman" panose="02020603050405020304" pitchFamily="18" charset="0"/>
                <a:cs typeface="Times New Roman" panose="02020603050405020304" pitchFamily="18" charset="0"/>
              </a:rPr>
              <a:t>Conclusion:</a:t>
            </a:r>
            <a:endParaRPr lang="en-US" sz="4800" b="1" dirty="0">
              <a:solidFill>
                <a:schemeClr val="bg1">
                  <a:lumMod val="95000"/>
                </a:schemeClr>
              </a:solidFill>
            </a:endParaRPr>
          </a:p>
        </p:txBody>
      </p:sp>
    </p:spTree>
    <p:extLst>
      <p:ext uri="{BB962C8B-B14F-4D97-AF65-F5344CB8AC3E}">
        <p14:creationId xmlns:p14="http://schemas.microsoft.com/office/powerpoint/2010/main" val="3485848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5A885D-07E7-A19A-4548-F2DB7BF755C2}"/>
              </a:ext>
            </a:extLst>
          </p:cNvPr>
          <p:cNvSpPr>
            <a:spLocks noGrp="1"/>
          </p:cNvSpPr>
          <p:nvPr>
            <p:ph type="dt" sz="half" idx="10"/>
          </p:nvPr>
        </p:nvSpPr>
        <p:spPr/>
        <p:txBody>
          <a:bodyPr/>
          <a:lstStyle/>
          <a:p>
            <a:fld id="{F64F98F6-5430-4E9D-A122-B606F4330384}" type="datetime1">
              <a:rPr lang="en-IN" smtClean="0"/>
              <a:t>30-05-2024</a:t>
            </a:fld>
            <a:endParaRPr lang="en-IN"/>
          </a:p>
        </p:txBody>
      </p:sp>
      <p:sp>
        <p:nvSpPr>
          <p:cNvPr id="3" name="Slide Number Placeholder 2">
            <a:extLst>
              <a:ext uri="{FF2B5EF4-FFF2-40B4-BE49-F238E27FC236}">
                <a16:creationId xmlns:a16="http://schemas.microsoft.com/office/drawing/2014/main" id="{DC4AE524-8A82-91B5-BE70-8A6D05120FB4}"/>
              </a:ext>
            </a:extLst>
          </p:cNvPr>
          <p:cNvSpPr>
            <a:spLocks noGrp="1"/>
          </p:cNvSpPr>
          <p:nvPr>
            <p:ph type="sldNum" sz="quarter" idx="12"/>
          </p:nvPr>
        </p:nvSpPr>
        <p:spPr/>
        <p:txBody>
          <a:bodyPr/>
          <a:lstStyle/>
          <a:p>
            <a:fld id="{DE4CB378-4F50-4CCE-9659-BB7A6E40C702}" type="slidenum">
              <a:rPr lang="en-IN" smtClean="0"/>
              <a:t>15</a:t>
            </a:fld>
            <a:endParaRPr lang="en-IN"/>
          </a:p>
        </p:txBody>
      </p:sp>
      <p:sp>
        <p:nvSpPr>
          <p:cNvPr id="4" name="Rectangle 3">
            <a:extLst>
              <a:ext uri="{FF2B5EF4-FFF2-40B4-BE49-F238E27FC236}">
                <a16:creationId xmlns:a16="http://schemas.microsoft.com/office/drawing/2014/main" id="{B18674F0-72F7-A051-E8CC-421A800237EE}"/>
              </a:ext>
            </a:extLst>
          </p:cNvPr>
          <p:cNvSpPr/>
          <p:nvPr/>
        </p:nvSpPr>
        <p:spPr>
          <a:xfrm>
            <a:off x="1866122" y="2818045"/>
            <a:ext cx="7679093" cy="1569660"/>
          </a:xfrm>
          <a:prstGeom prst="rect">
            <a:avLst/>
          </a:prstGeom>
          <a:noFill/>
        </p:spPr>
        <p:txBody>
          <a:bodyPr wrap="square" lIns="91440" tIns="45720" rIns="91440" bIns="45720">
            <a:spAutoFit/>
          </a:bodyPr>
          <a:lstStyle/>
          <a:p>
            <a:pPr algn="ctr"/>
            <a:r>
              <a:rPr lang="en-US" sz="9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3221425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D5783F-386E-4C84-4127-65009E7FD78F}"/>
              </a:ext>
            </a:extLst>
          </p:cNvPr>
          <p:cNvSpPr>
            <a:spLocks noGrp="1"/>
          </p:cNvSpPr>
          <p:nvPr>
            <p:ph type="dt" sz="half" idx="10"/>
          </p:nvPr>
        </p:nvSpPr>
        <p:spPr/>
        <p:txBody>
          <a:bodyPr/>
          <a:lstStyle/>
          <a:p>
            <a:fld id="{F64F98F6-5430-4E9D-A122-B606F4330384}" type="datetime1">
              <a:rPr lang="en-IN" smtClean="0"/>
              <a:t>30-05-2024</a:t>
            </a:fld>
            <a:endParaRPr lang="en-IN"/>
          </a:p>
        </p:txBody>
      </p:sp>
      <p:sp>
        <p:nvSpPr>
          <p:cNvPr id="3" name="Slide Number Placeholder 2">
            <a:extLst>
              <a:ext uri="{FF2B5EF4-FFF2-40B4-BE49-F238E27FC236}">
                <a16:creationId xmlns:a16="http://schemas.microsoft.com/office/drawing/2014/main" id="{F184D9B6-2F0D-513B-611E-208A3B7309F0}"/>
              </a:ext>
            </a:extLst>
          </p:cNvPr>
          <p:cNvSpPr>
            <a:spLocks noGrp="1"/>
          </p:cNvSpPr>
          <p:nvPr>
            <p:ph type="sldNum" sz="quarter" idx="12"/>
          </p:nvPr>
        </p:nvSpPr>
        <p:spPr/>
        <p:txBody>
          <a:bodyPr/>
          <a:lstStyle/>
          <a:p>
            <a:fld id="{DE4CB378-4F50-4CCE-9659-BB7A6E40C702}" type="slidenum">
              <a:rPr lang="en-IN" smtClean="0"/>
              <a:t>16</a:t>
            </a:fld>
            <a:endParaRPr lang="en-IN"/>
          </a:p>
        </p:txBody>
      </p:sp>
    </p:spTree>
    <p:extLst>
      <p:ext uri="{BB962C8B-B14F-4D97-AF65-F5344CB8AC3E}">
        <p14:creationId xmlns:p14="http://schemas.microsoft.com/office/powerpoint/2010/main" val="2811065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9E56C-877F-FB95-AF27-A957089AC4FE}"/>
              </a:ext>
            </a:extLst>
          </p:cNvPr>
          <p:cNvSpPr>
            <a:spLocks noGrp="1"/>
          </p:cNvSpPr>
          <p:nvPr>
            <p:ph type="title"/>
          </p:nvPr>
        </p:nvSpPr>
        <p:spPr/>
        <p:txBody>
          <a:bodyPr>
            <a:normAutofit fontScale="90000"/>
          </a:bodyPr>
          <a:lstStyle/>
          <a:p>
            <a:r>
              <a:rPr lang="en-IN" sz="5400" b="1"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C11DA50D-2D3E-4B2D-EC65-7A815DC213A1}"/>
              </a:ext>
            </a:extLst>
          </p:cNvPr>
          <p:cNvSpPr>
            <a:spLocks noGrp="1"/>
          </p:cNvSpPr>
          <p:nvPr>
            <p:ph idx="1"/>
          </p:nvPr>
        </p:nvSpPr>
        <p:spPr>
          <a:xfrm>
            <a:off x="444759" y="2351314"/>
            <a:ext cx="11198944" cy="4410637"/>
          </a:xfrm>
        </p:spPr>
        <p:txBody>
          <a:bodyPr>
            <a:normAutofit/>
          </a:bodyPr>
          <a:lstStyle/>
          <a:p>
            <a:r>
              <a:rPr lang="en-IN" sz="2800" dirty="0">
                <a:solidFill>
                  <a:schemeClr val="tx1"/>
                </a:solidFill>
                <a:latin typeface="Times New Roman" panose="02020603050405020304" pitchFamily="18" charset="0"/>
                <a:cs typeface="Times New Roman" panose="02020603050405020304" pitchFamily="18" charset="0"/>
              </a:rPr>
              <a:t>1. Objective</a:t>
            </a:r>
          </a:p>
          <a:p>
            <a:r>
              <a:rPr lang="en-IN" sz="2800" dirty="0">
                <a:solidFill>
                  <a:schemeClr val="tx1"/>
                </a:solidFill>
                <a:latin typeface="Times New Roman" panose="02020603050405020304" pitchFamily="18" charset="0"/>
                <a:cs typeface="Times New Roman" panose="02020603050405020304" pitchFamily="18" charset="0"/>
              </a:rPr>
              <a:t>2. Problem Statement</a:t>
            </a:r>
          </a:p>
          <a:p>
            <a:r>
              <a:rPr lang="en-IN" sz="2800" dirty="0">
                <a:solidFill>
                  <a:schemeClr val="tx1"/>
                </a:solidFill>
                <a:latin typeface="Times New Roman" panose="02020603050405020304" pitchFamily="18" charset="0"/>
                <a:cs typeface="Times New Roman" panose="02020603050405020304" pitchFamily="18" charset="0"/>
              </a:rPr>
              <a:t>3. Existing System</a:t>
            </a:r>
          </a:p>
          <a:p>
            <a:r>
              <a:rPr lang="en-IN" sz="2800" dirty="0">
                <a:solidFill>
                  <a:schemeClr val="tx1"/>
                </a:solidFill>
                <a:latin typeface="Times New Roman" panose="02020603050405020304" pitchFamily="18" charset="0"/>
                <a:cs typeface="Times New Roman" panose="02020603050405020304" pitchFamily="18" charset="0"/>
              </a:rPr>
              <a:t>4. Proposed System</a:t>
            </a:r>
          </a:p>
          <a:p>
            <a:r>
              <a:rPr lang="en-IN" sz="2800" dirty="0">
                <a:solidFill>
                  <a:schemeClr val="tx1"/>
                </a:solidFill>
                <a:latin typeface="Times New Roman" panose="02020603050405020304" pitchFamily="18" charset="0"/>
                <a:cs typeface="Times New Roman" panose="02020603050405020304" pitchFamily="18" charset="0"/>
              </a:rPr>
              <a:t>5. Software &amp; Hardware Requirements  Specification </a:t>
            </a:r>
          </a:p>
          <a:p>
            <a:r>
              <a:rPr lang="en-IN" sz="2800" dirty="0">
                <a:solidFill>
                  <a:schemeClr val="tx1"/>
                </a:solidFill>
                <a:latin typeface="Times New Roman" panose="02020603050405020304" pitchFamily="18" charset="0"/>
                <a:cs typeface="Times New Roman" panose="02020603050405020304" pitchFamily="18" charset="0"/>
              </a:rPr>
              <a:t>6. Literature Survey</a:t>
            </a:r>
          </a:p>
          <a:p>
            <a:r>
              <a:rPr lang="en-IN" sz="2800" dirty="0">
                <a:solidFill>
                  <a:schemeClr val="tx1"/>
                </a:solidFill>
                <a:latin typeface="Times New Roman" panose="02020603050405020304" pitchFamily="18" charset="0"/>
                <a:cs typeface="Times New Roman" panose="02020603050405020304" pitchFamily="18" charset="0"/>
              </a:rPr>
              <a:t>7. Future Enhancement</a:t>
            </a:r>
          </a:p>
          <a:p>
            <a:r>
              <a:rPr lang="en-IN" sz="2800" dirty="0">
                <a:solidFill>
                  <a:schemeClr val="tx1"/>
                </a:solidFill>
                <a:latin typeface="Times New Roman" panose="02020603050405020304" pitchFamily="18" charset="0"/>
                <a:cs typeface="Times New Roman" panose="02020603050405020304" pitchFamily="18" charset="0"/>
              </a:rPr>
              <a:t>8. Conclusion</a:t>
            </a:r>
          </a:p>
          <a:p>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733DCEB-E25E-B310-809E-BBF079E88D1B}"/>
              </a:ext>
            </a:extLst>
          </p:cNvPr>
          <p:cNvSpPr>
            <a:spLocks noGrp="1"/>
          </p:cNvSpPr>
          <p:nvPr>
            <p:ph type="dt" sz="half" idx="10"/>
          </p:nvPr>
        </p:nvSpPr>
        <p:spPr/>
        <p:txBody>
          <a:bodyPr/>
          <a:lstStyle/>
          <a:p>
            <a:fld id="{3758B574-CA08-45E6-AF49-DBCE79C62637}" type="datetime1">
              <a:rPr lang="en-IN" smtClean="0"/>
              <a:t>30-05-2024</a:t>
            </a:fld>
            <a:endParaRPr lang="en-IN"/>
          </a:p>
        </p:txBody>
      </p:sp>
      <p:sp>
        <p:nvSpPr>
          <p:cNvPr id="5" name="Slide Number Placeholder 4">
            <a:extLst>
              <a:ext uri="{FF2B5EF4-FFF2-40B4-BE49-F238E27FC236}">
                <a16:creationId xmlns:a16="http://schemas.microsoft.com/office/drawing/2014/main" id="{1C288F9C-70DD-D8DE-912A-F75203CCAF2D}"/>
              </a:ext>
            </a:extLst>
          </p:cNvPr>
          <p:cNvSpPr>
            <a:spLocks noGrp="1"/>
          </p:cNvSpPr>
          <p:nvPr>
            <p:ph type="sldNum" sz="quarter" idx="12"/>
          </p:nvPr>
        </p:nvSpPr>
        <p:spPr/>
        <p:txBody>
          <a:bodyPr/>
          <a:lstStyle/>
          <a:p>
            <a:fld id="{DE4CB378-4F50-4CCE-9659-BB7A6E40C702}" type="slidenum">
              <a:rPr lang="en-IN" smtClean="0"/>
              <a:t>2</a:t>
            </a:fld>
            <a:endParaRPr lang="en-IN"/>
          </a:p>
        </p:txBody>
      </p:sp>
    </p:spTree>
    <p:extLst>
      <p:ext uri="{BB962C8B-B14F-4D97-AF65-F5344CB8AC3E}">
        <p14:creationId xmlns:p14="http://schemas.microsoft.com/office/powerpoint/2010/main" val="1096434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1BB52-1BCF-04D6-4FB0-4CFE3E0979A3}"/>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2A9DBBE1-E791-7D83-3E25-0A54AB7BAB98}"/>
              </a:ext>
            </a:extLst>
          </p:cNvPr>
          <p:cNvSpPr>
            <a:spLocks noGrp="1"/>
          </p:cNvSpPr>
          <p:nvPr>
            <p:ph idx="1"/>
          </p:nvPr>
        </p:nvSpPr>
        <p:spPr>
          <a:xfrm>
            <a:off x="1090003" y="2368478"/>
            <a:ext cx="10553700" cy="4023360"/>
          </a:xfrm>
        </p:spPr>
        <p:txBody>
          <a:bodyPr>
            <a:normAutofit/>
          </a:bodyPr>
          <a:lstStyle/>
          <a:p>
            <a:pPr algn="just">
              <a:lnSpc>
                <a:spcPct val="11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primary objective of our project is to create an innovative solution that utilizes voice assistant technology to aid individuals who are new to our college campus in navigating their surroundings with ease and efficiency.</a:t>
            </a:r>
          </a:p>
          <a:p>
            <a:pPr algn="just">
              <a:lnSpc>
                <a:spcPct val="11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 By integrating advanced voice recognition capabilities and intuitive interface design, we aim to develop a user-friendly system that allows users to simply speak their desired destination and receive clear, step-by-step directions. </a:t>
            </a:r>
          </a:p>
          <a:p>
            <a:pPr algn="just">
              <a:lnSpc>
                <a:spcPct val="11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Our overarching goal is to enhance the overall experience of students and visitors by providing them with a reliable and accessible tool for locating various facilities, buildings, and points of interest within our campus environment.</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B14CEEC-E646-4E4B-850D-002F9336081A}"/>
              </a:ext>
            </a:extLst>
          </p:cNvPr>
          <p:cNvSpPr>
            <a:spLocks noGrp="1"/>
          </p:cNvSpPr>
          <p:nvPr>
            <p:ph type="dt" sz="half" idx="10"/>
          </p:nvPr>
        </p:nvSpPr>
        <p:spPr/>
        <p:txBody>
          <a:bodyPr/>
          <a:lstStyle/>
          <a:p>
            <a:fld id="{BDDE982F-5234-4E91-90B2-8CCF2F8D2556}" type="datetime1">
              <a:rPr lang="en-IN" smtClean="0"/>
              <a:t>30-05-2024</a:t>
            </a:fld>
            <a:endParaRPr lang="en-IN"/>
          </a:p>
        </p:txBody>
      </p:sp>
      <p:sp>
        <p:nvSpPr>
          <p:cNvPr id="5" name="Slide Number Placeholder 4">
            <a:extLst>
              <a:ext uri="{FF2B5EF4-FFF2-40B4-BE49-F238E27FC236}">
                <a16:creationId xmlns:a16="http://schemas.microsoft.com/office/drawing/2014/main" id="{93BC7EFC-EC00-6F9E-F71A-D214942F2180}"/>
              </a:ext>
            </a:extLst>
          </p:cNvPr>
          <p:cNvSpPr>
            <a:spLocks noGrp="1"/>
          </p:cNvSpPr>
          <p:nvPr>
            <p:ph type="sldNum" sz="quarter" idx="12"/>
          </p:nvPr>
        </p:nvSpPr>
        <p:spPr/>
        <p:txBody>
          <a:bodyPr/>
          <a:lstStyle/>
          <a:p>
            <a:fld id="{DE4CB378-4F50-4CCE-9659-BB7A6E40C702}" type="slidenum">
              <a:rPr lang="en-IN" smtClean="0"/>
              <a:t>3</a:t>
            </a:fld>
            <a:endParaRPr lang="en-IN"/>
          </a:p>
        </p:txBody>
      </p:sp>
    </p:spTree>
    <p:extLst>
      <p:ext uri="{BB962C8B-B14F-4D97-AF65-F5344CB8AC3E}">
        <p14:creationId xmlns:p14="http://schemas.microsoft.com/office/powerpoint/2010/main" val="2308995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1BB52-1BCF-04D6-4FB0-4CFE3E0979A3}"/>
              </a:ext>
            </a:extLst>
          </p:cNvPr>
          <p:cNvSpPr>
            <a:spLocks noGrp="1"/>
          </p:cNvSpPr>
          <p:nvPr>
            <p:ph type="title"/>
          </p:nvPr>
        </p:nvSpPr>
        <p:spPr>
          <a:xfrm>
            <a:off x="791060" y="838200"/>
            <a:ext cx="8761413" cy="706964"/>
          </a:xfrm>
        </p:spPr>
        <p:txBody>
          <a:bodyPr/>
          <a:lstStyle/>
          <a:p>
            <a:r>
              <a:rPr lang="en-IN" sz="44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2A9DBBE1-E791-7D83-3E25-0A54AB7BAB98}"/>
              </a:ext>
            </a:extLst>
          </p:cNvPr>
          <p:cNvSpPr>
            <a:spLocks noGrp="1"/>
          </p:cNvSpPr>
          <p:nvPr>
            <p:ph idx="1"/>
          </p:nvPr>
        </p:nvSpPr>
        <p:spPr>
          <a:xfrm>
            <a:off x="653564" y="2645405"/>
            <a:ext cx="10884871" cy="3512799"/>
          </a:xfrm>
        </p:spPr>
        <p:txBody>
          <a:bodyPr>
            <a:noAutofit/>
          </a:bodyPr>
          <a:lstStyle/>
          <a:p>
            <a:pPr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In the context of our college environment, newcomers often face challenges in familiarizing themselves with the campus layout, leading to confusion and inefficiency in navigation. </a:t>
            </a:r>
          </a:p>
          <a:p>
            <a:pPr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Furthermore, the dynamic nature of campus events and infrastructure updates necessitates a flexible and adaptable solution for guiding newcomers effectively.</a:t>
            </a:r>
          </a:p>
          <a:p>
            <a:pPr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 Therefore, there is a pressing need for a modern, user-friendly navigation system that leverages voice assistant technology to offer intuitive, real-time guidance, facilitating seamless navigation for all individuals navigating our college campus</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B14CEEC-E646-4E4B-850D-002F9336081A}"/>
              </a:ext>
            </a:extLst>
          </p:cNvPr>
          <p:cNvSpPr>
            <a:spLocks noGrp="1"/>
          </p:cNvSpPr>
          <p:nvPr>
            <p:ph type="dt" sz="half" idx="10"/>
          </p:nvPr>
        </p:nvSpPr>
        <p:spPr/>
        <p:txBody>
          <a:bodyPr/>
          <a:lstStyle/>
          <a:p>
            <a:fld id="{BDDE982F-5234-4E91-90B2-8CCF2F8D2556}" type="datetime1">
              <a:rPr lang="en-IN" smtClean="0"/>
              <a:t>30-05-2024</a:t>
            </a:fld>
            <a:endParaRPr lang="en-IN"/>
          </a:p>
        </p:txBody>
      </p:sp>
      <p:sp>
        <p:nvSpPr>
          <p:cNvPr id="5" name="Slide Number Placeholder 4">
            <a:extLst>
              <a:ext uri="{FF2B5EF4-FFF2-40B4-BE49-F238E27FC236}">
                <a16:creationId xmlns:a16="http://schemas.microsoft.com/office/drawing/2014/main" id="{93BC7EFC-EC00-6F9E-F71A-D214942F2180}"/>
              </a:ext>
            </a:extLst>
          </p:cNvPr>
          <p:cNvSpPr>
            <a:spLocks noGrp="1"/>
          </p:cNvSpPr>
          <p:nvPr>
            <p:ph type="sldNum" sz="quarter" idx="12"/>
          </p:nvPr>
        </p:nvSpPr>
        <p:spPr/>
        <p:txBody>
          <a:bodyPr/>
          <a:lstStyle/>
          <a:p>
            <a:fld id="{DE4CB378-4F50-4CCE-9659-BB7A6E40C702}" type="slidenum">
              <a:rPr lang="en-IN" smtClean="0"/>
              <a:t>4</a:t>
            </a:fld>
            <a:endParaRPr lang="en-IN"/>
          </a:p>
        </p:txBody>
      </p:sp>
    </p:spTree>
    <p:extLst>
      <p:ext uri="{BB962C8B-B14F-4D97-AF65-F5344CB8AC3E}">
        <p14:creationId xmlns:p14="http://schemas.microsoft.com/office/powerpoint/2010/main" val="1757281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1BB52-1BCF-04D6-4FB0-4CFE3E0979A3}"/>
              </a:ext>
            </a:extLst>
          </p:cNvPr>
          <p:cNvSpPr>
            <a:spLocks noGrp="1"/>
          </p:cNvSpPr>
          <p:nvPr>
            <p:ph type="title"/>
          </p:nvPr>
        </p:nvSpPr>
        <p:spPr>
          <a:xfrm>
            <a:off x="725746" y="787056"/>
            <a:ext cx="8761413" cy="706964"/>
          </a:xfrm>
        </p:spPr>
        <p:txBody>
          <a:bodyPr/>
          <a:lstStyle/>
          <a:p>
            <a:r>
              <a:rPr lang="en-IN" sz="4400" b="1" dirty="0">
                <a:latin typeface="Times New Roman" panose="02020603050405020304" pitchFamily="18" charset="0"/>
                <a:cs typeface="Times New Roman" panose="02020603050405020304" pitchFamily="18" charset="0"/>
              </a:rPr>
              <a:t>Existing System &amp; Its Drawbacks:</a:t>
            </a:r>
          </a:p>
        </p:txBody>
      </p:sp>
      <p:sp>
        <p:nvSpPr>
          <p:cNvPr id="4" name="Date Placeholder 3">
            <a:extLst>
              <a:ext uri="{FF2B5EF4-FFF2-40B4-BE49-F238E27FC236}">
                <a16:creationId xmlns:a16="http://schemas.microsoft.com/office/drawing/2014/main" id="{0B14CEEC-E646-4E4B-850D-002F9336081A}"/>
              </a:ext>
            </a:extLst>
          </p:cNvPr>
          <p:cNvSpPr>
            <a:spLocks noGrp="1"/>
          </p:cNvSpPr>
          <p:nvPr>
            <p:ph type="dt" sz="half" idx="10"/>
          </p:nvPr>
        </p:nvSpPr>
        <p:spPr/>
        <p:txBody>
          <a:bodyPr/>
          <a:lstStyle/>
          <a:p>
            <a:fld id="{BDDE982F-5234-4E91-90B2-8CCF2F8D2556}" type="datetime1">
              <a:rPr lang="en-IN" smtClean="0"/>
              <a:t>30-05-2024</a:t>
            </a:fld>
            <a:endParaRPr lang="en-IN"/>
          </a:p>
        </p:txBody>
      </p:sp>
      <p:sp>
        <p:nvSpPr>
          <p:cNvPr id="5" name="Slide Number Placeholder 4">
            <a:extLst>
              <a:ext uri="{FF2B5EF4-FFF2-40B4-BE49-F238E27FC236}">
                <a16:creationId xmlns:a16="http://schemas.microsoft.com/office/drawing/2014/main" id="{93BC7EFC-EC00-6F9E-F71A-D214942F2180}"/>
              </a:ext>
            </a:extLst>
          </p:cNvPr>
          <p:cNvSpPr>
            <a:spLocks noGrp="1"/>
          </p:cNvSpPr>
          <p:nvPr>
            <p:ph type="sldNum" sz="quarter" idx="12"/>
          </p:nvPr>
        </p:nvSpPr>
        <p:spPr/>
        <p:txBody>
          <a:bodyPr/>
          <a:lstStyle/>
          <a:p>
            <a:fld id="{DE4CB378-4F50-4CCE-9659-BB7A6E40C702}" type="slidenum">
              <a:rPr lang="en-IN" smtClean="0"/>
              <a:t>5</a:t>
            </a:fld>
            <a:endParaRPr lang="en-IN"/>
          </a:p>
        </p:txBody>
      </p:sp>
      <p:sp>
        <p:nvSpPr>
          <p:cNvPr id="3" name="Content Placeholder 2">
            <a:extLst>
              <a:ext uri="{FF2B5EF4-FFF2-40B4-BE49-F238E27FC236}">
                <a16:creationId xmlns:a16="http://schemas.microsoft.com/office/drawing/2014/main" id="{A603F1CF-CBF4-941D-E171-34661B14FB17}"/>
              </a:ext>
            </a:extLst>
          </p:cNvPr>
          <p:cNvSpPr>
            <a:spLocks noGrp="1"/>
          </p:cNvSpPr>
          <p:nvPr>
            <p:ph idx="1"/>
          </p:nvPr>
        </p:nvSpPr>
        <p:spPr>
          <a:xfrm>
            <a:off x="661500" y="2463539"/>
            <a:ext cx="11188378" cy="4233097"/>
          </a:xfrm>
        </p:spPr>
        <p:txBody>
          <a:bodyPr>
            <a:normAutofit lnSpcReduction="10000"/>
          </a:bodyPr>
          <a:lstStyle/>
          <a:p>
            <a:pPr marL="0" indent="0" algn="just">
              <a:buNone/>
            </a:pPr>
            <a:r>
              <a:rPr lang="en-US" sz="2400" dirty="0"/>
              <a:t>Current navigation aids on campus include printed maps, static signage, and mobile map applications. These methods provide basic navigation assistance but lack interactivity and real-time updates.</a:t>
            </a:r>
          </a:p>
          <a:p>
            <a:pPr marL="0" indent="0">
              <a:buNone/>
            </a:pPr>
            <a:r>
              <a:rPr lang="en-US" sz="2400" b="1" dirty="0"/>
              <a:t>Drawbacks</a:t>
            </a:r>
          </a:p>
          <a:p>
            <a:pPr>
              <a:buFont typeface="Arial" panose="020B0604020202020204" pitchFamily="34" charset="0"/>
              <a:buChar char="•"/>
            </a:pPr>
            <a:r>
              <a:rPr lang="en-US" sz="2400" b="1" dirty="0"/>
              <a:t>Static and Outdated Information:</a:t>
            </a:r>
            <a:r>
              <a:rPr lang="en-US" sz="2400" dirty="0"/>
              <a:t> Maps and signage do not reflect real-time changes or temporary closures.</a:t>
            </a:r>
          </a:p>
          <a:p>
            <a:pPr>
              <a:buFont typeface="Arial" panose="020B0604020202020204" pitchFamily="34" charset="0"/>
              <a:buChar char="•"/>
            </a:pPr>
            <a:r>
              <a:rPr lang="en-US" sz="2400" b="1" dirty="0"/>
              <a:t>Limited Accessibility Features:</a:t>
            </a:r>
            <a:r>
              <a:rPr lang="en-US" sz="2400" dirty="0"/>
              <a:t> Traditional aids are not designed to support visually impaired or cognitively challenged users.</a:t>
            </a:r>
          </a:p>
          <a:p>
            <a:pPr>
              <a:buFont typeface="Arial" panose="020B0604020202020204" pitchFamily="34" charset="0"/>
              <a:buChar char="•"/>
            </a:pPr>
            <a:r>
              <a:rPr lang="en-US" sz="2400" b="1" dirty="0"/>
              <a:t>Lack of Personalization:</a:t>
            </a:r>
            <a:r>
              <a:rPr lang="en-US" sz="2400" dirty="0"/>
              <a:t> Existing tools do not offer personalized guidance based on user preferences or needs.</a:t>
            </a:r>
          </a:p>
          <a:p>
            <a:pPr algn="just"/>
            <a:endParaRPr lang="en-US" sz="2400" dirty="0"/>
          </a:p>
          <a:p>
            <a:pPr algn="just"/>
            <a:endParaRPr lang="en-US" sz="2400" dirty="0"/>
          </a:p>
        </p:txBody>
      </p:sp>
    </p:spTree>
    <p:extLst>
      <p:ext uri="{BB962C8B-B14F-4D97-AF65-F5344CB8AC3E}">
        <p14:creationId xmlns:p14="http://schemas.microsoft.com/office/powerpoint/2010/main" val="2253927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1BB52-1BCF-04D6-4FB0-4CFE3E0979A3}"/>
              </a:ext>
            </a:extLst>
          </p:cNvPr>
          <p:cNvSpPr>
            <a:spLocks noGrp="1"/>
          </p:cNvSpPr>
          <p:nvPr>
            <p:ph type="title"/>
          </p:nvPr>
        </p:nvSpPr>
        <p:spPr>
          <a:xfrm>
            <a:off x="725746" y="787056"/>
            <a:ext cx="8761413" cy="706964"/>
          </a:xfrm>
        </p:spPr>
        <p:txBody>
          <a:bodyPr/>
          <a:lstStyle/>
          <a:p>
            <a:r>
              <a:rPr lang="en-IN" sz="4400" b="1" dirty="0">
                <a:latin typeface="Times New Roman" panose="02020603050405020304" pitchFamily="18" charset="0"/>
                <a:cs typeface="Times New Roman" panose="02020603050405020304" pitchFamily="18" charset="0"/>
              </a:rPr>
              <a:t>Existing System:</a:t>
            </a:r>
          </a:p>
        </p:txBody>
      </p:sp>
      <p:sp>
        <p:nvSpPr>
          <p:cNvPr id="4" name="Date Placeholder 3">
            <a:extLst>
              <a:ext uri="{FF2B5EF4-FFF2-40B4-BE49-F238E27FC236}">
                <a16:creationId xmlns:a16="http://schemas.microsoft.com/office/drawing/2014/main" id="{0B14CEEC-E646-4E4B-850D-002F9336081A}"/>
              </a:ext>
            </a:extLst>
          </p:cNvPr>
          <p:cNvSpPr>
            <a:spLocks noGrp="1"/>
          </p:cNvSpPr>
          <p:nvPr>
            <p:ph type="dt" sz="half" idx="10"/>
          </p:nvPr>
        </p:nvSpPr>
        <p:spPr/>
        <p:txBody>
          <a:bodyPr/>
          <a:lstStyle/>
          <a:p>
            <a:fld id="{BDDE982F-5234-4E91-90B2-8CCF2F8D2556}" type="datetime1">
              <a:rPr lang="en-IN" smtClean="0"/>
              <a:t>30-05-2024</a:t>
            </a:fld>
            <a:endParaRPr lang="en-IN"/>
          </a:p>
        </p:txBody>
      </p:sp>
      <p:sp>
        <p:nvSpPr>
          <p:cNvPr id="5" name="Slide Number Placeholder 4">
            <a:extLst>
              <a:ext uri="{FF2B5EF4-FFF2-40B4-BE49-F238E27FC236}">
                <a16:creationId xmlns:a16="http://schemas.microsoft.com/office/drawing/2014/main" id="{93BC7EFC-EC00-6F9E-F71A-D214942F2180}"/>
              </a:ext>
            </a:extLst>
          </p:cNvPr>
          <p:cNvSpPr>
            <a:spLocks noGrp="1"/>
          </p:cNvSpPr>
          <p:nvPr>
            <p:ph type="sldNum" sz="quarter" idx="12"/>
          </p:nvPr>
        </p:nvSpPr>
        <p:spPr/>
        <p:txBody>
          <a:bodyPr/>
          <a:lstStyle/>
          <a:p>
            <a:fld id="{DE4CB378-4F50-4CCE-9659-BB7A6E40C702}" type="slidenum">
              <a:rPr lang="en-IN" smtClean="0"/>
              <a:t>6</a:t>
            </a:fld>
            <a:endParaRPr lang="en-IN"/>
          </a:p>
        </p:txBody>
      </p:sp>
      <p:pic>
        <p:nvPicPr>
          <p:cNvPr id="6" name="Content Placeholder 5">
            <a:extLst>
              <a:ext uri="{FF2B5EF4-FFF2-40B4-BE49-F238E27FC236}">
                <a16:creationId xmlns:a16="http://schemas.microsoft.com/office/drawing/2014/main" id="{A08D48E6-2438-7041-C356-43DA40B4F63A}"/>
              </a:ext>
            </a:extLst>
          </p:cNvPr>
          <p:cNvPicPr>
            <a:picLocks noGrp="1" noChangeAspect="1"/>
          </p:cNvPicPr>
          <p:nvPr>
            <p:ph idx="1"/>
          </p:nvPr>
        </p:nvPicPr>
        <p:blipFill>
          <a:blip r:embed="rId2"/>
          <a:stretch>
            <a:fillRect/>
          </a:stretch>
        </p:blipFill>
        <p:spPr>
          <a:xfrm>
            <a:off x="932976" y="2528856"/>
            <a:ext cx="4101200" cy="3416300"/>
          </a:xfrm>
          <a:prstGeom prst="rect">
            <a:avLst/>
          </a:prstGeom>
        </p:spPr>
      </p:pic>
      <p:pic>
        <p:nvPicPr>
          <p:cNvPr id="7" name="Picture 6">
            <a:extLst>
              <a:ext uri="{FF2B5EF4-FFF2-40B4-BE49-F238E27FC236}">
                <a16:creationId xmlns:a16="http://schemas.microsoft.com/office/drawing/2014/main" id="{3085C36C-F088-875E-6C65-9EB84CD977B4}"/>
              </a:ext>
            </a:extLst>
          </p:cNvPr>
          <p:cNvPicPr>
            <a:picLocks noChangeAspect="1"/>
          </p:cNvPicPr>
          <p:nvPr/>
        </p:nvPicPr>
        <p:blipFill>
          <a:blip r:embed="rId3"/>
          <a:stretch>
            <a:fillRect/>
          </a:stretch>
        </p:blipFill>
        <p:spPr>
          <a:xfrm>
            <a:off x="7157826" y="2528856"/>
            <a:ext cx="4272174" cy="3416300"/>
          </a:xfrm>
          <a:prstGeom prst="rect">
            <a:avLst/>
          </a:prstGeom>
        </p:spPr>
      </p:pic>
    </p:spTree>
    <p:extLst>
      <p:ext uri="{BB962C8B-B14F-4D97-AF65-F5344CB8AC3E}">
        <p14:creationId xmlns:p14="http://schemas.microsoft.com/office/powerpoint/2010/main" val="179373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4018A-FBD6-09D5-BAEE-0A6CE220BFBF}"/>
              </a:ext>
            </a:extLst>
          </p:cNvPr>
          <p:cNvSpPr>
            <a:spLocks noGrp="1"/>
          </p:cNvSpPr>
          <p:nvPr>
            <p:ph type="title"/>
          </p:nvPr>
        </p:nvSpPr>
        <p:spPr>
          <a:xfrm>
            <a:off x="594704" y="505747"/>
            <a:ext cx="10058400" cy="1450757"/>
          </a:xfrm>
        </p:spPr>
        <p:txBody>
          <a:bodyPr>
            <a:noAutofit/>
          </a:bodyPr>
          <a:lstStyle/>
          <a:p>
            <a:br>
              <a:rPr lang="en-IN" sz="4400" b="1" dirty="0">
                <a:latin typeface="Times New Roman" panose="02020603050405020304" pitchFamily="18" charset="0"/>
                <a:cs typeface="Times New Roman" panose="02020603050405020304" pitchFamily="18" charset="0"/>
              </a:rPr>
            </a:br>
            <a:r>
              <a:rPr lang="en-IN" sz="4400" b="1" dirty="0">
                <a:latin typeface="Times New Roman" panose="02020603050405020304" pitchFamily="18" charset="0"/>
                <a:cs typeface="Times New Roman" panose="02020603050405020304" pitchFamily="18" charset="0"/>
              </a:rPr>
              <a:t>Proposed System &amp; Its Advantages :</a:t>
            </a:r>
            <a:br>
              <a:rPr lang="en-IN" sz="4400" b="1" dirty="0">
                <a:latin typeface="Times New Roman" panose="02020603050405020304" pitchFamily="18" charset="0"/>
                <a:cs typeface="Times New Roman" panose="02020603050405020304" pitchFamily="18" charset="0"/>
              </a:rPr>
            </a:br>
            <a:endParaRPr lang="en-US" sz="4400" b="1" dirty="0">
              <a:latin typeface="Times New Roman" panose="02020603050405020304" pitchFamily="18" charset="0"/>
              <a:cs typeface="Times New Roman" panose="02020603050405020304" pitchFamily="18" charset="0"/>
            </a:endParaRPr>
          </a:p>
        </p:txBody>
      </p:sp>
      <p:sp>
        <p:nvSpPr>
          <p:cNvPr id="6" name="TextShape 2">
            <a:extLst>
              <a:ext uri="{FF2B5EF4-FFF2-40B4-BE49-F238E27FC236}">
                <a16:creationId xmlns:a16="http://schemas.microsoft.com/office/drawing/2014/main" id="{1BADBAED-F3EA-76A8-7DE3-89AB798849A2}"/>
              </a:ext>
            </a:extLst>
          </p:cNvPr>
          <p:cNvSpPr txBox="1">
            <a:spLocks noGrp="1"/>
          </p:cNvSpPr>
          <p:nvPr>
            <p:ph idx="1"/>
          </p:nvPr>
        </p:nvSpPr>
        <p:spPr>
          <a:xfrm>
            <a:off x="587829" y="2521512"/>
            <a:ext cx="11055874" cy="4022725"/>
          </a:xfrm>
          <a:prstGeom prst="rect">
            <a:avLst/>
          </a:prstGeom>
          <a:noFill/>
          <a:ln w="9360">
            <a:noFill/>
          </a:ln>
        </p:spPr>
        <p:txBody>
          <a:bodyPr lIns="54720" tIns="91440">
            <a:normAutofit lnSpcReduction="10000"/>
          </a:bodyPr>
          <a:lstStyle/>
          <a:p>
            <a:pPr algn="just">
              <a:buFont typeface="+mj-lt"/>
              <a:buAutoNum type="arabicPeriod"/>
            </a:pPr>
            <a:r>
              <a:rPr lang="en-US" sz="2400" b="1" i="0" dirty="0">
                <a:solidFill>
                  <a:schemeClr val="tx1"/>
                </a:solidFill>
                <a:effectLst/>
                <a:latin typeface="Times New Roman" panose="02020603050405020304" pitchFamily="18" charset="0"/>
                <a:cs typeface="Times New Roman" panose="02020603050405020304" pitchFamily="18" charset="0"/>
              </a:rPr>
              <a:t>User Interface (UI):</a:t>
            </a:r>
            <a:endParaRPr lang="en-US" sz="2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This component manages the interaction between users and the virtual assistant. It can include a graphical user interface (GUI), a command-line interface (CLI), or integration with messaging platforms.</a:t>
            </a:r>
          </a:p>
          <a:p>
            <a:pPr algn="just">
              <a:buFont typeface="+mj-lt"/>
              <a:buAutoNum type="arabicPeriod"/>
            </a:pPr>
            <a:r>
              <a:rPr lang="en-US" sz="2400" b="1" i="0" dirty="0">
                <a:solidFill>
                  <a:schemeClr val="tx1"/>
                </a:solidFill>
                <a:effectLst/>
                <a:latin typeface="Times New Roman" panose="02020603050405020304" pitchFamily="18" charset="0"/>
                <a:cs typeface="Times New Roman" panose="02020603050405020304" pitchFamily="18" charset="0"/>
              </a:rPr>
              <a:t>Speech Recognition:</a:t>
            </a:r>
            <a:endParaRPr lang="en-US" sz="2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If supporting voice commands, this component converts spoken language into text using speech recognition libraries or services.</a:t>
            </a:r>
          </a:p>
          <a:p>
            <a:pPr algn="just">
              <a:buFont typeface="+mj-lt"/>
              <a:buAutoNum type="arabicPeriod"/>
            </a:pPr>
            <a:r>
              <a:rPr lang="en-US" sz="2400" b="1" i="0" dirty="0">
                <a:solidFill>
                  <a:schemeClr val="tx1"/>
                </a:solidFill>
                <a:effectLst/>
                <a:latin typeface="Times New Roman" panose="02020603050405020304" pitchFamily="18" charset="0"/>
                <a:cs typeface="Times New Roman" panose="02020603050405020304" pitchFamily="18" charset="0"/>
              </a:rPr>
              <a:t>Natural Language Processing (NLP):</a:t>
            </a:r>
            <a:endParaRPr lang="en-US" sz="2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Handles text understanding through tasks like tokenization, part-of-speech tagging, entity recognition, sentiment analysis, and intent recognition using NLP libraries like NLTK, </a:t>
            </a:r>
            <a:r>
              <a:rPr lang="en-US" sz="2000" b="0" i="0" dirty="0" err="1">
                <a:solidFill>
                  <a:schemeClr val="tx1"/>
                </a:solidFill>
                <a:effectLst/>
                <a:latin typeface="Times New Roman" panose="02020603050405020304" pitchFamily="18" charset="0"/>
                <a:cs typeface="Times New Roman" panose="02020603050405020304" pitchFamily="18" charset="0"/>
              </a:rPr>
              <a:t>spaCy</a:t>
            </a:r>
            <a:r>
              <a:rPr lang="en-US" sz="2000" b="0" i="0" dirty="0">
                <a:solidFill>
                  <a:schemeClr val="tx1"/>
                </a:solidFill>
                <a:effectLst/>
                <a:latin typeface="Times New Roman" panose="02020603050405020304" pitchFamily="18" charset="0"/>
                <a:cs typeface="Times New Roman" panose="02020603050405020304" pitchFamily="18" charset="0"/>
              </a:rPr>
              <a:t>, or Transformers.</a:t>
            </a:r>
          </a:p>
        </p:txBody>
      </p:sp>
      <p:sp>
        <p:nvSpPr>
          <p:cNvPr id="4" name="Date Placeholder 3">
            <a:extLst>
              <a:ext uri="{FF2B5EF4-FFF2-40B4-BE49-F238E27FC236}">
                <a16:creationId xmlns:a16="http://schemas.microsoft.com/office/drawing/2014/main" id="{00B9D546-A72C-22F0-32D6-8AE69A4C1955}"/>
              </a:ext>
            </a:extLst>
          </p:cNvPr>
          <p:cNvSpPr>
            <a:spLocks noGrp="1"/>
          </p:cNvSpPr>
          <p:nvPr>
            <p:ph type="dt" sz="half" idx="10"/>
          </p:nvPr>
        </p:nvSpPr>
        <p:spPr/>
        <p:txBody>
          <a:bodyPr/>
          <a:lstStyle/>
          <a:p>
            <a:fld id="{E0C78394-94DB-47F7-A2EB-D6C7FBA72EA5}" type="datetime1">
              <a:rPr lang="en-IN" smtClean="0"/>
              <a:t>30-05-2024</a:t>
            </a:fld>
            <a:endParaRPr lang="en-IN"/>
          </a:p>
        </p:txBody>
      </p:sp>
      <p:sp>
        <p:nvSpPr>
          <p:cNvPr id="5" name="Slide Number Placeholder 4">
            <a:extLst>
              <a:ext uri="{FF2B5EF4-FFF2-40B4-BE49-F238E27FC236}">
                <a16:creationId xmlns:a16="http://schemas.microsoft.com/office/drawing/2014/main" id="{F07422DF-88B6-E765-4B50-F76A54F1281E}"/>
              </a:ext>
            </a:extLst>
          </p:cNvPr>
          <p:cNvSpPr>
            <a:spLocks noGrp="1"/>
          </p:cNvSpPr>
          <p:nvPr>
            <p:ph type="sldNum" sz="quarter" idx="12"/>
          </p:nvPr>
        </p:nvSpPr>
        <p:spPr/>
        <p:txBody>
          <a:bodyPr/>
          <a:lstStyle/>
          <a:p>
            <a:fld id="{DE4CB378-4F50-4CCE-9659-BB7A6E40C702}" type="slidenum">
              <a:rPr lang="en-IN" smtClean="0"/>
              <a:t>7</a:t>
            </a:fld>
            <a:endParaRPr lang="en-IN"/>
          </a:p>
        </p:txBody>
      </p:sp>
    </p:spTree>
    <p:extLst>
      <p:ext uri="{BB962C8B-B14F-4D97-AF65-F5344CB8AC3E}">
        <p14:creationId xmlns:p14="http://schemas.microsoft.com/office/powerpoint/2010/main" val="477979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18BC2-4874-EEC7-735F-224162550673}"/>
              </a:ext>
            </a:extLst>
          </p:cNvPr>
          <p:cNvSpPr>
            <a:spLocks noGrp="1"/>
          </p:cNvSpPr>
          <p:nvPr>
            <p:ph type="title"/>
          </p:nvPr>
        </p:nvSpPr>
        <p:spPr>
          <a:xfrm>
            <a:off x="1098970" y="989852"/>
            <a:ext cx="8761413" cy="706964"/>
          </a:xfrm>
        </p:spPr>
        <p:txBody>
          <a:bodyPr/>
          <a:lstStyle/>
          <a:p>
            <a:r>
              <a:rPr lang="en-IN" sz="4400" b="1" dirty="0">
                <a:latin typeface="Times New Roman" panose="02020603050405020304" pitchFamily="18" charset="0"/>
                <a:cs typeface="Times New Roman" panose="02020603050405020304" pitchFamily="18" charset="0"/>
              </a:rPr>
              <a:t>Proposed System &amp; Its Advantages :</a:t>
            </a:r>
          </a:p>
        </p:txBody>
      </p:sp>
      <p:sp>
        <p:nvSpPr>
          <p:cNvPr id="4" name="Date Placeholder 3">
            <a:extLst>
              <a:ext uri="{FF2B5EF4-FFF2-40B4-BE49-F238E27FC236}">
                <a16:creationId xmlns:a16="http://schemas.microsoft.com/office/drawing/2014/main" id="{F5407E1D-D2E8-764D-1009-EBB77AEDAA8F}"/>
              </a:ext>
            </a:extLst>
          </p:cNvPr>
          <p:cNvSpPr>
            <a:spLocks noGrp="1"/>
          </p:cNvSpPr>
          <p:nvPr>
            <p:ph type="dt" sz="half" idx="10"/>
          </p:nvPr>
        </p:nvSpPr>
        <p:spPr/>
        <p:txBody>
          <a:bodyPr/>
          <a:lstStyle/>
          <a:p>
            <a:fld id="{E0C78394-94DB-47F7-A2EB-D6C7FBA72EA5}" type="datetime1">
              <a:rPr lang="en-IN" smtClean="0"/>
              <a:t>30-05-2024</a:t>
            </a:fld>
            <a:endParaRPr lang="en-IN"/>
          </a:p>
        </p:txBody>
      </p:sp>
      <p:sp>
        <p:nvSpPr>
          <p:cNvPr id="5" name="Slide Number Placeholder 4">
            <a:extLst>
              <a:ext uri="{FF2B5EF4-FFF2-40B4-BE49-F238E27FC236}">
                <a16:creationId xmlns:a16="http://schemas.microsoft.com/office/drawing/2014/main" id="{8748EFC4-47A6-B428-ADE7-35B161BF72E2}"/>
              </a:ext>
            </a:extLst>
          </p:cNvPr>
          <p:cNvSpPr>
            <a:spLocks noGrp="1"/>
          </p:cNvSpPr>
          <p:nvPr>
            <p:ph type="sldNum" sz="quarter" idx="12"/>
          </p:nvPr>
        </p:nvSpPr>
        <p:spPr/>
        <p:txBody>
          <a:bodyPr/>
          <a:lstStyle/>
          <a:p>
            <a:fld id="{DE4CB378-4F50-4CCE-9659-BB7A6E40C702}" type="slidenum">
              <a:rPr lang="en-IN" smtClean="0"/>
              <a:t>8</a:t>
            </a:fld>
            <a:endParaRPr lang="en-IN"/>
          </a:p>
        </p:txBody>
      </p:sp>
      <p:sp>
        <p:nvSpPr>
          <p:cNvPr id="8" name="Rectangle 1">
            <a:extLst>
              <a:ext uri="{FF2B5EF4-FFF2-40B4-BE49-F238E27FC236}">
                <a16:creationId xmlns:a16="http://schemas.microsoft.com/office/drawing/2014/main" id="{DB467969-8C83-53FD-17EA-84C5A1990B7F}"/>
              </a:ext>
            </a:extLst>
          </p:cNvPr>
          <p:cNvSpPr>
            <a:spLocks noChangeArrowheads="1"/>
          </p:cNvSpPr>
          <p:nvPr/>
        </p:nvSpPr>
        <p:spPr bwMode="auto">
          <a:xfrm rot="10800000" flipV="1">
            <a:off x="278364" y="2389253"/>
            <a:ext cx="1163527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Navigation Assistance: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Offers up-to-date directions and adjusts to changes in real-time.</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Hands-Free Operation: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Enables users to navigate without needing to look at maps or screens, enhancing accessibility.</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User Experience: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Tailors guidance based on user input and preferences, providing a more effective navigation experience.</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Accessibility: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Designed to support users with visual or cognitive impairments, ensuring inclusivity. </a:t>
            </a:r>
          </a:p>
        </p:txBody>
      </p:sp>
    </p:spTree>
    <p:extLst>
      <p:ext uri="{BB962C8B-B14F-4D97-AF65-F5344CB8AC3E}">
        <p14:creationId xmlns:p14="http://schemas.microsoft.com/office/powerpoint/2010/main" val="4216988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18BC2-4874-EEC7-735F-224162550673}"/>
              </a:ext>
            </a:extLst>
          </p:cNvPr>
          <p:cNvSpPr>
            <a:spLocks noGrp="1"/>
          </p:cNvSpPr>
          <p:nvPr>
            <p:ph type="title"/>
          </p:nvPr>
        </p:nvSpPr>
        <p:spPr>
          <a:xfrm>
            <a:off x="697754" y="709934"/>
            <a:ext cx="8761413" cy="706964"/>
          </a:xfrm>
        </p:spPr>
        <p:txBody>
          <a:bodyPr/>
          <a:lstStyle/>
          <a:p>
            <a:r>
              <a:rPr lang="en-IN" sz="4400" b="1" dirty="0">
                <a:latin typeface="Times New Roman" panose="02020603050405020304" pitchFamily="18" charset="0"/>
                <a:cs typeface="Times New Roman" panose="02020603050405020304" pitchFamily="18" charset="0"/>
              </a:rPr>
              <a:t>Proposed  System Architecture:</a:t>
            </a:r>
          </a:p>
        </p:txBody>
      </p:sp>
      <p:sp>
        <p:nvSpPr>
          <p:cNvPr id="4" name="Date Placeholder 3">
            <a:extLst>
              <a:ext uri="{FF2B5EF4-FFF2-40B4-BE49-F238E27FC236}">
                <a16:creationId xmlns:a16="http://schemas.microsoft.com/office/drawing/2014/main" id="{F5407E1D-D2E8-764D-1009-EBB77AEDAA8F}"/>
              </a:ext>
            </a:extLst>
          </p:cNvPr>
          <p:cNvSpPr>
            <a:spLocks noGrp="1"/>
          </p:cNvSpPr>
          <p:nvPr>
            <p:ph type="dt" sz="half" idx="10"/>
          </p:nvPr>
        </p:nvSpPr>
        <p:spPr/>
        <p:txBody>
          <a:bodyPr/>
          <a:lstStyle/>
          <a:p>
            <a:fld id="{E0C78394-94DB-47F7-A2EB-D6C7FBA72EA5}" type="datetime1">
              <a:rPr lang="en-IN" smtClean="0"/>
              <a:t>30-05-2024</a:t>
            </a:fld>
            <a:endParaRPr lang="en-IN"/>
          </a:p>
        </p:txBody>
      </p:sp>
      <p:sp>
        <p:nvSpPr>
          <p:cNvPr id="5" name="Slide Number Placeholder 4">
            <a:extLst>
              <a:ext uri="{FF2B5EF4-FFF2-40B4-BE49-F238E27FC236}">
                <a16:creationId xmlns:a16="http://schemas.microsoft.com/office/drawing/2014/main" id="{8748EFC4-47A6-B428-ADE7-35B161BF72E2}"/>
              </a:ext>
            </a:extLst>
          </p:cNvPr>
          <p:cNvSpPr>
            <a:spLocks noGrp="1"/>
          </p:cNvSpPr>
          <p:nvPr>
            <p:ph type="sldNum" sz="quarter" idx="12"/>
          </p:nvPr>
        </p:nvSpPr>
        <p:spPr/>
        <p:txBody>
          <a:bodyPr/>
          <a:lstStyle/>
          <a:p>
            <a:fld id="{DE4CB378-4F50-4CCE-9659-BB7A6E40C702}" type="slidenum">
              <a:rPr lang="en-IN" smtClean="0"/>
              <a:t>9</a:t>
            </a:fld>
            <a:endParaRPr lang="en-IN"/>
          </a:p>
        </p:txBody>
      </p:sp>
      <p:pic>
        <p:nvPicPr>
          <p:cNvPr id="6" name="Picture 2" descr="Building a Personal Assistant from Scratch | by Fabio Chiusano | NLPlanet |  Medium">
            <a:extLst>
              <a:ext uri="{FF2B5EF4-FFF2-40B4-BE49-F238E27FC236}">
                <a16:creationId xmlns:a16="http://schemas.microsoft.com/office/drawing/2014/main" id="{5882C3D5-B5F0-9C47-E221-A9CA2C893395}"/>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124" y="2528595"/>
            <a:ext cx="8248260" cy="3937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7657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388</TotalTime>
  <Words>887</Words>
  <Application>Microsoft Office PowerPoint</Application>
  <PresentationFormat>Widescreen</PresentationFormat>
  <Paragraphs>109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Times New Roman</vt:lpstr>
      <vt:lpstr>Wingdings 3</vt:lpstr>
      <vt:lpstr>Ion Boardroom</vt:lpstr>
      <vt:lpstr>PowerPoint Presentation</vt:lpstr>
      <vt:lpstr>Content</vt:lpstr>
      <vt:lpstr>Objective:</vt:lpstr>
      <vt:lpstr>Problem Statement:</vt:lpstr>
      <vt:lpstr>Existing System &amp; Its Drawbacks:</vt:lpstr>
      <vt:lpstr>Existing System:</vt:lpstr>
      <vt:lpstr> Proposed System &amp; Its Advantages : </vt:lpstr>
      <vt:lpstr>Proposed System &amp; Its Advantages :</vt:lpstr>
      <vt:lpstr>Proposed  System Architecture:</vt:lpstr>
      <vt:lpstr>Proposed  System Architecture:</vt:lpstr>
      <vt:lpstr>Litreature Survey:</vt:lpstr>
      <vt:lpstr>Software &amp; Hardware Requirements  Specification : </vt:lpstr>
      <vt:lpstr>FUTURE ENHANCEMENT: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Matheswaran</dc:creator>
  <cp:lastModifiedBy>YASHEER AHAMED</cp:lastModifiedBy>
  <cp:revision>9</cp:revision>
  <dcterms:created xsi:type="dcterms:W3CDTF">2023-04-10T08:58:06Z</dcterms:created>
  <dcterms:modified xsi:type="dcterms:W3CDTF">2024-05-30T03:44:22Z</dcterms:modified>
</cp:coreProperties>
</file>