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C8C"/>
    <a:srgbClr val="C6BBD4"/>
    <a:srgbClr val="7BCC7C"/>
    <a:srgbClr val="92B863"/>
    <a:srgbClr val="7FA39F"/>
    <a:srgbClr val="FFE1E6"/>
    <a:srgbClr val="FFB49A"/>
    <a:srgbClr val="E8A48B"/>
    <a:srgbClr val="A5C0E8"/>
    <a:srgbClr val="E8DE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54C0-4898-964F-9352-7B09AE152603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EC4-2F71-BA41-8DCC-908BB5CE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54C0-4898-964F-9352-7B09AE152603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EC4-2F71-BA41-8DCC-908BB5CE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54C0-4898-964F-9352-7B09AE152603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EC4-2F71-BA41-8DCC-908BB5CE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0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54C0-4898-964F-9352-7B09AE152603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EC4-2F71-BA41-8DCC-908BB5CE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0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54C0-4898-964F-9352-7B09AE152603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EC4-2F71-BA41-8DCC-908BB5CE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4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54C0-4898-964F-9352-7B09AE152603}" type="datetimeFigureOut">
              <a:rPr lang="en-US" smtClean="0"/>
              <a:t>3/7/15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EC4-2F71-BA41-8DCC-908BB5CE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2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54C0-4898-964F-9352-7B09AE152603}" type="datetimeFigureOut">
              <a:rPr lang="en-US" smtClean="0"/>
              <a:t>3/7/15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EC4-2F71-BA41-8DCC-908BB5CE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54C0-4898-964F-9352-7B09AE152603}" type="datetimeFigureOut">
              <a:rPr lang="en-US" smtClean="0"/>
              <a:t>3/7/15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EC4-2F71-BA41-8DCC-908BB5CE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54C0-4898-964F-9352-7B09AE152603}" type="datetimeFigureOut">
              <a:rPr lang="en-US" smtClean="0"/>
              <a:t>3/7/15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EC4-2F71-BA41-8DCC-908BB5CE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54C0-4898-964F-9352-7B09AE152603}" type="datetimeFigureOut">
              <a:rPr lang="en-US" smtClean="0"/>
              <a:t>3/7/15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EC4-2F71-BA41-8DCC-908BB5CE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54C0-4898-964F-9352-7B09AE152603}" type="datetimeFigureOut">
              <a:rPr lang="en-US" smtClean="0"/>
              <a:t>3/7/15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85EC4-2F71-BA41-8DCC-908BB5CE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54C0-4898-964F-9352-7B09AE152603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85EC4-2F71-BA41-8DCC-908BB5CE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1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412857" cy="7078257"/>
          </a:xfrm>
          <a:prstGeom prst="rect">
            <a:avLst/>
          </a:prstGeom>
          <a:gradFill flip="none" rotWithShape="1">
            <a:gsLst>
              <a:gs pos="0">
                <a:srgbClr val="7BCC7C"/>
              </a:gs>
              <a:gs pos="100000">
                <a:srgbClr val="C6BBD4"/>
              </a:gs>
              <a:gs pos="57000">
                <a:srgbClr val="8ECC8C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3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Sparks</dc:creator>
  <cp:lastModifiedBy>Kevin Sparks</cp:lastModifiedBy>
  <cp:revision>5</cp:revision>
  <dcterms:created xsi:type="dcterms:W3CDTF">2015-03-07T17:57:15Z</dcterms:created>
  <dcterms:modified xsi:type="dcterms:W3CDTF">2015-03-08T02:50:29Z</dcterms:modified>
</cp:coreProperties>
</file>