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bold.fntdata"/><Relationship Id="rId10" Type="http://schemas.openxmlformats.org/officeDocument/2006/relationships/slide" Target="slides/slide6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Round </a:t>
            </a:r>
            <a:r>
              <a:rPr lang="en">
                <a:solidFill>
                  <a:srgbClr val="FF00FF"/>
                </a:solidFill>
              </a:rPr>
              <a:t>Table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00FF00"/>
                </a:solidFill>
              </a:rPr>
              <a:t>Discussion</a:t>
            </a:r>
            <a:r>
              <a:rPr lang="en"/>
              <a:t> </a:t>
            </a:r>
            <a:r>
              <a:rPr lang="en">
                <a:solidFill>
                  <a:srgbClr val="00FFFF"/>
                </a:solidFill>
              </a:rPr>
              <a:t>Ideas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 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ne_Herder.JPG" id="110" name="Shape 110"/>
          <p:cNvPicPr preferRelativeResize="0"/>
          <p:nvPr/>
        </p:nvPicPr>
        <p:blipFill rotWithShape="1">
          <a:blip r:embed="rId3">
            <a:alphaModFix/>
          </a:blip>
          <a:srcRect b="66406" l="0" r="62068" t="9475"/>
          <a:stretch/>
        </p:blipFill>
        <p:spPr>
          <a:xfrm rot="5400000">
            <a:off x="33332" y="1852383"/>
            <a:ext cx="2573098" cy="2181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one_Herder.JPG" id="111" name="Shape 111"/>
          <p:cNvPicPr preferRelativeResize="0"/>
          <p:nvPr/>
        </p:nvPicPr>
        <p:blipFill rotWithShape="1">
          <a:blip r:embed="rId3">
            <a:alphaModFix/>
          </a:blip>
          <a:srcRect b="6384" l="35744" r="32491" t="33323"/>
          <a:stretch/>
        </p:blipFill>
        <p:spPr>
          <a:xfrm rot="5400000">
            <a:off x="4377685" y="-309046"/>
            <a:ext cx="2570014" cy="650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Interaction (win state)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ne_Herder.JPG" id="117" name="Shape 117"/>
          <p:cNvPicPr preferRelativeResize="0"/>
          <p:nvPr/>
        </p:nvPicPr>
        <p:blipFill rotWithShape="1">
          <a:blip r:embed="rId3">
            <a:alphaModFix/>
          </a:blip>
          <a:srcRect b="5370" l="66950" r="0" t="53598"/>
          <a:stretch/>
        </p:blipFill>
        <p:spPr>
          <a:xfrm rot="5400000">
            <a:off x="2775028" y="91942"/>
            <a:ext cx="3593948" cy="5949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Interaction (fail state)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ne_Herder.JPG" id="123" name="Shape 123"/>
          <p:cNvPicPr preferRelativeResize="0"/>
          <p:nvPr/>
        </p:nvPicPr>
        <p:blipFill rotWithShape="1">
          <a:blip r:embed="rId3">
            <a:alphaModFix/>
          </a:blip>
          <a:srcRect b="66553" l="36166" r="31088" t="7418"/>
          <a:stretch/>
        </p:blipFill>
        <p:spPr>
          <a:xfrm rot="5400000">
            <a:off x="2719790" y="1116141"/>
            <a:ext cx="3704422" cy="39262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Score/Difficulty Level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08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Dorm Chore Frenzy</a:t>
            </a:r>
          </a:p>
        </p:txBody>
      </p:sp>
      <p:pic>
        <p:nvPicPr>
          <p:cNvPr descr="Dorm Chore Frenzy.JP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539499" y="204079"/>
            <a:ext cx="4064996" cy="541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rm Chore Frenzy.JPG" id="135" name="Shape 135"/>
          <p:cNvPicPr preferRelativeResize="0"/>
          <p:nvPr/>
        </p:nvPicPr>
        <p:blipFill rotWithShape="1">
          <a:blip r:embed="rId3">
            <a:alphaModFix/>
          </a:blip>
          <a:srcRect b="53409" l="63073" r="0" t="7932"/>
          <a:stretch/>
        </p:blipFill>
        <p:spPr>
          <a:xfrm rot="-5400000">
            <a:off x="2726810" y="299176"/>
            <a:ext cx="3690376" cy="515107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311700" y="308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Start Screen/Story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rm Chore Frenzy.JPG" id="141" name="Shape 141"/>
          <p:cNvPicPr preferRelativeResize="0"/>
          <p:nvPr/>
        </p:nvPicPr>
        <p:blipFill rotWithShape="1">
          <a:blip r:embed="rId3">
            <a:alphaModFix/>
          </a:blip>
          <a:srcRect b="32618" l="63073" r="0" t="46867"/>
          <a:stretch/>
        </p:blipFill>
        <p:spPr>
          <a:xfrm rot="-5400000">
            <a:off x="2815649" y="1723074"/>
            <a:ext cx="3512701" cy="26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311700" y="308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Mini Game Selection Screen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rm Chore Frenzy.JPG" id="147" name="Shape 147"/>
          <p:cNvPicPr preferRelativeResize="0"/>
          <p:nvPr/>
        </p:nvPicPr>
        <p:blipFill rotWithShape="1">
          <a:blip r:embed="rId3">
            <a:alphaModFix/>
          </a:blip>
          <a:srcRect b="11964" l="62514" r="0" t="66544"/>
          <a:stretch/>
        </p:blipFill>
        <p:spPr>
          <a:xfrm rot="-5400000">
            <a:off x="303940" y="2017937"/>
            <a:ext cx="3112709" cy="2379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rm Chore Frenzy.JPG" id="148" name="Shape 148"/>
          <p:cNvPicPr preferRelativeResize="0"/>
          <p:nvPr/>
        </p:nvPicPr>
        <p:blipFill rotWithShape="1">
          <a:blip r:embed="rId3">
            <a:alphaModFix/>
          </a:blip>
          <a:srcRect b="52595" l="31839" r="36713" t="6375"/>
          <a:stretch/>
        </p:blipFill>
        <p:spPr>
          <a:xfrm rot="-5400000">
            <a:off x="4203002" y="495987"/>
            <a:ext cx="3117502" cy="54234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311700" y="308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Kitchen Dish Wash Game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rm Chore Frenzy.JPG" id="154" name="Shape 154"/>
          <p:cNvPicPr preferRelativeResize="0"/>
          <p:nvPr/>
        </p:nvPicPr>
        <p:blipFill rotWithShape="1">
          <a:blip r:embed="rId3">
            <a:alphaModFix/>
          </a:blip>
          <a:srcRect b="9591" l="31812" r="36554" t="47007"/>
          <a:stretch/>
        </p:blipFill>
        <p:spPr>
          <a:xfrm rot="-5400000">
            <a:off x="2969835" y="277472"/>
            <a:ext cx="3204328" cy="586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311700" y="308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Bathroom Floor Scrub Game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rm Chore Frenzy.JPG" id="160" name="Shape 160"/>
          <p:cNvPicPr preferRelativeResize="0"/>
          <p:nvPr/>
        </p:nvPicPr>
        <p:blipFill rotWithShape="1">
          <a:blip r:embed="rId3">
            <a:alphaModFix/>
          </a:blip>
          <a:srcRect b="31922" l="0" r="67257" t="5557"/>
          <a:stretch/>
        </p:blipFill>
        <p:spPr>
          <a:xfrm rot="-5400000">
            <a:off x="3025600" y="-824328"/>
            <a:ext cx="3092803" cy="787410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311700" y="308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Laundry Folding Game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Rio Grande Narrative</a:t>
            </a:r>
          </a:p>
        </p:txBody>
      </p:sp>
      <p:pic>
        <p:nvPicPr>
          <p:cNvPr descr="Rio_Grande_Narrative.JP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09160" y="363451"/>
            <a:ext cx="3925673" cy="523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Viewer</a:t>
            </a:r>
          </a:p>
        </p:txBody>
      </p:sp>
      <p:pic>
        <p:nvPicPr>
          <p:cNvPr descr="sample_viewer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14823" y="461114"/>
            <a:ext cx="3914348" cy="521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o_Grande_Narrative.JPG" id="172" name="Shape 172"/>
          <p:cNvPicPr preferRelativeResize="0"/>
          <p:nvPr/>
        </p:nvPicPr>
        <p:blipFill rotWithShape="1">
          <a:blip r:embed="rId3">
            <a:alphaModFix/>
          </a:blip>
          <a:srcRect b="43649" l="61766" r="0" t="15950"/>
          <a:stretch/>
        </p:blipFill>
        <p:spPr>
          <a:xfrm rot="-5400000">
            <a:off x="2750740" y="335541"/>
            <a:ext cx="3642521" cy="513174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Intro: Cowboy Dream Scene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o_Grande_Narrative.JPG" id="178" name="Shape 178"/>
          <p:cNvPicPr preferRelativeResize="0"/>
          <p:nvPr/>
        </p:nvPicPr>
        <p:blipFill rotWithShape="1">
          <a:blip r:embed="rId3">
            <a:alphaModFix/>
          </a:blip>
          <a:srcRect b="24866" l="63380" r="5440" t="55272"/>
          <a:stretch/>
        </p:blipFill>
        <p:spPr>
          <a:xfrm rot="-5400000">
            <a:off x="2818722" y="1459980"/>
            <a:ext cx="3506547" cy="297814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Train Transition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o_Grande_Narrative.JPG" id="184" name="Shape 184"/>
          <p:cNvPicPr preferRelativeResize="0"/>
          <p:nvPr/>
        </p:nvPicPr>
        <p:blipFill rotWithShape="1">
          <a:blip r:embed="rId3">
            <a:alphaModFix/>
          </a:blip>
          <a:srcRect b="3491" l="62351" r="5162" t="74912"/>
          <a:stretch/>
        </p:blipFill>
        <p:spPr>
          <a:xfrm rot="-5400000">
            <a:off x="2914981" y="1697239"/>
            <a:ext cx="3314024" cy="29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Horse Riding Scene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o_Grande_Narrative.JPG" id="190" name="Shape 190"/>
          <p:cNvPicPr preferRelativeResize="0"/>
          <p:nvPr/>
        </p:nvPicPr>
        <p:blipFill rotWithShape="1">
          <a:blip r:embed="rId3">
            <a:alphaModFix/>
          </a:blip>
          <a:srcRect b="62950" l="31258" r="37243" t="15236"/>
          <a:stretch/>
        </p:blipFill>
        <p:spPr>
          <a:xfrm rot="-5400000">
            <a:off x="2724621" y="1261426"/>
            <a:ext cx="3694753" cy="341154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Riding the Sunrise Scene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o_Grande_Narrative.JPG" id="196" name="Shape 196"/>
          <p:cNvPicPr preferRelativeResize="0"/>
          <p:nvPr/>
        </p:nvPicPr>
        <p:blipFill rotWithShape="1">
          <a:blip r:embed="rId3">
            <a:alphaModFix/>
          </a:blip>
          <a:srcRect b="43827" l="31643" r="35872" t="36263"/>
          <a:stretch/>
        </p:blipFill>
        <p:spPr>
          <a:xfrm rot="-5400000">
            <a:off x="2706102" y="1515629"/>
            <a:ext cx="3731797" cy="304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River Flow Interaction Scene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o_Grande_Narrative.JPG" id="202" name="Shape 202"/>
          <p:cNvPicPr preferRelativeResize="0"/>
          <p:nvPr/>
        </p:nvPicPr>
        <p:blipFill rotWithShape="1">
          <a:blip r:embed="rId3">
            <a:alphaModFix/>
          </a:blip>
          <a:srcRect b="23862" l="30782" r="36018" t="55680"/>
          <a:stretch/>
        </p:blipFill>
        <p:spPr>
          <a:xfrm rot="-5400000">
            <a:off x="2715534" y="1563030"/>
            <a:ext cx="3712927" cy="305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Falling Asleep Transition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o_Grande_Narrative.JPG" id="208" name="Shape 208"/>
          <p:cNvPicPr preferRelativeResize="0"/>
          <p:nvPr/>
        </p:nvPicPr>
        <p:blipFill rotWithShape="1">
          <a:blip r:embed="rId3">
            <a:alphaModFix/>
          </a:blip>
          <a:srcRect b="3550" l="31350" r="36464" t="75578"/>
          <a:stretch/>
        </p:blipFill>
        <p:spPr>
          <a:xfrm rot="-5400000">
            <a:off x="2758938" y="1578857"/>
            <a:ext cx="3626146" cy="313522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Nightmare Scene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o_Grande_Narrative.JPG" id="214" name="Shape 214"/>
          <p:cNvPicPr preferRelativeResize="0"/>
          <p:nvPr/>
        </p:nvPicPr>
        <p:blipFill rotWithShape="1">
          <a:blip r:embed="rId3">
            <a:alphaModFix/>
          </a:blip>
          <a:srcRect b="63445" l="0" r="68286" t="14564"/>
          <a:stretch/>
        </p:blipFill>
        <p:spPr>
          <a:xfrm rot="-5400000">
            <a:off x="2751862" y="1347746"/>
            <a:ext cx="3640276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Exit Scene: River Riding Scene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_viewer.JPG" id="68" name="Shape 68"/>
          <p:cNvPicPr preferRelativeResize="0"/>
          <p:nvPr/>
        </p:nvPicPr>
        <p:blipFill rotWithShape="1">
          <a:blip r:embed="rId3">
            <a:alphaModFix/>
          </a:blip>
          <a:srcRect b="70209" l="61585" r="0" t="0"/>
          <a:stretch/>
        </p:blipFill>
        <p:spPr>
          <a:xfrm rot="-5400000">
            <a:off x="2642462" y="952010"/>
            <a:ext cx="3859077" cy="39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Title/Menu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_viewer.JPG" id="74" name="Shape 74"/>
          <p:cNvPicPr preferRelativeResize="0"/>
          <p:nvPr/>
        </p:nvPicPr>
        <p:blipFill rotWithShape="1">
          <a:blip r:embed="rId3">
            <a:alphaModFix/>
          </a:blip>
          <a:srcRect b="12524" l="61587" r="0" t="29356"/>
          <a:stretch/>
        </p:blipFill>
        <p:spPr>
          <a:xfrm rot="-5400000">
            <a:off x="2644000" y="-867873"/>
            <a:ext cx="3856023" cy="777847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Song Selection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_viewer.JPG" id="80" name="Shape 80"/>
          <p:cNvPicPr preferRelativeResize="0"/>
          <p:nvPr/>
        </p:nvPicPr>
        <p:blipFill rotWithShape="1">
          <a:blip r:embed="rId3">
            <a:alphaModFix/>
          </a:blip>
          <a:srcRect b="0" l="31054" r="37834" t="0"/>
          <a:stretch/>
        </p:blipFill>
        <p:spPr>
          <a:xfrm rot="-5400000">
            <a:off x="3569773" y="-1591098"/>
            <a:ext cx="2004450" cy="859044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Music Player/Visualizer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Backgrounds/Interaction</a:t>
            </a:r>
          </a:p>
        </p:txBody>
      </p:sp>
      <p:pic>
        <p:nvPicPr>
          <p:cNvPr descr="sample_viewer.JPG" id="87" name="Shape 87"/>
          <p:cNvPicPr preferRelativeResize="0"/>
          <p:nvPr/>
        </p:nvPicPr>
        <p:blipFill rotWithShape="1">
          <a:blip r:embed="rId3">
            <a:alphaModFix/>
          </a:blip>
          <a:srcRect b="32382" l="0" r="67978" t="0"/>
          <a:stretch/>
        </p:blipFill>
        <p:spPr>
          <a:xfrm rot="-5400000">
            <a:off x="3078150" y="-1320952"/>
            <a:ext cx="3047602" cy="85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Drone Herder</a:t>
            </a:r>
          </a:p>
        </p:txBody>
      </p:sp>
      <p:pic>
        <p:nvPicPr>
          <p:cNvPr descr="Drone_Herder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3187" y="374775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ne_Herder.JPG" id="98" name="Shape 98"/>
          <p:cNvPicPr preferRelativeResize="0"/>
          <p:nvPr/>
        </p:nvPicPr>
        <p:blipFill rotWithShape="1">
          <a:blip r:embed="rId3">
            <a:alphaModFix/>
          </a:blip>
          <a:srcRect b="7287" l="0" r="63049" t="53447"/>
          <a:stretch/>
        </p:blipFill>
        <p:spPr>
          <a:xfrm rot="5400000">
            <a:off x="2758725" y="382949"/>
            <a:ext cx="3626547" cy="513814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Title/Menu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ne_Herder.JPG" id="104" name="Shape 104"/>
          <p:cNvPicPr preferRelativeResize="0"/>
          <p:nvPr/>
        </p:nvPicPr>
        <p:blipFill rotWithShape="1">
          <a:blip r:embed="rId3">
            <a:alphaModFix/>
          </a:blip>
          <a:srcRect b="46846" l="0" r="63047" t="33448"/>
          <a:stretch/>
        </p:blipFill>
        <p:spPr>
          <a:xfrm rot="5400000">
            <a:off x="2619990" y="1612000"/>
            <a:ext cx="3904021" cy="2775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Setting/Game Screen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