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39588" autoAdjust="0"/>
  </p:normalViewPr>
  <p:slideViewPr>
    <p:cSldViewPr snapToGrid="0">
      <p:cViewPr varScale="1">
        <p:scale>
          <a:sx n="43" d="100"/>
          <a:sy n="43" d="100"/>
        </p:scale>
        <p:origin x="3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E2532-56D2-4506-B1D9-6CCCDDD554A5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43589-86FE-44AD-9209-E5BAD5A19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3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Today, we’ll be looking at GitHub Copilot and its capability in help a company in revamping their app. </a:t>
            </a:r>
          </a:p>
          <a:p>
            <a:endParaRPr lang="en-IN" dirty="0"/>
          </a:p>
          <a:p>
            <a:r>
              <a:rPr lang="en-IN" dirty="0"/>
              <a:t>Case: Should the company use GitHub copilot in adding features in their legacy app ? Or make a new app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43589-86FE-44AD-9209-E5BAD5A19EF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21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So, GitHub copilot is a really popular AI coding assistant which leverages machine learning models trained on numerous public GitHub repositories. It has code completion capability from pseudo code which increases developer efficiency. </a:t>
            </a:r>
          </a:p>
          <a:p>
            <a:endParaRPr lang="en-IN" dirty="0"/>
          </a:p>
          <a:p>
            <a:r>
              <a:rPr lang="en-IN" dirty="0"/>
              <a:t>Now, back to the dilemma. GitHub copilot works the best on a new or a well maintained codebase. Considering the legacy codebase of the app, if the codebase is well documented, modular, follows good coding practices and architecture; then using GitHub copilot on that codebase will be more efficient and potentially cheaper due to lesser development times.  A badly maintained codebase will mute the capabilities of GitHub Copilot due to unstructured and undocumented code. Making a new app in such a case will be beneficial considering the Technical debt.</a:t>
            </a:r>
          </a:p>
          <a:p>
            <a:endParaRPr lang="en-IN" dirty="0"/>
          </a:p>
          <a:p>
            <a:r>
              <a:rPr lang="en-IN" dirty="0"/>
              <a:t>This is all considering that the company wants such changes that do not require a completely new technology or architecture. In which case the company has to make a new app using newer technology. </a:t>
            </a:r>
          </a:p>
          <a:p>
            <a:endParaRPr lang="en-IN" dirty="0"/>
          </a:p>
          <a:p>
            <a:r>
              <a:rPr lang="en-IN" dirty="0"/>
              <a:t>GitHub copilot works best with small and </a:t>
            </a:r>
            <a:r>
              <a:rPr lang="en-IN"/>
              <a:t>incremental changes; as large scope (big features) </a:t>
            </a:r>
            <a:r>
              <a:rPr lang="en-IN" dirty="0"/>
              <a:t>and high complexity of features will result in reduced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43589-86FE-44AD-9209-E5BAD5A19EF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46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conclusion, GitHub copilot has its strengths and weaknesses. Using it under appropriate conditions can significantly increase efficiency and potentially reduce costs.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43589-86FE-44AD-9209-E5BAD5A19EF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75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41B1-CCBC-57F8-7280-28CEF358D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GitHub Co-Pilot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85D3A-B041-10AC-3130-7909C3CB2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Case: A company wants to add new features on their app. When Should the company use GitHub co-pilot ? </a:t>
            </a:r>
          </a:p>
        </p:txBody>
      </p:sp>
    </p:spTree>
    <p:extLst>
      <p:ext uri="{BB962C8B-B14F-4D97-AF65-F5344CB8AC3E}">
        <p14:creationId xmlns:p14="http://schemas.microsoft.com/office/powerpoint/2010/main" val="352653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9A40-636A-0E63-CAAC-2D951E17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GitHub Copilot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FEB40-C964-FD4F-74F5-53C055A88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an AI coding assistant in your Integrated Development Environment (IDE).</a:t>
            </a:r>
          </a:p>
          <a:p>
            <a:r>
              <a:rPr lang="en-IN" dirty="0"/>
              <a:t>It increases developer efficiency by providing code completion / code suggestions based on pseudo code.</a:t>
            </a:r>
          </a:p>
          <a:p>
            <a:r>
              <a:rPr lang="en-IN" dirty="0"/>
              <a:t>It really stands out when the code base is maintained.</a:t>
            </a:r>
          </a:p>
          <a:p>
            <a:r>
              <a:rPr lang="en-IN" dirty="0"/>
              <a:t>It doesn’t work that well with complex and bad codebases.</a:t>
            </a:r>
          </a:p>
        </p:txBody>
      </p:sp>
    </p:spTree>
    <p:extLst>
      <p:ext uri="{BB962C8B-B14F-4D97-AF65-F5344CB8AC3E}">
        <p14:creationId xmlns:p14="http://schemas.microsoft.com/office/powerpoint/2010/main" val="393338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313A-8C5A-358F-3FEF-F0D5E3ED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595" y="2689715"/>
            <a:ext cx="2492809" cy="147857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8563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167</TotalTime>
  <Words>351</Words>
  <Application>Microsoft Office PowerPoint</Application>
  <PresentationFormat>Widescreen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Tw Cen MT</vt:lpstr>
      <vt:lpstr>Circuit</vt:lpstr>
      <vt:lpstr>GitHub Co-Pilot</vt:lpstr>
      <vt:lpstr>What is GitHub Copilot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Co-Pilot</dc:title>
  <dc:creator>Darsh Jain</dc:creator>
  <cp:lastModifiedBy>Darsh Jain</cp:lastModifiedBy>
  <cp:revision>5</cp:revision>
  <dcterms:created xsi:type="dcterms:W3CDTF">2024-05-24T04:10:25Z</dcterms:created>
  <dcterms:modified xsi:type="dcterms:W3CDTF">2024-05-24T07:55:08Z</dcterms:modified>
</cp:coreProperties>
</file>