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330" r:id="rId4"/>
    <p:sldId id="305" r:id="rId5"/>
    <p:sldId id="279" r:id="rId6"/>
    <p:sldId id="280" r:id="rId7"/>
    <p:sldId id="262" r:id="rId8"/>
    <p:sldId id="264" r:id="rId9"/>
    <p:sldId id="265" r:id="rId10"/>
    <p:sldId id="260" r:id="rId11"/>
    <p:sldId id="261" r:id="rId12"/>
    <p:sldId id="266" r:id="rId13"/>
    <p:sldId id="263" r:id="rId14"/>
    <p:sldId id="258" r:id="rId15"/>
    <p:sldId id="259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499110"/>
            <a:ext cx="7212330" cy="3855720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13"/>
          <p:cNvSpPr txBox="1"/>
          <p:nvPr/>
        </p:nvSpPr>
        <p:spPr>
          <a:xfrm>
            <a:off x="459740" y="499110"/>
            <a:ext cx="610298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s-ES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Proyecto: Django en una app web de un juego de cartas.</a:t>
            </a:r>
            <a:endParaRPr lang="es-ES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s-ES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6" name="文本框 16"/>
          <p:cNvSpPr txBox="1"/>
          <p:nvPr/>
        </p:nvSpPr>
        <p:spPr>
          <a:xfrm>
            <a:off x="1069658" y="4983163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s-E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Diego Camargo Calvo - 2º DAW</a:t>
            </a:r>
            <a:endParaRPr lang="es-E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72135" y="567690"/>
            <a:ext cx="10619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3600">
                <a:solidFill>
                  <a:schemeClr val="bg1"/>
                </a:solidFill>
              </a:rPr>
              <a:t>Lado servidor - Dispatcher y notificadores de evento:</a:t>
            </a:r>
            <a:endParaRPr lang="es-ES" altLang="en-US" sz="3600">
              <a:solidFill>
                <a:schemeClr val="bg1"/>
              </a:solidFill>
            </a:endParaRPr>
          </a:p>
        </p:txBody>
      </p:sp>
      <p:pic>
        <p:nvPicPr>
          <p:cNvPr id="12" name="Imagen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115" y="2026920"/>
            <a:ext cx="5181600" cy="394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9005" y="2590800"/>
            <a:ext cx="5829935" cy="282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Cuadro de texto 19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cliente - Creación de templates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22" name="Imagen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1825625"/>
            <a:ext cx="733298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Imagen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10" y="1816100"/>
            <a:ext cx="8577580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 de texto 19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cliente - El aspecto web</a:t>
            </a:r>
            <a:endParaRPr lang="es-ES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Cuadro de texto 19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cliente - El juego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2" name="Imagen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730" y="2112010"/>
            <a:ext cx="5013960" cy="342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Marcador de posición de contenido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6275" y="2406650"/>
            <a:ext cx="6069965" cy="283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Cuadro de texto 19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cliente - Caso de uso:unirse a sala</a:t>
            </a:r>
            <a:endParaRPr lang="es-ES" altLang="en-US" sz="440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/>
          <p:nvPr/>
        </p:nvGraphicFramePr>
        <p:xfrm>
          <a:off x="6096000" y="72504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142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Funcionalidad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Unirse a sala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Papel en el trabajo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Permite a un usuario unirse a una sala ya existente.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Actores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Usuario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Precondiciones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Que exista una sala. Si se accede por enlace esta sala debe existir.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Postcondición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El usuario se une a sala de juegos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Proceso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El usuario accede al lobby mediante el botón “jugar ahora”. Una vez dentro elige una sala a la que unirse. Se le pide al usuario que introduzca un nick y se crea la sala en espera de más usuarios.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2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Alternativas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El usuario accede a una sala a través de un enlace dado a una sala. Esta sala debe existir, si no se devuelve un error y se redirecciona al lobby.</a:t>
                      </a:r>
                      <a:endParaRPr lang="en-US" altLang="en-US" sz="1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Marcador de posición de contenido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275" y="2195195"/>
            <a:ext cx="5585460" cy="348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Cuadro de texto 19"/>
          <p:cNvSpPr txBox="1"/>
          <p:nvPr/>
        </p:nvSpPr>
        <p:spPr>
          <a:xfrm>
            <a:off x="786130" y="60325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Conclusiones:</a:t>
            </a:r>
            <a:endParaRPr lang="es-ES" altLang="en-US" sz="4400">
              <a:solidFill>
                <a:schemeClr val="bg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97965" y="2188210"/>
            <a:ext cx="90373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Python: un lenguaje simple y potente.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  <a:sym typeface="+mn-ea"/>
              </a:rPr>
              <a:t>Javascript y su versatilidad .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Canales: un método interesante de comunicación simultánea entre usuarios.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Un proyecto complejo.</a:t>
            </a:r>
            <a:endParaRPr lang="es-E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Cuadro de texto 19"/>
          <p:cNvSpPr txBox="1"/>
          <p:nvPr/>
        </p:nvSpPr>
        <p:spPr>
          <a:xfrm>
            <a:off x="786130" y="60325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Cosas a mejorar:</a:t>
            </a:r>
            <a:endParaRPr lang="es-ES" altLang="en-US" sz="4400">
              <a:solidFill>
                <a:schemeClr val="bg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97965" y="2188210"/>
            <a:ext cx="90373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Mejor interfaz gráfica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Creación de usuarios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Creación de sets de cartas personalizadas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Refinar el funcionamiento del juego.</a:t>
            </a:r>
            <a:endParaRPr lang="es-E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3573145" y="2552065"/>
            <a:ext cx="50450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s-ES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GRACIAS POR SU TIEMPO</a:t>
            </a:r>
            <a:r>
              <a:rPr lang="en-US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5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Marcador de posición de contenido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150" y="320040"/>
            <a:ext cx="3356610" cy="1798955"/>
          </a:xfrm>
          <a:prstGeom prst="rect">
            <a:avLst/>
          </a:prstGeom>
        </p:spPr>
      </p:pic>
      <p:pic>
        <p:nvPicPr>
          <p:cNvPr id="7" name="Marcador de posición de contenido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9100" y="4514850"/>
            <a:ext cx="3731895" cy="200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328930" y="567690"/>
            <a:ext cx="108724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El JUEGO: Cartas contra la hispanidad</a:t>
            </a:r>
            <a:endParaRPr lang="es-ES" altLang="en-US" sz="4400">
              <a:solidFill>
                <a:schemeClr val="bg1"/>
              </a:solidFill>
            </a:endParaRPr>
          </a:p>
          <a:p>
            <a:endParaRPr lang="es-ES" altLang="en-US" sz="4400">
              <a:solidFill>
                <a:schemeClr val="bg1"/>
              </a:solidFill>
            </a:endParaRPr>
          </a:p>
          <a:p>
            <a:endParaRPr lang="es-ES" altLang="en-US" sz="1200">
              <a:solidFill>
                <a:schemeClr val="bg1"/>
              </a:solidFill>
            </a:endParaRPr>
          </a:p>
          <a:p>
            <a:endParaRPr lang="es-ES" altLang="en-US" sz="1400">
              <a:solidFill>
                <a:schemeClr val="bg1"/>
              </a:solidFill>
            </a:endParaRPr>
          </a:p>
          <a:p>
            <a:r>
              <a:rPr lang="es-ES" altLang="en-US" sz="1400">
                <a:solidFill>
                  <a:schemeClr val="bg1"/>
                </a:solidFill>
              </a:rPr>
              <a:t>	</a:t>
            </a:r>
            <a:endParaRPr lang="es-ES" altLang="en-US" sz="1400">
              <a:solidFill>
                <a:schemeClr val="bg1"/>
              </a:solidFill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419225" y="1744345"/>
            <a:ext cx="9037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3 -10 jugadores.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10 cartas blancas a cada jugador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Se elige un “Zar”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El “Zar” extrae una carta negra, visible para todos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Los jugadores juegan una carta blanca sin que el resto la vea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el zar elige la carta blanca que, en combinación con la carta negra le guste más.</a:t>
            </a:r>
            <a:endParaRPr lang="es-ES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400">
                <a:solidFill>
                  <a:schemeClr val="bg1"/>
                </a:solidFill>
              </a:rPr>
              <a:t>el ganador pasa a ser el nuevo zar, y todos roban carta hasta tener 10 de nuevo</a:t>
            </a:r>
            <a:endParaRPr lang="es-E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6197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El JUEGO: Cartas contra la hispanidad.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3" name="Imagen 1" descr="IMG_25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355" y="1825625"/>
            <a:ext cx="828802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 de texto 1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El proyecto: Tecnologías a usar:</a:t>
            </a:r>
            <a:endParaRPr lang="es-ES" altLang="en-US" sz="4400">
              <a:solidFill>
                <a:schemeClr val="bg1"/>
              </a:solidFill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1497965" y="2188210"/>
            <a:ext cx="90373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Python y su framework Django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  <a:sym typeface="+mn-ea"/>
              </a:rPr>
              <a:t>BBDD: Sqlite y Redis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Websockets (“Channels”)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  <a:sym typeface="+mn-ea"/>
              </a:rPr>
              <a:t>Javascript(AJAX y JQuery)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  <a:sym typeface="+mn-ea"/>
              </a:rPr>
              <a:t>JSON</a:t>
            </a:r>
            <a:endParaRPr lang="es-ES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2800">
                <a:solidFill>
                  <a:schemeClr val="bg1"/>
                </a:solidFill>
              </a:rPr>
              <a:t>HTML5/Css3 y bootstrap</a:t>
            </a:r>
            <a:endParaRPr lang="es-ES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servidor - Django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3" name="Imagen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560" y="1760855"/>
            <a:ext cx="2722245" cy="443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servidor - Estructuras de datos(Modelo)</a:t>
            </a:r>
            <a:endParaRPr lang="es-ES" altLang="en-US" sz="440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15970" y="2342515"/>
            <a:ext cx="2362835" cy="279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4" name="Rectángulo 3"/>
          <p:cNvSpPr/>
          <p:nvPr/>
        </p:nvSpPr>
        <p:spPr>
          <a:xfrm>
            <a:off x="6232525" y="2342515"/>
            <a:ext cx="2362835" cy="279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5" name="Rectángulo 4"/>
          <p:cNvSpPr/>
          <p:nvPr/>
        </p:nvSpPr>
        <p:spPr>
          <a:xfrm>
            <a:off x="9318625" y="2344420"/>
            <a:ext cx="2362835" cy="279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>
            <a:off x="3315970" y="234315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Enum - estadoSala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6231890" y="234315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Sala</a:t>
            </a:r>
            <a:endParaRPr lang="es-ES" altLang="en-US"/>
          </a:p>
        </p:txBody>
      </p:sp>
      <p:sp>
        <p:nvSpPr>
          <p:cNvPr id="20" name="Cuadro de texto 19"/>
          <p:cNvSpPr txBox="1"/>
          <p:nvPr/>
        </p:nvSpPr>
        <p:spPr>
          <a:xfrm>
            <a:off x="9279890" y="234315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Jugador</a:t>
            </a:r>
            <a:endParaRPr lang="es-ES" altLang="en-US"/>
          </a:p>
        </p:txBody>
      </p:sp>
      <p:sp>
        <p:nvSpPr>
          <p:cNvPr id="21" name="Rectángulo 20"/>
          <p:cNvSpPr/>
          <p:nvPr/>
        </p:nvSpPr>
        <p:spPr>
          <a:xfrm>
            <a:off x="328930" y="2342515"/>
            <a:ext cx="2362835" cy="279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22" name="Cuadro de texto 21"/>
          <p:cNvSpPr txBox="1"/>
          <p:nvPr/>
        </p:nvSpPr>
        <p:spPr>
          <a:xfrm>
            <a:off x="328930" y="234315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Carta</a:t>
            </a:r>
            <a:endParaRPr lang="es-ES" altLang="en-US"/>
          </a:p>
        </p:txBody>
      </p:sp>
      <p:cxnSp>
        <p:nvCxnSpPr>
          <p:cNvPr id="23" name="Conector recto 22"/>
          <p:cNvCxnSpPr/>
          <p:nvPr/>
        </p:nvCxnSpPr>
        <p:spPr>
          <a:xfrm>
            <a:off x="329565" y="2789555"/>
            <a:ext cx="243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3315970" y="2789555"/>
            <a:ext cx="243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194425" y="2789555"/>
            <a:ext cx="243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9242425" y="2789555"/>
            <a:ext cx="2439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434975" y="3012440"/>
            <a:ext cx="215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id - t:id</a:t>
            </a:r>
            <a:endParaRPr lang="es-ES" altLang="en-US"/>
          </a:p>
          <a:p>
            <a:r>
              <a:rPr lang="es-ES" altLang="en-US"/>
              <a:t>texto - t:texto</a:t>
            </a:r>
            <a:endParaRPr lang="es-ES" altLang="en-US"/>
          </a:p>
          <a:p>
            <a:r>
              <a:rPr lang="es-ES" altLang="en-US"/>
              <a:t>esnegra - t:booleano</a:t>
            </a:r>
            <a:endParaRPr lang="es-ES" altLang="en-US"/>
          </a:p>
        </p:txBody>
      </p:sp>
      <p:sp>
        <p:nvSpPr>
          <p:cNvPr id="30" name="Cuadro de texto 29"/>
          <p:cNvSpPr txBox="1"/>
          <p:nvPr/>
        </p:nvSpPr>
        <p:spPr>
          <a:xfrm>
            <a:off x="3381375" y="3012440"/>
            <a:ext cx="2308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esperando_comienzo</a:t>
            </a:r>
            <a:endParaRPr lang="es-ES" altLang="en-US"/>
          </a:p>
          <a:p>
            <a:r>
              <a:rPr lang="es-ES" altLang="en-US"/>
              <a:t>en_juego</a:t>
            </a:r>
            <a:endParaRPr lang="es-ES" altLang="en-US"/>
          </a:p>
          <a:p>
            <a:r>
              <a:rPr lang="es-ES" altLang="en-US"/>
              <a:t>esperando_jugadores</a:t>
            </a:r>
            <a:endParaRPr lang="es-ES" altLang="en-US"/>
          </a:p>
          <a:p>
            <a:r>
              <a:rPr lang="es-ES" altLang="en-US"/>
              <a:t>juego terminado</a:t>
            </a:r>
            <a:endParaRPr lang="es-ES" altLang="en-US"/>
          </a:p>
        </p:txBody>
      </p:sp>
      <p:sp>
        <p:nvSpPr>
          <p:cNvPr id="31" name="Cuadro de texto 30"/>
          <p:cNvSpPr txBox="1"/>
          <p:nvPr/>
        </p:nvSpPr>
        <p:spPr>
          <a:xfrm>
            <a:off x="6379210" y="3144520"/>
            <a:ext cx="2120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ym typeface="+mn-ea"/>
              </a:rPr>
              <a:t>id - t:id</a:t>
            </a:r>
            <a:endParaRPr lang="es-ES" altLang="en-US"/>
          </a:p>
          <a:p>
            <a:r>
              <a:rPr lang="es-ES" altLang="en-US"/>
              <a:t>nombre - t: texto</a:t>
            </a:r>
            <a:endParaRPr lang="es-ES" altLang="en-US"/>
          </a:p>
          <a:p>
            <a:r>
              <a:rPr lang="es-ES" altLang="en-US"/>
              <a:t>etiqueta - t:texto</a:t>
            </a:r>
            <a:endParaRPr lang="es-ES" altLang="en-US"/>
          </a:p>
          <a:p>
            <a:r>
              <a:rPr lang="es-ES" altLang="en-US"/>
              <a:t>estado - t:estadoSala</a:t>
            </a:r>
            <a:endParaRPr lang="es-ES" altLang="en-US"/>
          </a:p>
        </p:txBody>
      </p:sp>
      <p:cxnSp>
        <p:nvCxnSpPr>
          <p:cNvPr id="32" name="Conector recto 31"/>
          <p:cNvCxnSpPr>
            <a:stCxn id="6" idx="3"/>
          </p:cNvCxnSpPr>
          <p:nvPr/>
        </p:nvCxnSpPr>
        <p:spPr>
          <a:xfrm>
            <a:off x="5679440" y="2527300"/>
            <a:ext cx="517525" cy="140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 de texto 32"/>
          <p:cNvSpPr txBox="1"/>
          <p:nvPr/>
        </p:nvSpPr>
        <p:spPr>
          <a:xfrm>
            <a:off x="9554210" y="3175000"/>
            <a:ext cx="1805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>
                <a:sym typeface="+mn-ea"/>
              </a:rPr>
              <a:t>id - t:id</a:t>
            </a:r>
            <a:endParaRPr lang="es-ES" altLang="en-US"/>
          </a:p>
          <a:p>
            <a:r>
              <a:rPr lang="es-ES" altLang="en-US"/>
              <a:t>nick - t:texto</a:t>
            </a:r>
            <a:endParaRPr lang="es-ES" altLang="en-US"/>
          </a:p>
          <a:p>
            <a:r>
              <a:rPr lang="es-ES" altLang="en-US"/>
              <a:t>sala t:id (FK)</a:t>
            </a:r>
            <a:endParaRPr lang="es-ES" altLang="en-US"/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8610600" y="3286125"/>
            <a:ext cx="680085" cy="70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servidor - Conexión vista-controlador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19" name="Imagen 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995" y="4584065"/>
            <a:ext cx="5181600" cy="180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6735" y="1691005"/>
            <a:ext cx="4807585" cy="435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336040"/>
            <a:ext cx="548259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Conector recto de flecha 33"/>
          <p:cNvCxnSpPr>
            <a:stCxn id="33" idx="2"/>
            <a:endCxn id="19" idx="0"/>
          </p:cNvCxnSpPr>
          <p:nvPr/>
        </p:nvCxnSpPr>
        <p:spPr>
          <a:xfrm>
            <a:off x="2931795" y="4117340"/>
            <a:ext cx="0" cy="466725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5557520" y="1957705"/>
            <a:ext cx="1339215" cy="3397885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Cuadro de texto 6"/>
          <p:cNvSpPr txBox="1"/>
          <p:nvPr/>
        </p:nvSpPr>
        <p:spPr>
          <a:xfrm>
            <a:off x="673735" y="487045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servidor - Manejo del juego:Canales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10" name="Imagen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235" y="1825625"/>
            <a:ext cx="563689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572135" y="567690"/>
            <a:ext cx="1061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4400">
                <a:solidFill>
                  <a:schemeClr val="bg1"/>
                </a:solidFill>
              </a:rPr>
              <a:t>Lado servidor - Creación del canal</a:t>
            </a:r>
            <a:endParaRPr lang="es-ES" altLang="en-US" sz="4400">
              <a:solidFill>
                <a:schemeClr val="bg1"/>
              </a:solidFill>
            </a:endParaRPr>
          </a:p>
        </p:txBody>
      </p:sp>
      <p:pic>
        <p:nvPicPr>
          <p:cNvPr id="11" name="Imagen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885" y="1955165"/>
            <a:ext cx="5394960" cy="409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WPS Presentation</Application>
  <PresentationFormat>自定义</PresentationFormat>
  <Paragraphs>120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Calibri Light</vt:lpstr>
      <vt:lpstr>Microsoft YaHei</vt:lpstr>
      <vt:lpstr>方正大黑简体</vt:lpstr>
      <vt:lpstr>Impact</vt:lpstr>
      <vt:lpstr>Calibri</vt:lpstr>
      <vt:lpstr>Arial Unicode MS</vt:lpstr>
      <vt:lpstr>Brush Script MT</vt:lpstr>
      <vt:lpstr>Segoe Print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Diego Camargo Calvo</cp:lastModifiedBy>
  <cp:revision>24</cp:revision>
  <dcterms:created xsi:type="dcterms:W3CDTF">2015-04-20T08:43:00Z</dcterms:created>
  <dcterms:modified xsi:type="dcterms:W3CDTF">2021-06-15T18:36:44Z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3082-11.2.0.10152</vt:lpwstr>
  </property>
</Properties>
</file>