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38401b2f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38401b2f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5ed536e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5ed536e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5ed536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5ed536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4da2af1ff_1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4da2af1ff_1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9644f98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9644f98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4da2af1ff_1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4da2af1ff_1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c7248d101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c7248d101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693ec3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693ec3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693ec3c0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693ec3c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c693ec3c0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c693ec3c0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38401b2fb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c38401b2fb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c7248d101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c7248d101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c8cb850ae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c8cb850a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8cb850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8cb850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4da2af1ff_1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4da2af1ff_1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38401b2f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38401b2f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7d55b16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7d55b16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4da2af1ff_1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4da2af1ff_1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32313d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32313d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4da2af1ff_1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4da2af1ff_1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38401b2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38401b2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Legislative activities ontology for EP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873175" y="2834125"/>
            <a:ext cx="495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Draft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/>
          <p:nvPr/>
        </p:nvSpPr>
        <p:spPr>
          <a:xfrm>
            <a:off x="208550" y="109775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2018/0813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3307651" y="177000"/>
            <a:ext cx="25890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LegislativeProcess&gt;Procedure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CNS-2018-0413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34"/>
          <p:cNvCxnSpPr>
            <a:stCxn id="434" idx="0"/>
            <a:endCxn id="432" idx="2"/>
          </p:cNvCxnSpPr>
          <p:nvPr/>
        </p:nvCxnSpPr>
        <p:spPr>
          <a:xfrm rot="-5400000">
            <a:off x="3604350" y="564625"/>
            <a:ext cx="849900" cy="11460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4"/>
          <p:cNvSpPr/>
          <p:nvPr/>
        </p:nvSpPr>
        <p:spPr>
          <a:xfrm>
            <a:off x="2424450" y="1562575"/>
            <a:ext cx="2063700" cy="82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2018/0813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p34"/>
          <p:cNvCxnSpPr>
            <a:stCxn id="431" idx="3"/>
            <a:endCxn id="432" idx="1"/>
          </p:cNvCxnSpPr>
          <p:nvPr/>
        </p:nvCxnSpPr>
        <p:spPr>
          <a:xfrm>
            <a:off x="1747250" y="445325"/>
            <a:ext cx="15603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4"/>
          <p:cNvSpPr/>
          <p:nvPr/>
        </p:nvSpPr>
        <p:spPr>
          <a:xfrm>
            <a:off x="5231500" y="3275750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Consolidated version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34"/>
          <p:cNvCxnSpPr>
            <a:stCxn id="436" idx="1"/>
            <a:endCxn id="434" idx="3"/>
          </p:cNvCxnSpPr>
          <p:nvPr/>
        </p:nvCxnSpPr>
        <p:spPr>
          <a:xfrm rot="10800000">
            <a:off x="4488100" y="1977050"/>
            <a:ext cx="743400" cy="1672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4"/>
          <p:cNvCxnSpPr>
            <a:stCxn id="439" idx="3"/>
            <a:endCxn id="434" idx="1"/>
          </p:cNvCxnSpPr>
          <p:nvPr/>
        </p:nvCxnSpPr>
        <p:spPr>
          <a:xfrm flipH="1" rot="10800000">
            <a:off x="1778600" y="1976875"/>
            <a:ext cx="645900" cy="158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4"/>
          <p:cNvSpPr/>
          <p:nvPr/>
        </p:nvSpPr>
        <p:spPr>
          <a:xfrm>
            <a:off x="177200" y="3142525"/>
            <a:ext cx="1601400" cy="8289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URI:TA-9-2019-0091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1783350" y="31425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4907550" y="24567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34"/>
          <p:cNvCxnSpPr>
            <a:stCxn id="431" idx="3"/>
            <a:endCxn id="434" idx="1"/>
          </p:cNvCxnSpPr>
          <p:nvPr/>
        </p:nvCxnSpPr>
        <p:spPr>
          <a:xfrm>
            <a:off x="1747250" y="445325"/>
            <a:ext cx="677100" cy="15318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4"/>
          <p:cNvSpPr/>
          <p:nvPr/>
        </p:nvSpPr>
        <p:spPr>
          <a:xfrm>
            <a:off x="7235850" y="988475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LegislationWork&gt;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 ??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34"/>
          <p:cNvCxnSpPr>
            <a:stCxn id="443" idx="0"/>
            <a:endCxn id="432" idx="3"/>
          </p:cNvCxnSpPr>
          <p:nvPr/>
        </p:nvCxnSpPr>
        <p:spPr>
          <a:xfrm flipH="1" rot="5400000">
            <a:off x="6679200" y="-337525"/>
            <a:ext cx="543600" cy="2108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4"/>
          <p:cNvSpPr txBox="1"/>
          <p:nvPr/>
        </p:nvSpPr>
        <p:spPr>
          <a:xfrm>
            <a:off x="1707150" y="4755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5821950" y="6279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/>
          <p:nvPr/>
        </p:nvSpPr>
        <p:spPr>
          <a:xfrm>
            <a:off x="233775" y="677100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2017/0794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3332876" y="744325"/>
            <a:ext cx="25890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LegislativeProcess&gt;Procedure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COD-2017-0352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p35"/>
          <p:cNvCxnSpPr>
            <a:stCxn id="454" idx="0"/>
            <a:endCxn id="452" idx="2"/>
          </p:cNvCxnSpPr>
          <p:nvPr/>
        </p:nvCxnSpPr>
        <p:spPr>
          <a:xfrm rot="-5400000">
            <a:off x="3629575" y="1131950"/>
            <a:ext cx="849900" cy="11460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5"/>
          <p:cNvSpPr/>
          <p:nvPr/>
        </p:nvSpPr>
        <p:spPr>
          <a:xfrm>
            <a:off x="2449675" y="2129900"/>
            <a:ext cx="2063700" cy="82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2017/0794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2018/0480 ?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p35"/>
          <p:cNvCxnSpPr>
            <a:stCxn id="451" idx="3"/>
            <a:endCxn id="452" idx="1"/>
          </p:cNvCxnSpPr>
          <p:nvPr/>
        </p:nvCxnSpPr>
        <p:spPr>
          <a:xfrm>
            <a:off x="1772475" y="1012650"/>
            <a:ext cx="15603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35"/>
          <p:cNvSpPr/>
          <p:nvPr/>
        </p:nvSpPr>
        <p:spPr>
          <a:xfrm>
            <a:off x="5256725" y="3843075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Consolidated version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TC1-COD-2017-0352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35"/>
          <p:cNvCxnSpPr>
            <a:stCxn id="456" idx="1"/>
            <a:endCxn id="454" idx="3"/>
          </p:cNvCxnSpPr>
          <p:nvPr/>
        </p:nvCxnSpPr>
        <p:spPr>
          <a:xfrm rot="10800000">
            <a:off x="4513325" y="2544375"/>
            <a:ext cx="743400" cy="1672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5"/>
          <p:cNvCxnSpPr>
            <a:stCxn id="459" idx="3"/>
            <a:endCxn id="454" idx="1"/>
          </p:cNvCxnSpPr>
          <p:nvPr/>
        </p:nvCxnSpPr>
        <p:spPr>
          <a:xfrm flipH="1" rot="10800000">
            <a:off x="1803825" y="2544200"/>
            <a:ext cx="645900" cy="158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5"/>
          <p:cNvSpPr/>
          <p:nvPr/>
        </p:nvSpPr>
        <p:spPr>
          <a:xfrm>
            <a:off x="202425" y="3709850"/>
            <a:ext cx="1601400" cy="8289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URI:TA-8-2019-0389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16/04/2019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5"/>
          <p:cNvSpPr txBox="1"/>
          <p:nvPr/>
        </p:nvSpPr>
        <p:spPr>
          <a:xfrm>
            <a:off x="1808575" y="37098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4932775" y="30240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35"/>
          <p:cNvCxnSpPr>
            <a:stCxn id="451" idx="3"/>
            <a:endCxn id="454" idx="1"/>
          </p:cNvCxnSpPr>
          <p:nvPr/>
        </p:nvCxnSpPr>
        <p:spPr>
          <a:xfrm>
            <a:off x="1772475" y="1012650"/>
            <a:ext cx="677100" cy="15318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5"/>
          <p:cNvSpPr/>
          <p:nvPr/>
        </p:nvSpPr>
        <p:spPr>
          <a:xfrm>
            <a:off x="7261075" y="1555800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LegislationWork&gt;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 ??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35"/>
          <p:cNvCxnSpPr>
            <a:stCxn id="463" idx="0"/>
            <a:endCxn id="452" idx="3"/>
          </p:cNvCxnSpPr>
          <p:nvPr/>
        </p:nvCxnSpPr>
        <p:spPr>
          <a:xfrm flipH="1" rot="5400000">
            <a:off x="6704425" y="229800"/>
            <a:ext cx="543600" cy="2108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5"/>
          <p:cNvSpPr txBox="1"/>
          <p:nvPr/>
        </p:nvSpPr>
        <p:spPr>
          <a:xfrm>
            <a:off x="1732375" y="10428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5847175" y="11952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5"/>
          <p:cNvSpPr/>
          <p:nvPr/>
        </p:nvSpPr>
        <p:spPr>
          <a:xfrm>
            <a:off x="233775" y="1403550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2018/0480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2536650" y="113025"/>
            <a:ext cx="3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Codecision with TC (Consolidated Text)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/>
          <p:nvPr/>
        </p:nvSpPr>
        <p:spPr>
          <a:xfrm>
            <a:off x="262650" y="1200"/>
            <a:ext cx="83937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COM</a:t>
            </a:r>
            <a:r>
              <a:rPr lang="fr">
                <a:solidFill>
                  <a:srgbClr val="FF0000"/>
                </a:solidFill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- COM(2018) 813 final    2018/0413(CNS)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Proposal for a COUNCIL REGULATION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amending Regulation (EU) No 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904/2010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 as regards measures to strengthen administrative cooperation in order to combat VAT fraud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17/12/2019 - PE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- P9_TA(2019)0091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Measures to strengthen administrative cooperation in order to combat VAT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fraud 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European Parliament legislative resolution of 17 December 2019 on the proposal for a Council regulation amending Regulation (EU) No 904/2010 as regards measures to strengthen administrative cooperation in order to combat VAT fraud (COM(2018)0813 – C8-0016/2019 – 2018/0413(CNS))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solidFill>
                  <a:schemeClr val="dk1"/>
                </a:solidFill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02/03/2020 - publication in JO 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Document 32020R0283 - 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COUNCIL REGULATION (EU) 2020/283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of 18 February 2020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amending Regulation (EU) No 904/2010 as regards measures to strengthen administrative cooperation in order to combat VAT fraud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THE COUNCIL OF THE EUROPEAN UNION,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Treaty on the Functioning of the European Union, and in particular Article 113 thereof,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proposal from the European Commission,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After transmission of the draft legislative act to the national parliaments,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opinion of the European Parliament (1),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opinion of the European Economic and Social Committee (2),......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modification of 904/2010 itself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/>
          <p:nvPr/>
        </p:nvSpPr>
        <p:spPr>
          <a:xfrm>
            <a:off x="4099036" y="136625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1520950" y="757325"/>
            <a:ext cx="2399700" cy="994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</a:t>
            </a: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OJ-2019-12-17-DFT-EN-PDF-W, OJ-2019-12-17-DFT-EN-JSON-W… (90 uris) 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4044775" y="1080675"/>
            <a:ext cx="1462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5590500" y="1056650"/>
            <a:ext cx="1542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1869750" y="1924875"/>
            <a:ext cx="1699800" cy="99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sameAs:OJ-2019-12-17-DFT-EN-PDF-I, OJ-2019-12-17-DFT-EN-JSON-I… (90 uris)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5174695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37"/>
          <p:cNvCxnSpPr>
            <a:stCxn id="479" idx="0"/>
            <a:endCxn id="478" idx="2"/>
          </p:cNvCxnSpPr>
          <p:nvPr/>
        </p:nvCxnSpPr>
        <p:spPr>
          <a:xfrm flipH="1" rot="-5400000">
            <a:off x="3720250" y="-242125"/>
            <a:ext cx="50400" cy="2049300"/>
          </a:xfrm>
          <a:prstGeom prst="bentConnector5">
            <a:avLst>
              <a:gd fmla="val -472470" name="adj1"/>
              <a:gd fmla="val 62902" name="adj2"/>
              <a:gd fmla="val 57247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7"/>
          <p:cNvCxnSpPr>
            <a:stCxn id="480" idx="0"/>
            <a:endCxn id="478" idx="2"/>
          </p:cNvCxnSpPr>
          <p:nvPr/>
        </p:nvCxnSpPr>
        <p:spPr>
          <a:xfrm flipH="1" rot="5400000">
            <a:off x="4636525" y="941175"/>
            <a:ext cx="273000" cy="6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7"/>
          <p:cNvCxnSpPr>
            <a:stCxn id="481" idx="0"/>
            <a:endCxn id="478" idx="2"/>
          </p:cNvCxnSpPr>
          <p:nvPr/>
        </p:nvCxnSpPr>
        <p:spPr>
          <a:xfrm flipH="1" rot="5400000">
            <a:off x="5441400" y="136250"/>
            <a:ext cx="249000" cy="1591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7"/>
          <p:cNvCxnSpPr>
            <a:stCxn id="482" idx="0"/>
            <a:endCxn id="479" idx="2"/>
          </p:cNvCxnSpPr>
          <p:nvPr/>
        </p:nvCxnSpPr>
        <p:spPr>
          <a:xfrm rot="-5400000">
            <a:off x="2633700" y="1837725"/>
            <a:ext cx="173100" cy="12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37"/>
          <p:cNvCxnSpPr>
            <a:stCxn id="483" idx="0"/>
            <a:endCxn id="479" idx="2"/>
          </p:cNvCxnSpPr>
          <p:nvPr/>
        </p:nvCxnSpPr>
        <p:spPr>
          <a:xfrm flipH="1" rot="5400000">
            <a:off x="4225645" y="247000"/>
            <a:ext cx="294000" cy="3303900"/>
          </a:xfrm>
          <a:prstGeom prst="bentConnector3">
            <a:avLst>
              <a:gd fmla="val 605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37"/>
          <p:cNvSpPr/>
          <p:nvPr/>
        </p:nvSpPr>
        <p:spPr>
          <a:xfrm>
            <a:off x="993950" y="3138800"/>
            <a:ext cx="1521600" cy="7836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sameAs:OJ-2019-12-17-DFT-EN-PDF-M, OJ-2019-12-17-DFT-EN-JSON-M… (90 uris) 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7"/>
          <p:cNvSpPr/>
          <p:nvPr/>
        </p:nvSpPr>
        <p:spPr>
          <a:xfrm>
            <a:off x="26939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37"/>
          <p:cNvCxnSpPr>
            <a:stCxn id="489" idx="0"/>
            <a:endCxn id="482" idx="2"/>
          </p:cNvCxnSpPr>
          <p:nvPr/>
        </p:nvCxnSpPr>
        <p:spPr>
          <a:xfrm rot="-5400000">
            <a:off x="2127500" y="2546750"/>
            <a:ext cx="219300" cy="9648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37"/>
          <p:cNvCxnSpPr>
            <a:stCxn id="490" idx="0"/>
            <a:endCxn id="482" idx="2"/>
          </p:cNvCxnSpPr>
          <p:nvPr/>
        </p:nvCxnSpPr>
        <p:spPr>
          <a:xfrm flipH="1" rot="5400000">
            <a:off x="3087700" y="2551550"/>
            <a:ext cx="203100" cy="9390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7"/>
          <p:cNvCxnSpPr>
            <a:stCxn id="489" idx="2"/>
          </p:cNvCxnSpPr>
          <p:nvPr/>
        </p:nvCxnSpPr>
        <p:spPr>
          <a:xfrm rot="5400000">
            <a:off x="1406450" y="4159400"/>
            <a:ext cx="585300" cy="11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7"/>
          <p:cNvSpPr/>
          <p:nvPr/>
        </p:nvSpPr>
        <p:spPr>
          <a:xfrm>
            <a:off x="33061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495" name="Google Shape;495;p37"/>
          <p:cNvCxnSpPr>
            <a:stCxn id="490" idx="2"/>
            <a:endCxn id="494" idx="1"/>
          </p:cNvCxnSpPr>
          <p:nvPr/>
        </p:nvCxnSpPr>
        <p:spPr>
          <a:xfrm flipH="1" rot="-5400000">
            <a:off x="3497650" y="3954800"/>
            <a:ext cx="350100" cy="27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37"/>
          <p:cNvSpPr/>
          <p:nvPr/>
        </p:nvSpPr>
        <p:spPr>
          <a:xfrm>
            <a:off x="2467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497" name="Google Shape;497;p37"/>
          <p:cNvSpPr/>
          <p:nvPr/>
        </p:nvSpPr>
        <p:spPr>
          <a:xfrm>
            <a:off x="7457400" y="489775"/>
            <a:ext cx="1542600" cy="73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37"/>
          <p:cNvCxnSpPr>
            <a:stCxn id="497" idx="1"/>
            <a:endCxn id="478" idx="3"/>
          </p:cNvCxnSpPr>
          <p:nvPr/>
        </p:nvCxnSpPr>
        <p:spPr>
          <a:xfrm rot="10800000">
            <a:off x="5440800" y="472075"/>
            <a:ext cx="2016600" cy="38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37"/>
          <p:cNvSpPr txBox="1"/>
          <p:nvPr/>
        </p:nvSpPr>
        <p:spPr>
          <a:xfrm>
            <a:off x="6087550" y="248800"/>
            <a:ext cx="15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is_synopsis_of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388184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7"/>
          <p:cNvSpPr/>
          <p:nvPr/>
        </p:nvSpPr>
        <p:spPr>
          <a:xfrm>
            <a:off x="7347825" y="316192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OJ-2019-12-17-SYN_en_xml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37"/>
          <p:cNvCxnSpPr>
            <a:stCxn id="500" idx="0"/>
            <a:endCxn id="497" idx="2"/>
          </p:cNvCxnSpPr>
          <p:nvPr/>
        </p:nvCxnSpPr>
        <p:spPr>
          <a:xfrm flipH="1" rot="5400000">
            <a:off x="7824084" y="1631950"/>
            <a:ext cx="818700" cy="9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7"/>
          <p:cNvCxnSpPr>
            <a:stCxn id="501" idx="0"/>
            <a:endCxn id="500" idx="2"/>
          </p:cNvCxnSpPr>
          <p:nvPr/>
        </p:nvCxnSpPr>
        <p:spPr>
          <a:xfrm flipH="1" rot="5400000">
            <a:off x="8052975" y="2902275"/>
            <a:ext cx="444900" cy="74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37"/>
          <p:cNvSpPr/>
          <p:nvPr/>
        </p:nvSpPr>
        <p:spPr>
          <a:xfrm>
            <a:off x="10963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505" name="Google Shape;505;p37"/>
          <p:cNvSpPr/>
          <p:nvPr/>
        </p:nvSpPr>
        <p:spPr>
          <a:xfrm>
            <a:off x="295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2019-12-17</a:t>
            </a:r>
            <a:endParaRPr sz="700"/>
          </a:p>
        </p:txBody>
      </p:sp>
      <p:sp>
        <p:nvSpPr>
          <p:cNvPr id="506" name="Google Shape;506;p37"/>
          <p:cNvSpPr/>
          <p:nvPr/>
        </p:nvSpPr>
        <p:spPr>
          <a:xfrm>
            <a:off x="50561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2019-12-18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p37"/>
          <p:cNvCxnSpPr>
            <a:stCxn id="506" idx="0"/>
            <a:endCxn id="483" idx="2"/>
          </p:cNvCxnSpPr>
          <p:nvPr/>
        </p:nvCxnSpPr>
        <p:spPr>
          <a:xfrm rot="-5400000">
            <a:off x="5819950" y="2918000"/>
            <a:ext cx="405600" cy="3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37"/>
          <p:cNvSpPr/>
          <p:nvPr/>
        </p:nvSpPr>
        <p:spPr>
          <a:xfrm>
            <a:off x="56683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09" name="Google Shape;509;p37"/>
          <p:cNvCxnSpPr>
            <a:endCxn id="508" idx="1"/>
          </p:cNvCxnSpPr>
          <p:nvPr/>
        </p:nvCxnSpPr>
        <p:spPr>
          <a:xfrm flipH="1" rot="-5400000">
            <a:off x="58597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37"/>
          <p:cNvSpPr/>
          <p:nvPr/>
        </p:nvSpPr>
        <p:spPr>
          <a:xfrm>
            <a:off x="7801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511" name="Google Shape;511;p37"/>
          <p:cNvCxnSpPr>
            <a:endCxn id="510" idx="1"/>
          </p:cNvCxnSpPr>
          <p:nvPr/>
        </p:nvCxnSpPr>
        <p:spPr>
          <a:xfrm flipH="1" rot="-5400000">
            <a:off x="79933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37"/>
          <p:cNvSpPr/>
          <p:nvPr/>
        </p:nvSpPr>
        <p:spPr>
          <a:xfrm>
            <a:off x="7573339" y="44485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513" name="Google Shape;513;p37"/>
          <p:cNvSpPr/>
          <p:nvPr/>
        </p:nvSpPr>
        <p:spPr>
          <a:xfrm>
            <a:off x="7192339" y="46771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14" name="Google Shape;514;p37"/>
          <p:cNvCxnSpPr>
            <a:stCxn id="489" idx="2"/>
            <a:endCxn id="505" idx="1"/>
          </p:cNvCxnSpPr>
          <p:nvPr/>
        </p:nvCxnSpPr>
        <p:spPr>
          <a:xfrm rot="5400000">
            <a:off x="857300" y="3474950"/>
            <a:ext cx="450000" cy="1344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15" name="Google Shape;515;p37"/>
          <p:cNvSpPr txBox="1"/>
          <p:nvPr/>
        </p:nvSpPr>
        <p:spPr>
          <a:xfrm>
            <a:off x="-90900" y="39972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7"/>
          <p:cNvSpPr txBox="1"/>
          <p:nvPr/>
        </p:nvSpPr>
        <p:spPr>
          <a:xfrm>
            <a:off x="2347500" y="39210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7"/>
          <p:cNvSpPr/>
          <p:nvPr/>
        </p:nvSpPr>
        <p:spPr>
          <a:xfrm>
            <a:off x="29539" y="4753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18" name="Google Shape;518;p37"/>
          <p:cNvCxnSpPr>
            <a:stCxn id="490" idx="2"/>
            <a:endCxn id="496" idx="1"/>
          </p:cNvCxnSpPr>
          <p:nvPr/>
        </p:nvCxnSpPr>
        <p:spPr>
          <a:xfrm rot="5400000">
            <a:off x="3078550" y="3563600"/>
            <a:ext cx="350100" cy="810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19" name="Google Shape;519;p37"/>
          <p:cNvSpPr txBox="1"/>
          <p:nvPr/>
        </p:nvSpPr>
        <p:spPr>
          <a:xfrm>
            <a:off x="1828800" y="1676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20" name="Google Shape;520;p37"/>
          <p:cNvSpPr txBox="1"/>
          <p:nvPr/>
        </p:nvSpPr>
        <p:spPr>
          <a:xfrm>
            <a:off x="4629267" y="1822021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21" name="Google Shape;521;p37"/>
          <p:cNvSpPr txBox="1"/>
          <p:nvPr/>
        </p:nvSpPr>
        <p:spPr>
          <a:xfrm>
            <a:off x="8153400" y="175260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22" name="Google Shape;522;p37"/>
          <p:cNvSpPr txBox="1"/>
          <p:nvPr/>
        </p:nvSpPr>
        <p:spPr>
          <a:xfrm>
            <a:off x="1344250" y="2743200"/>
            <a:ext cx="23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23" name="Google Shape;523;p37"/>
          <p:cNvSpPr txBox="1"/>
          <p:nvPr/>
        </p:nvSpPr>
        <p:spPr>
          <a:xfrm>
            <a:off x="35052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24" name="Google Shape;524;p37"/>
          <p:cNvSpPr txBox="1"/>
          <p:nvPr/>
        </p:nvSpPr>
        <p:spPr>
          <a:xfrm>
            <a:off x="52578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25" name="Google Shape;525;p37"/>
          <p:cNvSpPr txBox="1"/>
          <p:nvPr/>
        </p:nvSpPr>
        <p:spPr>
          <a:xfrm>
            <a:off x="1219200" y="41148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26" name="Google Shape;526;p37"/>
          <p:cNvSpPr txBox="1"/>
          <p:nvPr/>
        </p:nvSpPr>
        <p:spPr>
          <a:xfrm>
            <a:off x="36576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27" name="Google Shape;527;p37"/>
          <p:cNvSpPr txBox="1"/>
          <p:nvPr/>
        </p:nvSpPr>
        <p:spPr>
          <a:xfrm>
            <a:off x="60198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28" name="Google Shape;528;p37"/>
          <p:cNvSpPr txBox="1"/>
          <p:nvPr/>
        </p:nvSpPr>
        <p:spPr>
          <a:xfrm>
            <a:off x="81534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29" name="Google Shape;529;p37"/>
          <p:cNvSpPr txBox="1"/>
          <p:nvPr/>
        </p:nvSpPr>
        <p:spPr>
          <a:xfrm>
            <a:off x="3153750" y="6417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isMemberOf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/>
          <p:nvPr/>
        </p:nvSpPr>
        <p:spPr>
          <a:xfrm>
            <a:off x="4099036" y="136625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1520950" y="757325"/>
            <a:ext cx="2399700" cy="994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sameAs:OJ-2019-12-17-DFT-EN-PDF-W, OJ-2019-12-17-DFT-EN-JSON-W… (90 uris) 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4044775" y="1080675"/>
            <a:ext cx="1462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8"/>
          <p:cNvSpPr/>
          <p:nvPr/>
        </p:nvSpPr>
        <p:spPr>
          <a:xfrm>
            <a:off x="5590500" y="1056650"/>
            <a:ext cx="1542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8"/>
          <p:cNvSpPr/>
          <p:nvPr/>
        </p:nvSpPr>
        <p:spPr>
          <a:xfrm>
            <a:off x="1869750" y="1924875"/>
            <a:ext cx="1699800" cy="99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sameAs:OJ-2019-12-17-DFT-EN-PDF-I, OJ-2019-12-17-DFT-EN-JSON-I… (90 uris)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8"/>
          <p:cNvSpPr/>
          <p:nvPr/>
        </p:nvSpPr>
        <p:spPr>
          <a:xfrm>
            <a:off x="5174695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0" name="Google Shape;540;p38"/>
          <p:cNvCxnSpPr>
            <a:stCxn id="535" idx="0"/>
            <a:endCxn id="534" idx="2"/>
          </p:cNvCxnSpPr>
          <p:nvPr/>
        </p:nvCxnSpPr>
        <p:spPr>
          <a:xfrm flipH="1" rot="-5400000">
            <a:off x="3720250" y="-242125"/>
            <a:ext cx="50400" cy="2049300"/>
          </a:xfrm>
          <a:prstGeom prst="bentConnector5">
            <a:avLst>
              <a:gd fmla="val -472470" name="adj1"/>
              <a:gd fmla="val 62902" name="adj2"/>
              <a:gd fmla="val 57247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8"/>
          <p:cNvCxnSpPr>
            <a:stCxn id="536" idx="0"/>
            <a:endCxn id="534" idx="2"/>
          </p:cNvCxnSpPr>
          <p:nvPr/>
        </p:nvCxnSpPr>
        <p:spPr>
          <a:xfrm flipH="1" rot="5400000">
            <a:off x="4636525" y="941175"/>
            <a:ext cx="273000" cy="6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8"/>
          <p:cNvCxnSpPr>
            <a:stCxn id="537" idx="0"/>
            <a:endCxn id="534" idx="2"/>
          </p:cNvCxnSpPr>
          <p:nvPr/>
        </p:nvCxnSpPr>
        <p:spPr>
          <a:xfrm flipH="1" rot="5400000">
            <a:off x="5441400" y="136250"/>
            <a:ext cx="249000" cy="1591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8"/>
          <p:cNvCxnSpPr>
            <a:stCxn id="538" idx="0"/>
            <a:endCxn id="535" idx="2"/>
          </p:cNvCxnSpPr>
          <p:nvPr/>
        </p:nvCxnSpPr>
        <p:spPr>
          <a:xfrm rot="-5400000">
            <a:off x="2633700" y="1837725"/>
            <a:ext cx="173100" cy="12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38"/>
          <p:cNvCxnSpPr>
            <a:stCxn id="539" idx="0"/>
            <a:endCxn id="535" idx="2"/>
          </p:cNvCxnSpPr>
          <p:nvPr/>
        </p:nvCxnSpPr>
        <p:spPr>
          <a:xfrm flipH="1" rot="5400000">
            <a:off x="4225645" y="247000"/>
            <a:ext cx="294000" cy="3303900"/>
          </a:xfrm>
          <a:prstGeom prst="bentConnector3">
            <a:avLst>
              <a:gd fmla="val 605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38"/>
          <p:cNvSpPr/>
          <p:nvPr/>
        </p:nvSpPr>
        <p:spPr>
          <a:xfrm>
            <a:off x="993950" y="3138800"/>
            <a:ext cx="1521600" cy="7836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sameAs:OJ-2019-12-17-DFT-EN-PDF-M, OJ-2019-12-17-DFT-EN-JSON-M… (90 uris) 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26939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38"/>
          <p:cNvCxnSpPr>
            <a:stCxn id="545" idx="0"/>
            <a:endCxn id="538" idx="2"/>
          </p:cNvCxnSpPr>
          <p:nvPr/>
        </p:nvCxnSpPr>
        <p:spPr>
          <a:xfrm rot="-5400000">
            <a:off x="2127500" y="2546750"/>
            <a:ext cx="219300" cy="9648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8"/>
          <p:cNvCxnSpPr>
            <a:stCxn id="546" idx="0"/>
            <a:endCxn id="538" idx="2"/>
          </p:cNvCxnSpPr>
          <p:nvPr/>
        </p:nvCxnSpPr>
        <p:spPr>
          <a:xfrm flipH="1" rot="5400000">
            <a:off x="3087700" y="2551550"/>
            <a:ext cx="203100" cy="9390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38"/>
          <p:cNvCxnSpPr>
            <a:stCxn id="545" idx="2"/>
          </p:cNvCxnSpPr>
          <p:nvPr/>
        </p:nvCxnSpPr>
        <p:spPr>
          <a:xfrm rot="5400000">
            <a:off x="1406450" y="4159400"/>
            <a:ext cx="585300" cy="11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38"/>
          <p:cNvSpPr/>
          <p:nvPr/>
        </p:nvSpPr>
        <p:spPr>
          <a:xfrm>
            <a:off x="33061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551" name="Google Shape;551;p38"/>
          <p:cNvCxnSpPr>
            <a:stCxn id="546" idx="2"/>
            <a:endCxn id="550" idx="1"/>
          </p:cNvCxnSpPr>
          <p:nvPr/>
        </p:nvCxnSpPr>
        <p:spPr>
          <a:xfrm flipH="1" rot="-5400000">
            <a:off x="3497650" y="3954800"/>
            <a:ext cx="350100" cy="27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38"/>
          <p:cNvSpPr/>
          <p:nvPr/>
        </p:nvSpPr>
        <p:spPr>
          <a:xfrm>
            <a:off x="2467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553" name="Google Shape;553;p38"/>
          <p:cNvSpPr/>
          <p:nvPr/>
        </p:nvSpPr>
        <p:spPr>
          <a:xfrm>
            <a:off x="7457400" y="489775"/>
            <a:ext cx="1542600" cy="73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p38"/>
          <p:cNvCxnSpPr>
            <a:stCxn id="553" idx="1"/>
            <a:endCxn id="534" idx="3"/>
          </p:cNvCxnSpPr>
          <p:nvPr/>
        </p:nvCxnSpPr>
        <p:spPr>
          <a:xfrm rot="10800000">
            <a:off x="5440800" y="472075"/>
            <a:ext cx="2016600" cy="38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38"/>
          <p:cNvSpPr txBox="1"/>
          <p:nvPr/>
        </p:nvSpPr>
        <p:spPr>
          <a:xfrm>
            <a:off x="6087550" y="248800"/>
            <a:ext cx="15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is_synopsis_of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7388184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7347825" y="316192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URI:OJ-2019-12-17-SYN_en_xml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8" name="Google Shape;558;p38"/>
          <p:cNvCxnSpPr>
            <a:stCxn id="556" idx="0"/>
            <a:endCxn id="553" idx="2"/>
          </p:cNvCxnSpPr>
          <p:nvPr/>
        </p:nvCxnSpPr>
        <p:spPr>
          <a:xfrm flipH="1" rot="5400000">
            <a:off x="7824084" y="1631950"/>
            <a:ext cx="818700" cy="9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38"/>
          <p:cNvCxnSpPr>
            <a:stCxn id="557" idx="0"/>
            <a:endCxn id="556" idx="2"/>
          </p:cNvCxnSpPr>
          <p:nvPr/>
        </p:nvCxnSpPr>
        <p:spPr>
          <a:xfrm flipH="1" rot="5400000">
            <a:off x="8052975" y="2902275"/>
            <a:ext cx="444900" cy="74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8"/>
          <p:cNvSpPr/>
          <p:nvPr/>
        </p:nvSpPr>
        <p:spPr>
          <a:xfrm>
            <a:off x="10963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561" name="Google Shape;561;p38"/>
          <p:cNvSpPr/>
          <p:nvPr/>
        </p:nvSpPr>
        <p:spPr>
          <a:xfrm>
            <a:off x="295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2019-12-17</a:t>
            </a:r>
            <a:endParaRPr sz="700"/>
          </a:p>
        </p:txBody>
      </p:sp>
      <p:sp>
        <p:nvSpPr>
          <p:cNvPr id="562" name="Google Shape;562;p38"/>
          <p:cNvSpPr/>
          <p:nvPr/>
        </p:nvSpPr>
        <p:spPr>
          <a:xfrm>
            <a:off x="50561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2019-12-18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3" name="Google Shape;563;p38"/>
          <p:cNvCxnSpPr>
            <a:stCxn id="562" idx="0"/>
            <a:endCxn id="539" idx="2"/>
          </p:cNvCxnSpPr>
          <p:nvPr/>
        </p:nvCxnSpPr>
        <p:spPr>
          <a:xfrm rot="-5400000">
            <a:off x="5819950" y="2918000"/>
            <a:ext cx="405600" cy="3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38"/>
          <p:cNvSpPr/>
          <p:nvPr/>
        </p:nvSpPr>
        <p:spPr>
          <a:xfrm>
            <a:off x="56683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65" name="Google Shape;565;p38"/>
          <p:cNvCxnSpPr>
            <a:endCxn id="564" idx="1"/>
          </p:cNvCxnSpPr>
          <p:nvPr/>
        </p:nvCxnSpPr>
        <p:spPr>
          <a:xfrm flipH="1" rot="-5400000">
            <a:off x="58597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38"/>
          <p:cNvSpPr/>
          <p:nvPr/>
        </p:nvSpPr>
        <p:spPr>
          <a:xfrm>
            <a:off x="7801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567" name="Google Shape;567;p38"/>
          <p:cNvCxnSpPr>
            <a:endCxn id="566" idx="1"/>
          </p:cNvCxnSpPr>
          <p:nvPr/>
        </p:nvCxnSpPr>
        <p:spPr>
          <a:xfrm flipH="1" rot="-5400000">
            <a:off x="79933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38"/>
          <p:cNvSpPr/>
          <p:nvPr/>
        </p:nvSpPr>
        <p:spPr>
          <a:xfrm>
            <a:off x="7573339" y="44485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569" name="Google Shape;569;p38"/>
          <p:cNvSpPr/>
          <p:nvPr/>
        </p:nvSpPr>
        <p:spPr>
          <a:xfrm>
            <a:off x="7192339" y="46771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70" name="Google Shape;570;p38"/>
          <p:cNvCxnSpPr>
            <a:stCxn id="545" idx="2"/>
            <a:endCxn id="561" idx="1"/>
          </p:cNvCxnSpPr>
          <p:nvPr/>
        </p:nvCxnSpPr>
        <p:spPr>
          <a:xfrm rot="5400000">
            <a:off x="857300" y="3474950"/>
            <a:ext cx="450000" cy="1344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71" name="Google Shape;571;p38"/>
          <p:cNvSpPr txBox="1"/>
          <p:nvPr/>
        </p:nvSpPr>
        <p:spPr>
          <a:xfrm>
            <a:off x="-90900" y="39972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8"/>
          <p:cNvSpPr txBox="1"/>
          <p:nvPr/>
        </p:nvSpPr>
        <p:spPr>
          <a:xfrm>
            <a:off x="2347500" y="39210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8"/>
          <p:cNvSpPr/>
          <p:nvPr/>
        </p:nvSpPr>
        <p:spPr>
          <a:xfrm>
            <a:off x="29539" y="4753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74" name="Google Shape;574;p38"/>
          <p:cNvCxnSpPr>
            <a:stCxn id="546" idx="2"/>
            <a:endCxn id="552" idx="1"/>
          </p:cNvCxnSpPr>
          <p:nvPr/>
        </p:nvCxnSpPr>
        <p:spPr>
          <a:xfrm rot="5400000">
            <a:off x="3078550" y="3563600"/>
            <a:ext cx="350100" cy="810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75" name="Google Shape;575;p38"/>
          <p:cNvSpPr txBox="1"/>
          <p:nvPr/>
        </p:nvSpPr>
        <p:spPr>
          <a:xfrm>
            <a:off x="1828800" y="1676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76" name="Google Shape;576;p38"/>
          <p:cNvSpPr txBox="1"/>
          <p:nvPr/>
        </p:nvSpPr>
        <p:spPr>
          <a:xfrm>
            <a:off x="4629267" y="1822021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77" name="Google Shape;577;p38"/>
          <p:cNvSpPr txBox="1"/>
          <p:nvPr/>
        </p:nvSpPr>
        <p:spPr>
          <a:xfrm>
            <a:off x="8153400" y="175260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78" name="Google Shape;578;p38"/>
          <p:cNvSpPr txBox="1"/>
          <p:nvPr/>
        </p:nvSpPr>
        <p:spPr>
          <a:xfrm>
            <a:off x="1344250" y="2743200"/>
            <a:ext cx="23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79" name="Google Shape;579;p38"/>
          <p:cNvSpPr txBox="1"/>
          <p:nvPr/>
        </p:nvSpPr>
        <p:spPr>
          <a:xfrm>
            <a:off x="35052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80" name="Google Shape;580;p38"/>
          <p:cNvSpPr txBox="1"/>
          <p:nvPr/>
        </p:nvSpPr>
        <p:spPr>
          <a:xfrm>
            <a:off x="52578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81" name="Google Shape;581;p38"/>
          <p:cNvSpPr txBox="1"/>
          <p:nvPr/>
        </p:nvSpPr>
        <p:spPr>
          <a:xfrm>
            <a:off x="1219200" y="41148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82" name="Google Shape;582;p38"/>
          <p:cNvSpPr txBox="1"/>
          <p:nvPr/>
        </p:nvSpPr>
        <p:spPr>
          <a:xfrm>
            <a:off x="36576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83" name="Google Shape;583;p38"/>
          <p:cNvSpPr txBox="1"/>
          <p:nvPr/>
        </p:nvSpPr>
        <p:spPr>
          <a:xfrm>
            <a:off x="60198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84" name="Google Shape;584;p38"/>
          <p:cNvSpPr txBox="1"/>
          <p:nvPr/>
        </p:nvSpPr>
        <p:spPr>
          <a:xfrm>
            <a:off x="81534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85" name="Google Shape;585;p38"/>
          <p:cNvSpPr txBox="1"/>
          <p:nvPr/>
        </p:nvSpPr>
        <p:spPr>
          <a:xfrm>
            <a:off x="3153750" y="6417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isMemberOf</a:t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>
            <a:off x="-686350" y="1099608"/>
            <a:ext cx="1542600" cy="26367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38"/>
          <p:cNvCxnSpPr>
            <a:stCxn id="586" idx="3"/>
            <a:endCxn id="545" idx="1"/>
          </p:cNvCxnSpPr>
          <p:nvPr/>
        </p:nvCxnSpPr>
        <p:spPr>
          <a:xfrm>
            <a:off x="856250" y="2417958"/>
            <a:ext cx="137700" cy="111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8"/>
          <p:cNvCxnSpPr>
            <a:stCxn id="586" idx="3"/>
            <a:endCxn id="538" idx="1"/>
          </p:cNvCxnSpPr>
          <p:nvPr/>
        </p:nvCxnSpPr>
        <p:spPr>
          <a:xfrm>
            <a:off x="856250" y="2417958"/>
            <a:ext cx="1013400" cy="4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8"/>
          <p:cNvCxnSpPr>
            <a:stCxn id="586" idx="3"/>
            <a:endCxn id="535" idx="1"/>
          </p:cNvCxnSpPr>
          <p:nvPr/>
        </p:nvCxnSpPr>
        <p:spPr>
          <a:xfrm flipH="1" rot="10800000">
            <a:off x="856250" y="1254558"/>
            <a:ext cx="664800" cy="1163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8"/>
          <p:cNvCxnSpPr>
            <a:stCxn id="586" idx="2"/>
            <a:endCxn id="560" idx="0"/>
          </p:cNvCxnSpPr>
          <p:nvPr/>
        </p:nvCxnSpPr>
        <p:spPr>
          <a:xfrm flipH="1" rot="-5400000">
            <a:off x="398450" y="3422808"/>
            <a:ext cx="764700" cy="1391700"/>
          </a:xfrm>
          <a:prstGeom prst="bentConnector3">
            <a:avLst>
              <a:gd fmla="val 415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"/>
          <p:cNvSpPr/>
          <p:nvPr/>
        </p:nvSpPr>
        <p:spPr>
          <a:xfrm>
            <a:off x="4145148" y="176225"/>
            <a:ext cx="1594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9"/>
          <p:cNvSpPr/>
          <p:nvPr/>
        </p:nvSpPr>
        <p:spPr>
          <a:xfrm>
            <a:off x="645284" y="261380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9"/>
          <p:cNvSpPr/>
          <p:nvPr/>
        </p:nvSpPr>
        <p:spPr>
          <a:xfrm>
            <a:off x="530375" y="429617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" name="Google Shape;598;p39"/>
          <p:cNvCxnSpPr>
            <a:stCxn id="596" idx="0"/>
            <a:endCxn id="595" idx="1"/>
          </p:cNvCxnSpPr>
          <p:nvPr/>
        </p:nvCxnSpPr>
        <p:spPr>
          <a:xfrm rot="-5400000">
            <a:off x="1769084" y="237800"/>
            <a:ext cx="2102100" cy="264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39"/>
          <p:cNvCxnSpPr>
            <a:stCxn id="597" idx="0"/>
            <a:endCxn id="596" idx="2"/>
          </p:cNvCxnSpPr>
          <p:nvPr/>
        </p:nvCxnSpPr>
        <p:spPr>
          <a:xfrm rot="-5400000">
            <a:off x="989825" y="3790225"/>
            <a:ext cx="10113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39"/>
          <p:cNvSpPr/>
          <p:nvPr/>
        </p:nvSpPr>
        <p:spPr>
          <a:xfrm>
            <a:off x="3014018" y="1304950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URI:OJ-2019-12-17-FNL-ITM-D21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9"/>
          <p:cNvSpPr/>
          <p:nvPr/>
        </p:nvSpPr>
        <p:spPr>
          <a:xfrm>
            <a:off x="5275216" y="1289975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URI:OJ-2019-12-17-FNL-ITM-D22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2" name="Google Shape;602;p39"/>
          <p:cNvCxnSpPr>
            <a:stCxn id="600" idx="0"/>
            <a:endCxn id="595" idx="2"/>
          </p:cNvCxnSpPr>
          <p:nvPr/>
        </p:nvCxnSpPr>
        <p:spPr>
          <a:xfrm rot="-5400000">
            <a:off x="4241618" y="604150"/>
            <a:ext cx="457500" cy="9441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39"/>
          <p:cNvCxnSpPr>
            <a:stCxn id="601" idx="0"/>
            <a:endCxn id="595" idx="2"/>
          </p:cNvCxnSpPr>
          <p:nvPr/>
        </p:nvCxnSpPr>
        <p:spPr>
          <a:xfrm flipH="1" rot="5400000">
            <a:off x="5379616" y="410075"/>
            <a:ext cx="442800" cy="13170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39"/>
          <p:cNvSpPr/>
          <p:nvPr/>
        </p:nvSpPr>
        <p:spPr>
          <a:xfrm>
            <a:off x="2885076" y="2527100"/>
            <a:ext cx="2221200" cy="84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9"/>
          <p:cNvSpPr/>
          <p:nvPr/>
        </p:nvSpPr>
        <p:spPr>
          <a:xfrm>
            <a:off x="5193850" y="2527100"/>
            <a:ext cx="2135100" cy="8670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6" name="Google Shape;606;p39"/>
          <p:cNvCxnSpPr>
            <a:stCxn id="604" idx="0"/>
            <a:endCxn id="600" idx="2"/>
          </p:cNvCxnSpPr>
          <p:nvPr/>
        </p:nvCxnSpPr>
        <p:spPr>
          <a:xfrm rot="-5400000">
            <a:off x="3721476" y="2250200"/>
            <a:ext cx="551100" cy="2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39"/>
          <p:cNvCxnSpPr>
            <a:stCxn id="605" idx="0"/>
            <a:endCxn id="601" idx="2"/>
          </p:cNvCxnSpPr>
          <p:nvPr/>
        </p:nvCxnSpPr>
        <p:spPr>
          <a:xfrm flipH="1" rot="5400000">
            <a:off x="5977450" y="2243150"/>
            <a:ext cx="566100" cy="1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39"/>
          <p:cNvSpPr txBox="1"/>
          <p:nvPr/>
        </p:nvSpPr>
        <p:spPr>
          <a:xfrm>
            <a:off x="3306150" y="9465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isPartOf</a:t>
            </a:r>
            <a:endParaRPr/>
          </a:p>
        </p:txBody>
      </p:sp>
      <p:sp>
        <p:nvSpPr>
          <p:cNvPr id="609" name="Google Shape;609;p39"/>
          <p:cNvSpPr txBox="1"/>
          <p:nvPr/>
        </p:nvSpPr>
        <p:spPr>
          <a:xfrm>
            <a:off x="6277950" y="9465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isPartOf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/>
          <p:nvPr/>
        </p:nvSpPr>
        <p:spPr>
          <a:xfrm>
            <a:off x="2087748" y="176225"/>
            <a:ext cx="1594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0"/>
          <p:cNvSpPr/>
          <p:nvPr/>
        </p:nvSpPr>
        <p:spPr>
          <a:xfrm>
            <a:off x="645284" y="261380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530375" y="429617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Google Shape;617;p40"/>
          <p:cNvCxnSpPr>
            <a:stCxn id="615" idx="0"/>
            <a:endCxn id="614" idx="1"/>
          </p:cNvCxnSpPr>
          <p:nvPr/>
        </p:nvCxnSpPr>
        <p:spPr>
          <a:xfrm rot="-5400000">
            <a:off x="740384" y="1266500"/>
            <a:ext cx="2102100" cy="59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40"/>
          <p:cNvCxnSpPr>
            <a:stCxn id="616" idx="0"/>
            <a:endCxn id="615" idx="2"/>
          </p:cNvCxnSpPr>
          <p:nvPr/>
        </p:nvCxnSpPr>
        <p:spPr>
          <a:xfrm rot="-5400000">
            <a:off x="989825" y="3790225"/>
            <a:ext cx="10113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40"/>
          <p:cNvSpPr/>
          <p:nvPr/>
        </p:nvSpPr>
        <p:spPr>
          <a:xfrm>
            <a:off x="3045573" y="1304950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0"/>
          <p:cNvSpPr/>
          <p:nvPr/>
        </p:nvSpPr>
        <p:spPr>
          <a:xfrm>
            <a:off x="5180550" y="1289975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1" name="Google Shape;621;p40"/>
          <p:cNvCxnSpPr>
            <a:stCxn id="619" idx="0"/>
            <a:endCxn id="614" idx="2"/>
          </p:cNvCxnSpPr>
          <p:nvPr/>
        </p:nvCxnSpPr>
        <p:spPr>
          <a:xfrm flipH="1" rot="5400000">
            <a:off x="3228723" y="503800"/>
            <a:ext cx="457500" cy="11448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40"/>
          <p:cNvCxnSpPr>
            <a:stCxn id="620" idx="0"/>
            <a:endCxn id="614" idx="2"/>
          </p:cNvCxnSpPr>
          <p:nvPr/>
        </p:nvCxnSpPr>
        <p:spPr>
          <a:xfrm flipH="1" rot="5400000">
            <a:off x="4303500" y="-571375"/>
            <a:ext cx="442800" cy="32799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40"/>
          <p:cNvSpPr/>
          <p:nvPr/>
        </p:nvSpPr>
        <p:spPr>
          <a:xfrm>
            <a:off x="2885076" y="2527100"/>
            <a:ext cx="2221200" cy="84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0"/>
          <p:cNvSpPr/>
          <p:nvPr/>
        </p:nvSpPr>
        <p:spPr>
          <a:xfrm>
            <a:off x="5193850" y="2527100"/>
            <a:ext cx="2135100" cy="8670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5" name="Google Shape;625;p40"/>
          <p:cNvCxnSpPr>
            <a:stCxn id="623" idx="0"/>
            <a:endCxn id="619" idx="2"/>
          </p:cNvCxnSpPr>
          <p:nvPr/>
        </p:nvCxnSpPr>
        <p:spPr>
          <a:xfrm rot="-5400000">
            <a:off x="3737226" y="2234450"/>
            <a:ext cx="551100" cy="34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40"/>
          <p:cNvCxnSpPr>
            <a:stCxn id="624" idx="0"/>
            <a:endCxn id="620" idx="2"/>
          </p:cNvCxnSpPr>
          <p:nvPr/>
        </p:nvCxnSpPr>
        <p:spPr>
          <a:xfrm flipH="1" rot="5400000">
            <a:off x="5930050" y="2195750"/>
            <a:ext cx="566100" cy="9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>
            <p:ph type="title"/>
          </p:nvPr>
        </p:nvSpPr>
        <p:spPr>
          <a:xfrm>
            <a:off x="39925" y="0"/>
            <a:ext cx="46320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REPORT:</a:t>
            </a:r>
            <a:r>
              <a:rPr lang="fr" sz="1500"/>
              <a:t> simple document with versions (last kept)</a:t>
            </a:r>
            <a:endParaRPr sz="1500"/>
          </a:p>
        </p:txBody>
      </p:sp>
      <p:sp>
        <p:nvSpPr>
          <p:cNvPr id="632" name="Google Shape;632;p41"/>
          <p:cNvSpPr/>
          <p:nvPr/>
        </p:nvSpPr>
        <p:spPr>
          <a:xfrm>
            <a:off x="128325" y="493725"/>
            <a:ext cx="1468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 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1"/>
          <p:cNvSpPr/>
          <p:nvPr/>
        </p:nvSpPr>
        <p:spPr>
          <a:xfrm>
            <a:off x="1388150" y="1290025"/>
            <a:ext cx="17037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 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URI:A-9-2019-0408-DOC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4" name="Google Shape;634;p41"/>
          <p:cNvCxnSpPr>
            <a:stCxn id="633" idx="0"/>
            <a:endCxn id="632" idx="2"/>
          </p:cNvCxnSpPr>
          <p:nvPr/>
        </p:nvCxnSpPr>
        <p:spPr>
          <a:xfrm flipH="1" rot="5400000">
            <a:off x="1421750" y="471775"/>
            <a:ext cx="258900" cy="1377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1"/>
          <p:cNvCxnSpPr>
            <a:stCxn id="636" idx="0"/>
            <a:endCxn id="632" idx="2"/>
          </p:cNvCxnSpPr>
          <p:nvPr/>
        </p:nvCxnSpPr>
        <p:spPr>
          <a:xfrm flipH="1" rot="5400000">
            <a:off x="2816075" y="-922475"/>
            <a:ext cx="258900" cy="41661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41"/>
          <p:cNvCxnSpPr>
            <a:stCxn id="638" idx="0"/>
            <a:endCxn id="633" idx="2"/>
          </p:cNvCxnSpPr>
          <p:nvPr/>
        </p:nvCxnSpPr>
        <p:spPr>
          <a:xfrm rot="-5400000">
            <a:off x="1714850" y="1671200"/>
            <a:ext cx="369300" cy="6813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1"/>
          <p:cNvSpPr/>
          <p:nvPr/>
        </p:nvSpPr>
        <p:spPr>
          <a:xfrm>
            <a:off x="4171775" y="1290025"/>
            <a:ext cx="17136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ep:Erratum 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Erratum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URI:A-9-2019-0408-ERR01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1"/>
          <p:cNvSpPr/>
          <p:nvPr/>
        </p:nvSpPr>
        <p:spPr>
          <a:xfrm>
            <a:off x="2312600" y="2196500"/>
            <a:ext cx="139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A-9-2019-0408_fr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1"/>
          <p:cNvSpPr/>
          <p:nvPr/>
        </p:nvSpPr>
        <p:spPr>
          <a:xfrm>
            <a:off x="862550" y="2196500"/>
            <a:ext cx="139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A-9-2019-0408_en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1"/>
          <p:cNvSpPr/>
          <p:nvPr/>
        </p:nvSpPr>
        <p:spPr>
          <a:xfrm>
            <a:off x="1443275" y="3603050"/>
            <a:ext cx="19575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-9-2019-0408_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1" name="Google Shape;641;p41"/>
          <p:cNvCxnSpPr>
            <a:stCxn id="642" idx="0"/>
            <a:endCxn id="638" idx="2"/>
          </p:cNvCxnSpPr>
          <p:nvPr/>
        </p:nvCxnSpPr>
        <p:spPr>
          <a:xfrm flipH="1" rot="5400000">
            <a:off x="1566225" y="2689400"/>
            <a:ext cx="681600" cy="6963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1"/>
          <p:cNvSpPr/>
          <p:nvPr/>
        </p:nvSpPr>
        <p:spPr>
          <a:xfrm>
            <a:off x="1311075" y="3378350"/>
            <a:ext cx="1888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-9-2019-0408_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3" name="Google Shape;643;p41"/>
          <p:cNvCxnSpPr>
            <a:stCxn id="639" idx="0"/>
            <a:endCxn id="633" idx="2"/>
          </p:cNvCxnSpPr>
          <p:nvPr/>
        </p:nvCxnSpPr>
        <p:spPr>
          <a:xfrm flipH="1" rot="5400000">
            <a:off x="2439800" y="1627400"/>
            <a:ext cx="369300" cy="7689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4" name="Google Shape;644;p41"/>
          <p:cNvSpPr/>
          <p:nvPr/>
        </p:nvSpPr>
        <p:spPr>
          <a:xfrm>
            <a:off x="6038400" y="1299550"/>
            <a:ext cx="17895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ep:Erratum 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Erratum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1"/>
          <p:cNvSpPr txBox="1"/>
          <p:nvPr/>
        </p:nvSpPr>
        <p:spPr>
          <a:xfrm>
            <a:off x="2115475" y="2625875"/>
            <a:ext cx="48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23*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479600" y="2687450"/>
            <a:ext cx="15588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URI:A-9-2019-0408-ERR01_fr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4171775" y="2196500"/>
            <a:ext cx="1634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URI:A-9-2019-0408-ERR01_en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8" name="Google Shape;648;p41"/>
          <p:cNvCxnSpPr>
            <a:stCxn id="647" idx="0"/>
            <a:endCxn id="636" idx="2"/>
          </p:cNvCxnSpPr>
          <p:nvPr/>
        </p:nvCxnSpPr>
        <p:spPr>
          <a:xfrm rot="-5400000">
            <a:off x="4805525" y="1973300"/>
            <a:ext cx="406500" cy="399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41"/>
          <p:cNvSpPr/>
          <p:nvPr/>
        </p:nvSpPr>
        <p:spPr>
          <a:xfrm>
            <a:off x="6537000" y="2697100"/>
            <a:ext cx="1634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nl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1"/>
          <p:cNvSpPr/>
          <p:nvPr/>
        </p:nvSpPr>
        <p:spPr>
          <a:xfrm>
            <a:off x="6229175" y="2206150"/>
            <a:ext cx="1634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it(.v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URI:A-9-2019-0408-ERR02_it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1" name="Google Shape;651;p41"/>
          <p:cNvCxnSpPr>
            <a:stCxn id="650" idx="0"/>
          </p:cNvCxnSpPr>
          <p:nvPr/>
        </p:nvCxnSpPr>
        <p:spPr>
          <a:xfrm rot="-5400000">
            <a:off x="6901625" y="1944250"/>
            <a:ext cx="406500" cy="11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41"/>
          <p:cNvSpPr/>
          <p:nvPr/>
        </p:nvSpPr>
        <p:spPr>
          <a:xfrm>
            <a:off x="6308150" y="3827750"/>
            <a:ext cx="19575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URI:A-9-2019-0408-ERR02_nl.xml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1"/>
          <p:cNvSpPr/>
          <p:nvPr/>
        </p:nvSpPr>
        <p:spPr>
          <a:xfrm>
            <a:off x="6175950" y="3603050"/>
            <a:ext cx="1888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URI:A-9-2019-0408-ERR02_nl.pdf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4" name="Google Shape;654;p41"/>
          <p:cNvCxnSpPr>
            <a:stCxn id="653" idx="0"/>
            <a:endCxn id="649" idx="2"/>
          </p:cNvCxnSpPr>
          <p:nvPr/>
        </p:nvCxnSpPr>
        <p:spPr>
          <a:xfrm rot="-5400000">
            <a:off x="7034100" y="3283100"/>
            <a:ext cx="405900" cy="234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2"/>
          <p:cNvSpPr/>
          <p:nvPr/>
        </p:nvSpPr>
        <p:spPr>
          <a:xfrm>
            <a:off x="6573150" y="288555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2"/>
          <p:cNvSpPr/>
          <p:nvPr/>
        </p:nvSpPr>
        <p:spPr>
          <a:xfrm>
            <a:off x="4724400" y="2382225"/>
            <a:ext cx="14499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2"/>
          <p:cNvSpPr/>
          <p:nvPr/>
        </p:nvSpPr>
        <p:spPr>
          <a:xfrm>
            <a:off x="2523050" y="4226700"/>
            <a:ext cx="20943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URI:PV-2019-12-17-ITEMS-PRV_en.xml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2"/>
          <p:cNvSpPr/>
          <p:nvPr/>
        </p:nvSpPr>
        <p:spPr>
          <a:xfrm>
            <a:off x="2412375" y="4002000"/>
            <a:ext cx="19989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2"/>
          <p:cNvSpPr/>
          <p:nvPr/>
        </p:nvSpPr>
        <p:spPr>
          <a:xfrm>
            <a:off x="2643675" y="2904150"/>
            <a:ext cx="18882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URI:PV-2019-12-17-ITEMS-FNL_en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2"/>
          <p:cNvSpPr/>
          <p:nvPr/>
        </p:nvSpPr>
        <p:spPr>
          <a:xfrm>
            <a:off x="2523050" y="2578075"/>
            <a:ext cx="18882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2"/>
          <p:cNvSpPr txBox="1"/>
          <p:nvPr>
            <p:ph type="title"/>
          </p:nvPr>
        </p:nvSpPr>
        <p:spPr>
          <a:xfrm>
            <a:off x="39925" y="0"/>
            <a:ext cx="69465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2. 	</a:t>
            </a:r>
            <a:r>
              <a:rPr lang="fr" sz="1500"/>
              <a:t>PV (Minutes): structured document with multiple origins and versioning</a:t>
            </a:r>
            <a:endParaRPr sz="1500"/>
          </a:p>
        </p:txBody>
      </p:sp>
      <p:sp>
        <p:nvSpPr>
          <p:cNvPr id="666" name="Google Shape;666;p42"/>
          <p:cNvSpPr/>
          <p:nvPr/>
        </p:nvSpPr>
        <p:spPr>
          <a:xfrm>
            <a:off x="2499050" y="170500"/>
            <a:ext cx="1957500" cy="453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 (.v FNL)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URI:PV-2019-12-17-SIT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7" name="Google Shape;667;p42"/>
          <p:cNvCxnSpPr>
            <a:stCxn id="662" idx="0"/>
            <a:endCxn id="664" idx="2"/>
          </p:cNvCxnSpPr>
          <p:nvPr/>
        </p:nvCxnSpPr>
        <p:spPr>
          <a:xfrm rot="-5400000">
            <a:off x="2977575" y="3512550"/>
            <a:ext cx="923700" cy="55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42"/>
          <p:cNvSpPr/>
          <p:nvPr/>
        </p:nvSpPr>
        <p:spPr>
          <a:xfrm>
            <a:off x="322280" y="15186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 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9" name="Google Shape;669;p42"/>
          <p:cNvCxnSpPr>
            <a:stCxn id="670" idx="0"/>
            <a:endCxn id="668" idx="2"/>
          </p:cNvCxnSpPr>
          <p:nvPr/>
        </p:nvCxnSpPr>
        <p:spPr>
          <a:xfrm flipH="1" rot="5400000">
            <a:off x="806600" y="2313800"/>
            <a:ext cx="599400" cy="9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42"/>
          <p:cNvSpPr/>
          <p:nvPr/>
        </p:nvSpPr>
        <p:spPr>
          <a:xfrm>
            <a:off x="2688363" y="15186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PV (pv items) 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2"/>
          <p:cNvSpPr/>
          <p:nvPr/>
        </p:nvSpPr>
        <p:spPr>
          <a:xfrm>
            <a:off x="306350" y="2829550"/>
            <a:ext cx="184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URI:PV-2019-12-17-VOT-PRV_en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3" name="Google Shape;673;p42"/>
          <p:cNvCxnSpPr>
            <a:stCxn id="664" idx="0"/>
            <a:endCxn id="671" idx="2"/>
          </p:cNvCxnSpPr>
          <p:nvPr/>
        </p:nvCxnSpPr>
        <p:spPr>
          <a:xfrm rot="-5400000">
            <a:off x="3187850" y="2298175"/>
            <a:ext cx="559200" cy="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42"/>
          <p:cNvSpPr/>
          <p:nvPr/>
        </p:nvSpPr>
        <p:spPr>
          <a:xfrm>
            <a:off x="189650" y="2618150"/>
            <a:ext cx="184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2"/>
          <p:cNvSpPr/>
          <p:nvPr/>
        </p:nvSpPr>
        <p:spPr>
          <a:xfrm>
            <a:off x="365200" y="4274275"/>
            <a:ext cx="19575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5" name="Google Shape;675;p42"/>
          <p:cNvCxnSpPr>
            <a:stCxn id="676" idx="0"/>
          </p:cNvCxnSpPr>
          <p:nvPr/>
        </p:nvCxnSpPr>
        <p:spPr>
          <a:xfrm rot="-5400000">
            <a:off x="765950" y="3588025"/>
            <a:ext cx="872700" cy="5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42"/>
          <p:cNvSpPr/>
          <p:nvPr/>
        </p:nvSpPr>
        <p:spPr>
          <a:xfrm>
            <a:off x="233000" y="4049575"/>
            <a:ext cx="1888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6598350" y="1496050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Attendance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URI:PV-2019-12-17-ATT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4572000" y="2220750"/>
            <a:ext cx="14499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42"/>
          <p:cNvCxnSpPr>
            <a:stCxn id="678" idx="0"/>
            <a:endCxn id="671" idx="2"/>
          </p:cNvCxnSpPr>
          <p:nvPr/>
        </p:nvCxnSpPr>
        <p:spPr>
          <a:xfrm flipH="1" rot="5400000">
            <a:off x="4281450" y="1205250"/>
            <a:ext cx="201900" cy="18291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42"/>
          <p:cNvSpPr/>
          <p:nvPr/>
        </p:nvSpPr>
        <p:spPr>
          <a:xfrm>
            <a:off x="6420750" y="2724075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1" name="Google Shape;681;p42"/>
          <p:cNvCxnSpPr>
            <a:stCxn id="680" idx="0"/>
            <a:endCxn id="678" idx="3"/>
          </p:cNvCxnSpPr>
          <p:nvPr/>
        </p:nvCxnSpPr>
        <p:spPr>
          <a:xfrm flipH="1" rot="5400000">
            <a:off x="6506400" y="2005125"/>
            <a:ext cx="234600" cy="120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42"/>
          <p:cNvSpPr/>
          <p:nvPr/>
        </p:nvSpPr>
        <p:spPr>
          <a:xfrm>
            <a:off x="7497950" y="1978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2"/>
          <p:cNvSpPr txBox="1"/>
          <p:nvPr/>
        </p:nvSpPr>
        <p:spPr>
          <a:xfrm>
            <a:off x="6549300" y="2387450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isPartOf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42"/>
          <p:cNvSpPr txBox="1"/>
          <p:nvPr/>
        </p:nvSpPr>
        <p:spPr>
          <a:xfrm>
            <a:off x="5230575" y="2008475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isPartOf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2"/>
          <p:cNvSpPr/>
          <p:nvPr/>
        </p:nvSpPr>
        <p:spPr>
          <a:xfrm>
            <a:off x="6143000" y="4590575"/>
            <a:ext cx="2293200" cy="5373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URI:PV-2019-12-17-ITM-01-1-FNL_en.xml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6010800" y="4365875"/>
            <a:ext cx="2293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URI:PV-2019-12-17--ITM-01-1-FNL_en.json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6188525" y="364430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p42"/>
          <p:cNvCxnSpPr>
            <a:stCxn id="687" idx="0"/>
            <a:endCxn id="680" idx="2"/>
          </p:cNvCxnSpPr>
          <p:nvPr/>
        </p:nvCxnSpPr>
        <p:spPr>
          <a:xfrm rot="-5400000">
            <a:off x="7004975" y="3423800"/>
            <a:ext cx="382800" cy="582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42"/>
          <p:cNvCxnSpPr>
            <a:stCxn id="686" idx="0"/>
            <a:endCxn id="687" idx="2"/>
          </p:cNvCxnSpPr>
          <p:nvPr/>
        </p:nvCxnSpPr>
        <p:spPr>
          <a:xfrm rot="-5400000">
            <a:off x="7051650" y="4250225"/>
            <a:ext cx="221400" cy="99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0" name="Google Shape;690;p42"/>
          <p:cNvSpPr/>
          <p:nvPr/>
        </p:nvSpPr>
        <p:spPr>
          <a:xfrm>
            <a:off x="4735729" y="1507400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RollCallVotes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URI:PV-2019-12-17-RCV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2553675" y="621608"/>
            <a:ext cx="1842600" cy="421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2" name="Google Shape;692;p42"/>
          <p:cNvCxnSpPr>
            <a:stCxn id="670" idx="3"/>
            <a:endCxn id="691" idx="1"/>
          </p:cNvCxnSpPr>
          <p:nvPr/>
        </p:nvCxnSpPr>
        <p:spPr>
          <a:xfrm flipH="1" rot="10800000">
            <a:off x="2032250" y="832400"/>
            <a:ext cx="521400" cy="2035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42"/>
          <p:cNvCxnSpPr>
            <a:stCxn id="664" idx="3"/>
            <a:endCxn id="691" idx="3"/>
          </p:cNvCxnSpPr>
          <p:nvPr/>
        </p:nvCxnSpPr>
        <p:spPr>
          <a:xfrm rot="10800000">
            <a:off x="4396250" y="832225"/>
            <a:ext cx="15000" cy="1995900"/>
          </a:xfrm>
          <a:prstGeom prst="bentConnector3">
            <a:avLst>
              <a:gd fmla="val -15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42"/>
          <p:cNvSpPr txBox="1"/>
          <p:nvPr/>
        </p:nvSpPr>
        <p:spPr>
          <a:xfrm>
            <a:off x="1735525" y="880050"/>
            <a:ext cx="8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incorporates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2"/>
          <p:cNvSpPr txBox="1"/>
          <p:nvPr/>
        </p:nvSpPr>
        <p:spPr>
          <a:xfrm>
            <a:off x="4478725" y="880050"/>
            <a:ext cx="8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incorporates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3"/>
          <p:cNvSpPr/>
          <p:nvPr/>
        </p:nvSpPr>
        <p:spPr>
          <a:xfrm>
            <a:off x="3450775" y="230310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URI:TA-2019-ITM-0043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3"/>
          <p:cNvSpPr txBox="1"/>
          <p:nvPr>
            <p:ph type="title"/>
          </p:nvPr>
        </p:nvSpPr>
        <p:spPr>
          <a:xfrm>
            <a:off x="39925" y="0"/>
            <a:ext cx="55482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3</a:t>
            </a:r>
            <a:r>
              <a:rPr lang="fr" sz="1500"/>
              <a:t>. 	TA: structured document with TOC</a:t>
            </a:r>
            <a:endParaRPr sz="1500"/>
          </a:p>
        </p:txBody>
      </p:sp>
      <p:sp>
        <p:nvSpPr>
          <p:cNvPr id="702" name="Google Shape;702;p43"/>
          <p:cNvSpPr/>
          <p:nvPr/>
        </p:nvSpPr>
        <p:spPr>
          <a:xfrm>
            <a:off x="128325" y="493725"/>
            <a:ext cx="1468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URI:TA-2019-12-17-SIT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3" name="Google Shape;703;p43"/>
          <p:cNvCxnSpPr>
            <a:stCxn id="704" idx="0"/>
            <a:endCxn id="702" idx="2"/>
          </p:cNvCxnSpPr>
          <p:nvPr/>
        </p:nvCxnSpPr>
        <p:spPr>
          <a:xfrm flipH="1" rot="5400000">
            <a:off x="1797900" y="95488"/>
            <a:ext cx="358500" cy="22293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43"/>
          <p:cNvCxnSpPr>
            <a:stCxn id="706" idx="0"/>
            <a:endCxn id="704" idx="2"/>
          </p:cNvCxnSpPr>
          <p:nvPr/>
        </p:nvCxnSpPr>
        <p:spPr>
          <a:xfrm rot="-5400000">
            <a:off x="2327700" y="1538850"/>
            <a:ext cx="413700" cy="1114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43"/>
          <p:cNvSpPr/>
          <p:nvPr/>
        </p:nvSpPr>
        <p:spPr>
          <a:xfrm>
            <a:off x="2312400" y="1389388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URI:TA-2019-12-17-ITEMS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" name="Google Shape;707;p43"/>
          <p:cNvCxnSpPr>
            <a:stCxn id="708" idx="0"/>
            <a:endCxn id="700" idx="2"/>
          </p:cNvCxnSpPr>
          <p:nvPr/>
        </p:nvCxnSpPr>
        <p:spPr>
          <a:xfrm rot="-5400000">
            <a:off x="4167625" y="2928125"/>
            <a:ext cx="1761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43"/>
          <p:cNvSpPr/>
          <p:nvPr/>
        </p:nvSpPr>
        <p:spPr>
          <a:xfrm>
            <a:off x="1172550" y="230310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3"/>
          <p:cNvSpPr/>
          <p:nvPr/>
        </p:nvSpPr>
        <p:spPr>
          <a:xfrm>
            <a:off x="7497950" y="1978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p43"/>
          <p:cNvCxnSpPr>
            <a:stCxn id="700" idx="3"/>
            <a:endCxn id="709" idx="2"/>
          </p:cNvCxnSpPr>
          <p:nvPr/>
        </p:nvCxnSpPr>
        <p:spPr>
          <a:xfrm flipH="1" rot="10800000">
            <a:off x="5059975" y="697950"/>
            <a:ext cx="3217500" cy="18738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43"/>
          <p:cNvSpPr txBox="1"/>
          <p:nvPr/>
        </p:nvSpPr>
        <p:spPr>
          <a:xfrm>
            <a:off x="8227775" y="1927250"/>
            <a:ext cx="4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Link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3"/>
          <p:cNvSpPr txBox="1"/>
          <p:nvPr/>
        </p:nvSpPr>
        <p:spPr>
          <a:xfrm>
            <a:off x="6549300" y="2235050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3"/>
          <p:cNvSpPr/>
          <p:nvPr/>
        </p:nvSpPr>
        <p:spPr>
          <a:xfrm>
            <a:off x="6066800" y="4438175"/>
            <a:ext cx="2293200" cy="5373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TA-2019-ITM-0043-FNL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43"/>
          <p:cNvSpPr/>
          <p:nvPr/>
        </p:nvSpPr>
        <p:spPr>
          <a:xfrm>
            <a:off x="5934600" y="4213475"/>
            <a:ext cx="2293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-FNL_en.json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3276625" y="3016475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" name="Google Shape;715;p43"/>
          <p:cNvCxnSpPr>
            <a:stCxn id="716" idx="0"/>
            <a:endCxn id="706" idx="2"/>
          </p:cNvCxnSpPr>
          <p:nvPr/>
        </p:nvCxnSpPr>
        <p:spPr>
          <a:xfrm rot="-5400000">
            <a:off x="1901550" y="2916150"/>
            <a:ext cx="151800" cy="600"/>
          </a:xfrm>
          <a:prstGeom prst="bent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43"/>
          <p:cNvCxnSpPr>
            <a:stCxn id="714" idx="1"/>
            <a:endCxn id="708" idx="3"/>
          </p:cNvCxnSpPr>
          <p:nvPr/>
        </p:nvCxnSpPr>
        <p:spPr>
          <a:xfrm rot="10800000">
            <a:off x="5234100" y="3266525"/>
            <a:ext cx="700500" cy="1222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43"/>
          <p:cNvSpPr/>
          <p:nvPr/>
        </p:nvSpPr>
        <p:spPr>
          <a:xfrm>
            <a:off x="3276625" y="3627725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-PRV_en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43"/>
          <p:cNvSpPr/>
          <p:nvPr/>
        </p:nvSpPr>
        <p:spPr>
          <a:xfrm>
            <a:off x="998400" y="299235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TA-2019-ITM-0042-PRV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9" name="Google Shape;719;p43"/>
          <p:cNvCxnSpPr>
            <a:stCxn id="700" idx="0"/>
            <a:endCxn id="704" idx="2"/>
          </p:cNvCxnSpPr>
          <p:nvPr/>
        </p:nvCxnSpPr>
        <p:spPr>
          <a:xfrm flipH="1" rot="5400000">
            <a:off x="3466675" y="1514400"/>
            <a:ext cx="413700" cy="11637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43"/>
          <p:cNvSpPr/>
          <p:nvPr/>
        </p:nvSpPr>
        <p:spPr>
          <a:xfrm>
            <a:off x="5742250" y="299235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URI:TA-2019-ITM-0043-PRV_fr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1" name="Google Shape;721;p43"/>
          <p:cNvCxnSpPr>
            <a:stCxn id="720" idx="0"/>
            <a:endCxn id="700" idx="2"/>
          </p:cNvCxnSpPr>
          <p:nvPr/>
        </p:nvCxnSpPr>
        <p:spPr>
          <a:xfrm flipH="1" rot="5400000">
            <a:off x="5412250" y="1683600"/>
            <a:ext cx="151800" cy="2465700"/>
          </a:xfrm>
          <a:prstGeom prst="bent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683568" y="303498"/>
            <a:ext cx="28803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/ Activities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683568" y="1923678"/>
            <a:ext cx="2880300" cy="756000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Concepts / Controlled values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683568" y="1001667"/>
            <a:ext cx="2880300" cy="726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 / « Documents »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683568" y="2949792"/>
            <a:ext cx="2880300" cy="832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 of scope </a:t>
            </a:r>
            <a:endParaRPr sz="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 ELI Draft Legislation extension</a:t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26"/>
          <p:cNvCxnSpPr/>
          <p:nvPr/>
        </p:nvCxnSpPr>
        <p:spPr>
          <a:xfrm flipH="1" rot="10800000">
            <a:off x="5796136" y="1437548"/>
            <a:ext cx="1397400" cy="218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" name="Google Shape;140;p26"/>
          <p:cNvSpPr txBox="1"/>
          <p:nvPr/>
        </p:nvSpPr>
        <p:spPr>
          <a:xfrm>
            <a:off x="5796136" y="1701558"/>
            <a:ext cx="233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/ link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 rot="10800000">
            <a:off x="6372200" y="2787955"/>
            <a:ext cx="0" cy="8112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2" name="Google Shape;142;p26"/>
          <p:cNvSpPr txBox="1"/>
          <p:nvPr/>
        </p:nvSpPr>
        <p:spPr>
          <a:xfrm>
            <a:off x="6494831" y="3066506"/>
            <a:ext cx="233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Subclass of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4"/>
          <p:cNvSpPr/>
          <p:nvPr/>
        </p:nvSpPr>
        <p:spPr>
          <a:xfrm>
            <a:off x="1250300" y="2731050"/>
            <a:ext cx="8986800" cy="9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4"/>
          <p:cNvSpPr/>
          <p:nvPr/>
        </p:nvSpPr>
        <p:spPr>
          <a:xfrm>
            <a:off x="1729925" y="1297700"/>
            <a:ext cx="2246700" cy="38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4"/>
          <p:cNvSpPr/>
          <p:nvPr/>
        </p:nvSpPr>
        <p:spPr>
          <a:xfrm>
            <a:off x="1875793" y="19463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4"/>
          <p:cNvSpPr/>
          <p:nvPr/>
        </p:nvSpPr>
        <p:spPr>
          <a:xfrm>
            <a:off x="1875793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4"/>
          <p:cNvSpPr/>
          <p:nvPr/>
        </p:nvSpPr>
        <p:spPr>
          <a:xfrm>
            <a:off x="1875793" y="390086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4"/>
          <p:cNvSpPr/>
          <p:nvPr/>
        </p:nvSpPr>
        <p:spPr>
          <a:xfrm>
            <a:off x="4268618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4"/>
          <p:cNvSpPr/>
          <p:nvPr/>
        </p:nvSpPr>
        <p:spPr>
          <a:xfrm>
            <a:off x="4300168" y="404674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4"/>
          <p:cNvSpPr/>
          <p:nvPr/>
        </p:nvSpPr>
        <p:spPr>
          <a:xfrm>
            <a:off x="4268618" y="1969130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4"/>
          <p:cNvSpPr/>
          <p:nvPr/>
        </p:nvSpPr>
        <p:spPr>
          <a:xfrm>
            <a:off x="6661443" y="195549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44"/>
          <p:cNvSpPr/>
          <p:nvPr/>
        </p:nvSpPr>
        <p:spPr>
          <a:xfrm>
            <a:off x="6686693" y="404674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44"/>
          <p:cNvSpPr/>
          <p:nvPr/>
        </p:nvSpPr>
        <p:spPr>
          <a:xfrm>
            <a:off x="6661443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adoption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"/>
          <p:cNvSpPr txBox="1"/>
          <p:nvPr/>
        </p:nvSpPr>
        <p:spPr>
          <a:xfrm>
            <a:off x="1849825" y="1297700"/>
            <a:ext cx="215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Event - Sitting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(Monday mars 21 2021)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44"/>
          <p:cNvSpPr txBox="1"/>
          <p:nvPr/>
        </p:nvSpPr>
        <p:spPr>
          <a:xfrm>
            <a:off x="4810650" y="1424650"/>
            <a:ext cx="10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Tuesday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4"/>
          <p:cNvSpPr txBox="1"/>
          <p:nvPr/>
        </p:nvSpPr>
        <p:spPr>
          <a:xfrm>
            <a:off x="7020450" y="1450825"/>
            <a:ext cx="10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Wednesday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8886500" y="2918100"/>
            <a:ext cx="135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Event - Procedure 2018/0413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4"/>
          <p:cNvSpPr/>
          <p:nvPr/>
        </p:nvSpPr>
        <p:spPr>
          <a:xfrm>
            <a:off x="729925" y="2919975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2" name="Google Shape;742;p44"/>
          <p:cNvCxnSpPr>
            <a:stCxn id="741" idx="3"/>
            <a:endCxn id="729" idx="1"/>
          </p:cNvCxnSpPr>
          <p:nvPr/>
        </p:nvCxnSpPr>
        <p:spPr>
          <a:xfrm>
            <a:off x="1437925" y="3120075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3" name="Google Shape;743;p44"/>
          <p:cNvSpPr/>
          <p:nvPr/>
        </p:nvSpPr>
        <p:spPr>
          <a:xfrm>
            <a:off x="729925" y="338162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in the Minutes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4" name="Google Shape;744;p44"/>
          <p:cNvCxnSpPr>
            <a:stCxn id="729" idx="1"/>
            <a:endCxn id="743" idx="3"/>
          </p:cNvCxnSpPr>
          <p:nvPr/>
        </p:nvCxnSpPr>
        <p:spPr>
          <a:xfrm flipH="1">
            <a:off x="1437793" y="3120068"/>
            <a:ext cx="4380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44"/>
          <p:cNvSpPr/>
          <p:nvPr/>
        </p:nvSpPr>
        <p:spPr>
          <a:xfrm>
            <a:off x="729925" y="4067425"/>
            <a:ext cx="708000" cy="462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in the CRE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44"/>
          <p:cNvCxnSpPr>
            <a:stCxn id="729" idx="1"/>
            <a:endCxn id="745" idx="3"/>
          </p:cNvCxnSpPr>
          <p:nvPr/>
        </p:nvCxnSpPr>
        <p:spPr>
          <a:xfrm flipH="1">
            <a:off x="1437793" y="3120068"/>
            <a:ext cx="4380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44"/>
          <p:cNvSpPr/>
          <p:nvPr/>
        </p:nvSpPr>
        <p:spPr>
          <a:xfrm>
            <a:off x="-87950" y="1176850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889550" y="1450825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9" name="Google Shape;749;p44"/>
          <p:cNvCxnSpPr>
            <a:stCxn id="748" idx="2"/>
          </p:cNvCxnSpPr>
          <p:nvPr/>
        </p:nvCxnSpPr>
        <p:spPr>
          <a:xfrm>
            <a:off x="1243550" y="1851025"/>
            <a:ext cx="644100" cy="10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44"/>
          <p:cNvCxnSpPr>
            <a:stCxn id="747" idx="3"/>
          </p:cNvCxnSpPr>
          <p:nvPr/>
        </p:nvCxnSpPr>
        <p:spPr>
          <a:xfrm flipH="1" rot="10800000">
            <a:off x="620050" y="1368850"/>
            <a:ext cx="1109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44"/>
          <p:cNvSpPr/>
          <p:nvPr/>
        </p:nvSpPr>
        <p:spPr>
          <a:xfrm>
            <a:off x="-70650" y="338162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 of the sitting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4"/>
          <p:cNvSpPr/>
          <p:nvPr/>
        </p:nvSpPr>
        <p:spPr>
          <a:xfrm>
            <a:off x="-70650" y="405417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 of the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sitting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about frbr / bibo</a:t>
            </a:r>
            <a:endParaRPr/>
          </a:p>
        </p:txBody>
      </p:sp>
      <p:sp>
        <p:nvSpPr>
          <p:cNvPr id="758" name="Google Shape;758;p45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6"/>
          <p:cNvSpPr txBox="1"/>
          <p:nvPr>
            <p:ph type="title"/>
          </p:nvPr>
        </p:nvSpPr>
        <p:spPr>
          <a:xfrm>
            <a:off x="39925" y="0"/>
            <a:ext cx="82257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REPORT: simple document with versions (last kept) </a:t>
            </a:r>
            <a:r>
              <a:rPr lang="fr" sz="1500"/>
              <a:t>With bibo example</a:t>
            </a:r>
            <a:endParaRPr sz="1500"/>
          </a:p>
        </p:txBody>
      </p:sp>
      <p:sp>
        <p:nvSpPr>
          <p:cNvPr id="764" name="Google Shape;764;p46"/>
          <p:cNvSpPr/>
          <p:nvPr/>
        </p:nvSpPr>
        <p:spPr>
          <a:xfrm>
            <a:off x="2765500" y="1205950"/>
            <a:ext cx="47436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 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46"/>
          <p:cNvCxnSpPr>
            <a:stCxn id="766" idx="0"/>
            <a:endCxn id="764" idx="2"/>
          </p:cNvCxnSpPr>
          <p:nvPr/>
        </p:nvCxnSpPr>
        <p:spPr>
          <a:xfrm rot="-5400000">
            <a:off x="4510750" y="1485725"/>
            <a:ext cx="406500" cy="8469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46"/>
          <p:cNvSpPr/>
          <p:nvPr/>
        </p:nvSpPr>
        <p:spPr>
          <a:xfrm>
            <a:off x="5913350" y="2874425"/>
            <a:ext cx="15957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6"/>
          <p:cNvSpPr/>
          <p:nvPr/>
        </p:nvSpPr>
        <p:spPr>
          <a:xfrm>
            <a:off x="2765500" y="2112425"/>
            <a:ext cx="3050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6"/>
          <p:cNvSpPr/>
          <p:nvPr/>
        </p:nvSpPr>
        <p:spPr>
          <a:xfrm>
            <a:off x="3897750" y="3944600"/>
            <a:ext cx="15513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URI:A-9-2019-0408-en-xml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9" name="Google Shape;769;p46"/>
          <p:cNvCxnSpPr>
            <a:stCxn id="770" idx="0"/>
            <a:endCxn id="766" idx="2"/>
          </p:cNvCxnSpPr>
          <p:nvPr/>
        </p:nvCxnSpPr>
        <p:spPr>
          <a:xfrm rot="-5400000">
            <a:off x="3586150" y="2589875"/>
            <a:ext cx="681600" cy="72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0" name="Google Shape;770;p46"/>
          <p:cNvSpPr/>
          <p:nvPr/>
        </p:nvSpPr>
        <p:spPr>
          <a:xfrm>
            <a:off x="2765500" y="3294275"/>
            <a:ext cx="15957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URI:A-9-2019-0408-en-pdf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1" name="Google Shape;771;p46"/>
          <p:cNvCxnSpPr>
            <a:stCxn id="767" idx="0"/>
            <a:endCxn id="764" idx="2"/>
          </p:cNvCxnSpPr>
          <p:nvPr/>
        </p:nvCxnSpPr>
        <p:spPr>
          <a:xfrm flipH="1" rot="5400000">
            <a:off x="5340050" y="1503275"/>
            <a:ext cx="1168500" cy="1573800"/>
          </a:xfrm>
          <a:prstGeom prst="bentConnector3">
            <a:avLst>
              <a:gd fmla="val 816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p46"/>
          <p:cNvCxnSpPr>
            <a:stCxn id="768" idx="0"/>
            <a:endCxn id="766" idx="2"/>
          </p:cNvCxnSpPr>
          <p:nvPr/>
        </p:nvCxnSpPr>
        <p:spPr>
          <a:xfrm flipH="1" rot="5400000">
            <a:off x="3816000" y="3087200"/>
            <a:ext cx="1332000" cy="382800"/>
          </a:xfrm>
          <a:prstGeom prst="bentConnector3">
            <a:avLst>
              <a:gd fmla="val 746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46"/>
          <p:cNvSpPr/>
          <p:nvPr/>
        </p:nvSpPr>
        <p:spPr>
          <a:xfrm>
            <a:off x="5913341" y="3962300"/>
            <a:ext cx="15957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URI:A-9-2019-0408-fr-pdf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4" name="Google Shape;774;p46"/>
          <p:cNvCxnSpPr>
            <a:stCxn id="773" idx="0"/>
            <a:endCxn id="767" idx="2"/>
          </p:cNvCxnSpPr>
          <p:nvPr/>
        </p:nvCxnSpPr>
        <p:spPr>
          <a:xfrm rot="-5400000">
            <a:off x="6417641" y="3668150"/>
            <a:ext cx="5877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5" name="Google Shape;775;p46"/>
          <p:cNvSpPr/>
          <p:nvPr/>
        </p:nvSpPr>
        <p:spPr>
          <a:xfrm>
            <a:off x="7322600" y="4608000"/>
            <a:ext cx="17667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FR 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URI:bib-A-9-2019-0408-fr-pdf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46"/>
          <p:cNvSpPr/>
          <p:nvPr/>
        </p:nvSpPr>
        <p:spPr>
          <a:xfrm>
            <a:off x="39850" y="3124600"/>
            <a:ext cx="16743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EN 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URI:bib-A-9-2019-0408-en-pdf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46"/>
          <p:cNvSpPr/>
          <p:nvPr/>
        </p:nvSpPr>
        <p:spPr>
          <a:xfrm>
            <a:off x="939025" y="4497425"/>
            <a:ext cx="18420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EN XML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URI:bib-A-9-2019-0408-en-xml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8" name="Google Shape;778;p46"/>
          <p:cNvCxnSpPr>
            <a:stCxn id="775" idx="0"/>
            <a:endCxn id="764" idx="3"/>
          </p:cNvCxnSpPr>
          <p:nvPr/>
        </p:nvCxnSpPr>
        <p:spPr>
          <a:xfrm flipH="1" rot="5400000">
            <a:off x="6281450" y="2683500"/>
            <a:ext cx="31521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46"/>
          <p:cNvCxnSpPr>
            <a:stCxn id="775" idx="0"/>
            <a:endCxn id="767" idx="3"/>
          </p:cNvCxnSpPr>
          <p:nvPr/>
        </p:nvCxnSpPr>
        <p:spPr>
          <a:xfrm flipH="1" rot="5400000">
            <a:off x="7115750" y="3517800"/>
            <a:ext cx="14835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46"/>
          <p:cNvCxnSpPr>
            <a:stCxn id="775" idx="0"/>
            <a:endCxn id="773" idx="3"/>
          </p:cNvCxnSpPr>
          <p:nvPr/>
        </p:nvCxnSpPr>
        <p:spPr>
          <a:xfrm flipH="1" rot="5400000">
            <a:off x="7672400" y="4074450"/>
            <a:ext cx="3702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46"/>
          <p:cNvCxnSpPr>
            <a:stCxn id="777" idx="0"/>
            <a:endCxn id="768" idx="1"/>
          </p:cNvCxnSpPr>
          <p:nvPr/>
        </p:nvCxnSpPr>
        <p:spPr>
          <a:xfrm rot="-5400000">
            <a:off x="2740225" y="3340025"/>
            <a:ext cx="277200" cy="20376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46"/>
          <p:cNvCxnSpPr>
            <a:stCxn id="777" idx="0"/>
            <a:endCxn id="766" idx="1"/>
          </p:cNvCxnSpPr>
          <p:nvPr/>
        </p:nvCxnSpPr>
        <p:spPr>
          <a:xfrm rot="-5400000">
            <a:off x="1245325" y="2977325"/>
            <a:ext cx="2134800" cy="9054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46"/>
          <p:cNvCxnSpPr>
            <a:stCxn id="777" idx="0"/>
            <a:endCxn id="764" idx="1"/>
          </p:cNvCxnSpPr>
          <p:nvPr/>
        </p:nvCxnSpPr>
        <p:spPr>
          <a:xfrm rot="-5400000">
            <a:off x="792025" y="2524025"/>
            <a:ext cx="3041400" cy="9054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46"/>
          <p:cNvCxnSpPr>
            <a:stCxn id="776" idx="3"/>
            <a:endCxn id="764" idx="1"/>
          </p:cNvCxnSpPr>
          <p:nvPr/>
        </p:nvCxnSpPr>
        <p:spPr>
          <a:xfrm flipH="1" rot="10800000">
            <a:off x="1714150" y="1455850"/>
            <a:ext cx="1051500" cy="1918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46"/>
          <p:cNvCxnSpPr>
            <a:stCxn id="776" idx="3"/>
            <a:endCxn id="766" idx="1"/>
          </p:cNvCxnSpPr>
          <p:nvPr/>
        </p:nvCxnSpPr>
        <p:spPr>
          <a:xfrm flipH="1" rot="10800000">
            <a:off x="1714150" y="2362450"/>
            <a:ext cx="1051500" cy="1012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46"/>
          <p:cNvCxnSpPr>
            <a:stCxn id="776" idx="3"/>
            <a:endCxn id="770" idx="1"/>
          </p:cNvCxnSpPr>
          <p:nvPr/>
        </p:nvCxnSpPr>
        <p:spPr>
          <a:xfrm>
            <a:off x="1714150" y="3374650"/>
            <a:ext cx="1051500" cy="195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7" name="Google Shape;787;p46"/>
          <p:cNvSpPr txBox="1"/>
          <p:nvPr/>
        </p:nvSpPr>
        <p:spPr>
          <a:xfrm>
            <a:off x="1881925" y="11837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88" name="Google Shape;788;p46"/>
          <p:cNvSpPr txBox="1"/>
          <p:nvPr/>
        </p:nvSpPr>
        <p:spPr>
          <a:xfrm>
            <a:off x="1881925" y="2098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89" name="Google Shape;789;p46"/>
          <p:cNvSpPr txBox="1"/>
          <p:nvPr/>
        </p:nvSpPr>
        <p:spPr>
          <a:xfrm>
            <a:off x="1958125" y="3241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90" name="Google Shape;790;p46"/>
          <p:cNvSpPr txBox="1"/>
          <p:nvPr/>
        </p:nvSpPr>
        <p:spPr>
          <a:xfrm>
            <a:off x="3024925" y="39269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91" name="Google Shape;791;p46"/>
          <p:cNvSpPr txBox="1"/>
          <p:nvPr/>
        </p:nvSpPr>
        <p:spPr>
          <a:xfrm>
            <a:off x="7537804" y="39269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92" name="Google Shape;792;p46"/>
          <p:cNvSpPr txBox="1"/>
          <p:nvPr/>
        </p:nvSpPr>
        <p:spPr>
          <a:xfrm>
            <a:off x="7520725" y="2860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93" name="Google Shape;793;p46"/>
          <p:cNvSpPr txBox="1"/>
          <p:nvPr/>
        </p:nvSpPr>
        <p:spPr>
          <a:xfrm>
            <a:off x="7520725" y="11837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94" name="Google Shape;794;p46"/>
          <p:cNvSpPr txBox="1"/>
          <p:nvPr/>
        </p:nvSpPr>
        <p:spPr>
          <a:xfrm>
            <a:off x="152400" y="375900"/>
            <a:ext cx="4563600" cy="6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select * where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{ &lt;html://….../bib-A-9-2019-0408-en-pdf&gt; ep:hasAspect ?wem.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?wem ?properties ?propertiesValues }</a:t>
            </a:r>
            <a:endParaRPr/>
          </a:p>
        </p:txBody>
      </p:sp>
      <p:sp>
        <p:nvSpPr>
          <p:cNvPr id="795" name="Google Shape;795;p46"/>
          <p:cNvSpPr/>
          <p:nvPr/>
        </p:nvSpPr>
        <p:spPr>
          <a:xfrm>
            <a:off x="817825" y="1051500"/>
            <a:ext cx="128100" cy="2056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6"/>
          <p:cNvSpPr txBox="1"/>
          <p:nvPr/>
        </p:nvSpPr>
        <p:spPr>
          <a:xfrm>
            <a:off x="76200" y="2039350"/>
            <a:ext cx="15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retrieve bibo:Document properties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477700" y="3543775"/>
            <a:ext cx="21687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2646400" y="1084850"/>
            <a:ext cx="19368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 position on 1st reading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 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7"/>
          <p:cNvCxnSpPr>
            <a:stCxn id="147" idx="0"/>
            <a:endCxn id="148" idx="2"/>
          </p:cNvCxnSpPr>
          <p:nvPr/>
        </p:nvCxnSpPr>
        <p:spPr>
          <a:xfrm rot="-5400000">
            <a:off x="1718050" y="1646875"/>
            <a:ext cx="1740900" cy="2052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0" name="Google Shape;150;p27"/>
          <p:cNvSpPr/>
          <p:nvPr/>
        </p:nvSpPr>
        <p:spPr>
          <a:xfrm>
            <a:off x="2839900" y="3543775"/>
            <a:ext cx="18186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7"/>
          <p:cNvCxnSpPr>
            <a:stCxn id="150" idx="0"/>
            <a:endCxn id="148" idx="2"/>
          </p:cNvCxnSpPr>
          <p:nvPr/>
        </p:nvCxnSpPr>
        <p:spPr>
          <a:xfrm flipH="1" rot="5400000">
            <a:off x="2811550" y="2606125"/>
            <a:ext cx="1740900" cy="134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2" name="Google Shape;152;p27"/>
          <p:cNvSpPr/>
          <p:nvPr/>
        </p:nvSpPr>
        <p:spPr>
          <a:xfrm>
            <a:off x="4897300" y="3543775"/>
            <a:ext cx="19368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27"/>
          <p:cNvCxnSpPr>
            <a:stCxn id="152" idx="0"/>
            <a:endCxn id="148" idx="2"/>
          </p:cNvCxnSpPr>
          <p:nvPr/>
        </p:nvCxnSpPr>
        <p:spPr>
          <a:xfrm flipH="1" rot="5400000">
            <a:off x="3869800" y="1547875"/>
            <a:ext cx="1740900" cy="2250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" name="Google Shape;154;p27"/>
          <p:cNvSpPr/>
          <p:nvPr/>
        </p:nvSpPr>
        <p:spPr>
          <a:xfrm>
            <a:off x="7030900" y="3543775"/>
            <a:ext cx="20637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7"/>
          <p:cNvCxnSpPr>
            <a:stCxn id="154" idx="0"/>
            <a:endCxn id="148" idx="2"/>
          </p:cNvCxnSpPr>
          <p:nvPr/>
        </p:nvCxnSpPr>
        <p:spPr>
          <a:xfrm flipH="1" rot="5400000">
            <a:off x="4968400" y="449425"/>
            <a:ext cx="1740900" cy="4447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6" name="Google Shape;156;p27"/>
          <p:cNvSpPr/>
          <p:nvPr/>
        </p:nvSpPr>
        <p:spPr>
          <a:xfrm>
            <a:off x="3525700" y="89575"/>
            <a:ext cx="2589000" cy="6372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57400" y="1084850"/>
            <a:ext cx="22227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ProcedureATCommission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1518525" y="2172177"/>
            <a:ext cx="185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7"/>
          <p:cNvCxnSpPr>
            <a:stCxn id="157" idx="2"/>
            <a:endCxn id="158" idx="1"/>
          </p:cNvCxnSpPr>
          <p:nvPr/>
        </p:nvCxnSpPr>
        <p:spPr>
          <a:xfrm flipH="1" rot="-5400000">
            <a:off x="991150" y="1980350"/>
            <a:ext cx="705000" cy="349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7"/>
          <p:cNvCxnSpPr>
            <a:stCxn id="158" idx="3"/>
            <a:endCxn id="161" idx="2"/>
          </p:cNvCxnSpPr>
          <p:nvPr/>
        </p:nvCxnSpPr>
        <p:spPr>
          <a:xfrm flipH="1" rot="10800000">
            <a:off x="3377025" y="1943427"/>
            <a:ext cx="114300" cy="56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2" name="Google Shape;162;p27"/>
          <p:cNvCxnSpPr>
            <a:stCxn id="157" idx="0"/>
            <a:endCxn id="156" idx="2"/>
          </p:cNvCxnSpPr>
          <p:nvPr/>
        </p:nvCxnSpPr>
        <p:spPr>
          <a:xfrm rot="-5400000">
            <a:off x="2815450" y="-920050"/>
            <a:ext cx="358200" cy="3651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3" name="Google Shape;163;p27"/>
          <p:cNvCxnSpPr>
            <a:stCxn id="148" idx="0"/>
            <a:endCxn id="156" idx="2"/>
          </p:cNvCxnSpPr>
          <p:nvPr/>
        </p:nvCxnSpPr>
        <p:spPr>
          <a:xfrm rot="-5400000">
            <a:off x="4038400" y="303050"/>
            <a:ext cx="358200" cy="12054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4" name="Google Shape;164;p27"/>
          <p:cNvSpPr/>
          <p:nvPr/>
        </p:nvSpPr>
        <p:spPr>
          <a:xfrm>
            <a:off x="4702375" y="1075800"/>
            <a:ext cx="17796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EP position on second reading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 ??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7"/>
          <p:cNvCxnSpPr>
            <a:stCxn id="164" idx="0"/>
            <a:endCxn id="156" idx="2"/>
          </p:cNvCxnSpPr>
          <p:nvPr/>
        </p:nvCxnSpPr>
        <p:spPr>
          <a:xfrm flipH="1" rot="5400000">
            <a:off x="5031775" y="515400"/>
            <a:ext cx="348900" cy="7719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" name="Google Shape;166;p27"/>
          <p:cNvSpPr/>
          <p:nvPr/>
        </p:nvSpPr>
        <p:spPr>
          <a:xfrm>
            <a:off x="6607375" y="1075800"/>
            <a:ext cx="17796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Signature by the President of the EP and by the President of the Council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 : ???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•"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7"/>
          <p:cNvCxnSpPr>
            <a:stCxn id="166" idx="0"/>
            <a:endCxn id="156" idx="2"/>
          </p:cNvCxnSpPr>
          <p:nvPr/>
        </p:nvCxnSpPr>
        <p:spPr>
          <a:xfrm flipH="1" rot="5400000">
            <a:off x="5984275" y="-437100"/>
            <a:ext cx="348900" cy="26769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8" name="Google Shape;168;p27"/>
          <p:cNvSpPr txBox="1"/>
          <p:nvPr/>
        </p:nvSpPr>
        <p:spPr>
          <a:xfrm>
            <a:off x="2674350" y="598725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455688" y="1794175"/>
            <a:ext cx="71100" cy="1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2544400" y="1721275"/>
            <a:ext cx="120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131550" y="2808525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06000" y="1797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904000" y="9529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435050" y="33575"/>
            <a:ext cx="19368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8"/>
          <p:cNvCxnSpPr>
            <a:stCxn id="177" idx="3"/>
            <a:endCxn id="179" idx="1"/>
          </p:cNvCxnSpPr>
          <p:nvPr/>
        </p:nvCxnSpPr>
        <p:spPr>
          <a:xfrm flipH="1" rot="10800000">
            <a:off x="2371850" y="264875"/>
            <a:ext cx="13062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8"/>
          <p:cNvSpPr/>
          <p:nvPr/>
        </p:nvSpPr>
        <p:spPr>
          <a:xfrm>
            <a:off x="7425" y="2060525"/>
            <a:ext cx="17715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AppointmentOfRapporteur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18/7/2019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URI:ECON-9-00408/1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80" idx="0"/>
            <a:endCxn id="176" idx="2"/>
          </p:cNvCxnSpPr>
          <p:nvPr/>
        </p:nvCxnSpPr>
        <p:spPr>
          <a:xfrm rot="-5400000">
            <a:off x="1134975" y="1382225"/>
            <a:ext cx="436500" cy="920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2" name="Google Shape;182;p28"/>
          <p:cNvSpPr/>
          <p:nvPr/>
        </p:nvSpPr>
        <p:spPr>
          <a:xfrm>
            <a:off x="1872200" y="2048825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TablingDraftReport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ECON-9-00408/2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15/10/2019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28"/>
          <p:cNvCxnSpPr>
            <a:stCxn id="182" idx="0"/>
            <a:endCxn id="176" idx="2"/>
          </p:cNvCxnSpPr>
          <p:nvPr/>
        </p:nvCxnSpPr>
        <p:spPr>
          <a:xfrm flipH="1" rot="5400000">
            <a:off x="2041100" y="1396325"/>
            <a:ext cx="424800" cy="880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4" name="Google Shape;184;p28"/>
          <p:cNvSpPr/>
          <p:nvPr/>
        </p:nvSpPr>
        <p:spPr>
          <a:xfrm>
            <a:off x="1174300" y="3193400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8"/>
          <p:cNvCxnSpPr>
            <a:stCxn id="184" idx="0"/>
          </p:cNvCxnSpPr>
          <p:nvPr/>
        </p:nvCxnSpPr>
        <p:spPr>
          <a:xfrm rot="10800000">
            <a:off x="2049550" y="2845400"/>
            <a:ext cx="105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6" name="Google Shape;186;p28"/>
          <p:cNvSpPr/>
          <p:nvPr/>
        </p:nvSpPr>
        <p:spPr>
          <a:xfrm>
            <a:off x="5176419" y="43365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URI:MTG-ECON-2019-12-02-1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1889750" y="4336625"/>
            <a:ext cx="181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28"/>
          <p:cNvCxnSpPr>
            <a:stCxn id="187" idx="3"/>
            <a:endCxn id="186" idx="1"/>
          </p:cNvCxnSpPr>
          <p:nvPr/>
        </p:nvCxnSpPr>
        <p:spPr>
          <a:xfrm>
            <a:off x="3708350" y="4672175"/>
            <a:ext cx="14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" name="Google Shape;189;p28"/>
          <p:cNvSpPr/>
          <p:nvPr/>
        </p:nvSpPr>
        <p:spPr>
          <a:xfrm>
            <a:off x="51174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CommitteeD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ebate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ECON-9-00408/4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28"/>
          <p:cNvCxnSpPr>
            <a:stCxn id="189" idx="0"/>
            <a:endCxn id="176" idx="2"/>
          </p:cNvCxnSpPr>
          <p:nvPr/>
        </p:nvCxnSpPr>
        <p:spPr>
          <a:xfrm flipH="1" rot="5400000">
            <a:off x="3654350" y="-216900"/>
            <a:ext cx="443400" cy="4125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9" name="Google Shape;179;p28"/>
          <p:cNvSpPr/>
          <p:nvPr/>
        </p:nvSpPr>
        <p:spPr>
          <a:xfrm>
            <a:off x="3678100" y="-44425"/>
            <a:ext cx="3154500" cy="61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8"/>
          <p:cNvCxnSpPr>
            <a:stCxn id="176" idx="0"/>
            <a:endCxn id="179" idx="2"/>
          </p:cNvCxnSpPr>
          <p:nvPr/>
        </p:nvCxnSpPr>
        <p:spPr>
          <a:xfrm rot="-5400000">
            <a:off x="3345100" y="-957425"/>
            <a:ext cx="378600" cy="3442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" name="Google Shape;192;p28"/>
          <p:cNvSpPr/>
          <p:nvPr/>
        </p:nvSpPr>
        <p:spPr>
          <a:xfrm>
            <a:off x="2839900" y="9529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28"/>
          <p:cNvCxnSpPr>
            <a:stCxn id="192" idx="0"/>
            <a:endCxn id="179" idx="2"/>
          </p:cNvCxnSpPr>
          <p:nvPr/>
        </p:nvCxnSpPr>
        <p:spPr>
          <a:xfrm rot="-5400000">
            <a:off x="4312900" y="10675"/>
            <a:ext cx="378600" cy="15060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4" name="Google Shape;194;p28"/>
          <p:cNvSpPr/>
          <p:nvPr/>
        </p:nvSpPr>
        <p:spPr>
          <a:xfrm>
            <a:off x="4897300" y="952975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28"/>
          <p:cNvCxnSpPr>
            <a:stCxn id="189" idx="2"/>
            <a:endCxn id="196" idx="0"/>
          </p:cNvCxnSpPr>
          <p:nvPr/>
        </p:nvCxnSpPr>
        <p:spPr>
          <a:xfrm flipH="1" rot="-5400000">
            <a:off x="5611250" y="3174600"/>
            <a:ext cx="727500" cy="72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8"/>
          <p:cNvCxnSpPr>
            <a:stCxn id="194" idx="0"/>
            <a:endCxn id="179" idx="2"/>
          </p:cNvCxnSpPr>
          <p:nvPr/>
        </p:nvCxnSpPr>
        <p:spPr>
          <a:xfrm flipH="1" rot="5400000">
            <a:off x="5371300" y="458575"/>
            <a:ext cx="378600" cy="610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8" name="Google Shape;198;p28"/>
          <p:cNvSpPr/>
          <p:nvPr/>
        </p:nvSpPr>
        <p:spPr>
          <a:xfrm>
            <a:off x="7030900" y="9529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8"/>
          <p:cNvCxnSpPr>
            <a:stCxn id="198" idx="0"/>
            <a:endCxn id="179" idx="2"/>
          </p:cNvCxnSpPr>
          <p:nvPr/>
        </p:nvCxnSpPr>
        <p:spPr>
          <a:xfrm flipH="1" rot="5400000">
            <a:off x="6469750" y="-640025"/>
            <a:ext cx="378600" cy="28074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0" name="Google Shape;200;p28"/>
          <p:cNvSpPr/>
          <p:nvPr/>
        </p:nvSpPr>
        <p:spPr>
          <a:xfrm>
            <a:off x="3574450" y="2048825"/>
            <a:ext cx="14367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13/11/2019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3366350" y="3193400"/>
            <a:ext cx="17130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URI:ECON-AM-643162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8"/>
          <p:cNvCxnSpPr>
            <a:stCxn id="201" idx="0"/>
            <a:endCxn id="200" idx="2"/>
          </p:cNvCxnSpPr>
          <p:nvPr/>
        </p:nvCxnSpPr>
        <p:spPr>
          <a:xfrm flipH="1" rot="10800000">
            <a:off x="4222850" y="2828300"/>
            <a:ext cx="699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3" name="Google Shape;203;p28"/>
          <p:cNvSpPr/>
          <p:nvPr/>
        </p:nvSpPr>
        <p:spPr>
          <a:xfrm>
            <a:off x="7320100" y="43366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URI:ECON-PV-2019-12-02-1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28"/>
          <p:cNvCxnSpPr>
            <a:stCxn id="203" idx="1"/>
            <a:endCxn id="186" idx="3"/>
          </p:cNvCxnSpPr>
          <p:nvPr/>
        </p:nvCxnSpPr>
        <p:spPr>
          <a:xfrm rot="10800000">
            <a:off x="6994900" y="4672175"/>
            <a:ext cx="32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5" name="Google Shape;205;p28"/>
          <p:cNvSpPr/>
          <p:nvPr/>
        </p:nvSpPr>
        <p:spPr>
          <a:xfrm>
            <a:off x="7327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URI:ECON-9-00408/5 3/12/2019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8"/>
          <p:cNvCxnSpPr>
            <a:stCxn id="205" idx="0"/>
            <a:endCxn id="176" idx="2"/>
          </p:cNvCxnSpPr>
          <p:nvPr/>
        </p:nvCxnSpPr>
        <p:spPr>
          <a:xfrm flipH="1" rot="5400000">
            <a:off x="4759250" y="-1321800"/>
            <a:ext cx="443400" cy="63354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6" name="Google Shape;196;p28"/>
          <p:cNvSpPr/>
          <p:nvPr/>
        </p:nvSpPr>
        <p:spPr>
          <a:xfrm>
            <a:off x="5189750" y="35746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7323350" y="34222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8"/>
          <p:cNvCxnSpPr>
            <a:stCxn id="187" idx="3"/>
            <a:endCxn id="196" idx="1"/>
          </p:cNvCxnSpPr>
          <p:nvPr/>
        </p:nvCxnSpPr>
        <p:spPr>
          <a:xfrm flipH="1" rot="10800000">
            <a:off x="3708350" y="3910175"/>
            <a:ext cx="14814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9" name="Google Shape;209;p28"/>
          <p:cNvCxnSpPr>
            <a:stCxn id="205" idx="2"/>
            <a:endCxn id="207" idx="0"/>
          </p:cNvCxnSpPr>
          <p:nvPr/>
        </p:nvCxnSpPr>
        <p:spPr>
          <a:xfrm rot="5400000">
            <a:off x="7859150" y="3132600"/>
            <a:ext cx="575100" cy="3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8"/>
          <p:cNvSpPr txBox="1"/>
          <p:nvPr/>
        </p:nvSpPr>
        <p:spPr>
          <a:xfrm>
            <a:off x="2468200" y="44875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5055928" y="4640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1550728" y="15308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447600" y="2864275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3458800" y="2864275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3788200" y="4599150"/>
            <a:ext cx="14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5440000" y="2864275"/>
            <a:ext cx="152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144600" y="4083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6354400" y="4885270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7497400" y="2864275"/>
            <a:ext cx="152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6427528" y="3054861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8"/>
          <p:cNvCxnSpPr>
            <a:stCxn id="189" idx="3"/>
          </p:cNvCxnSpPr>
          <p:nvPr/>
        </p:nvCxnSpPr>
        <p:spPr>
          <a:xfrm>
            <a:off x="6760250" y="2457300"/>
            <a:ext cx="195900" cy="18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2" name="Google Shape;222;p28"/>
          <p:cNvSpPr/>
          <p:nvPr/>
        </p:nvSpPr>
        <p:spPr>
          <a:xfrm>
            <a:off x="-792125" y="88055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ProcedureCreation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URI:CNS-2018-0413-PROCR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8"/>
          <p:cNvCxnSpPr>
            <a:stCxn id="184" idx="3"/>
            <a:endCxn id="201" idx="1"/>
          </p:cNvCxnSpPr>
          <p:nvPr/>
        </p:nvCxnSpPr>
        <p:spPr>
          <a:xfrm>
            <a:off x="2945800" y="3550850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09600" y="3778675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eli-dl:amends_draft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8"/>
          <p:cNvCxnSpPr/>
          <p:nvPr/>
        </p:nvCxnSpPr>
        <p:spPr>
          <a:xfrm flipH="1" rot="10800000">
            <a:off x="5136075" y="2776150"/>
            <a:ext cx="6693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6" name="Google Shape;226;p28"/>
          <p:cNvCxnSpPr>
            <a:stCxn id="224" idx="3"/>
          </p:cNvCxnSpPr>
          <p:nvPr/>
        </p:nvCxnSpPr>
        <p:spPr>
          <a:xfrm flipH="1">
            <a:off x="3499900" y="3955675"/>
            <a:ext cx="7734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7" name="Google Shape;227;p28"/>
          <p:cNvSpPr txBox="1"/>
          <p:nvPr/>
        </p:nvSpPr>
        <p:spPr>
          <a:xfrm>
            <a:off x="3458800" y="38548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eli:references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>
            <a:off x="904000" y="-26622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1567400" y="829625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TablingDraftReport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15/10/2019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9"/>
          <p:cNvCxnSpPr>
            <a:stCxn id="233" idx="0"/>
            <a:endCxn id="232" idx="2"/>
          </p:cNvCxnSpPr>
          <p:nvPr/>
        </p:nvCxnSpPr>
        <p:spPr>
          <a:xfrm flipH="1" rot="5400000">
            <a:off x="1888700" y="329525"/>
            <a:ext cx="424800" cy="575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5" name="Google Shape;235;p29"/>
          <p:cNvSpPr/>
          <p:nvPr/>
        </p:nvSpPr>
        <p:spPr>
          <a:xfrm>
            <a:off x="1501149" y="3151775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3803050" y="829625"/>
            <a:ext cx="14367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13/11/2019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3799300" y="3176875"/>
            <a:ext cx="17130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URI:ECON-AM-643162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550728" y="3116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1501149" y="2061050"/>
            <a:ext cx="1771500" cy="7149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InvolvedWork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involvedWorkRole:BAC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3684325" y="2061050"/>
            <a:ext cx="1771500" cy="7149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InvolvedWork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9"/>
          <p:cNvCxnSpPr>
            <a:stCxn id="239" idx="0"/>
            <a:endCxn id="233" idx="2"/>
          </p:cNvCxnSpPr>
          <p:nvPr/>
        </p:nvCxnSpPr>
        <p:spPr>
          <a:xfrm rot="-5400000">
            <a:off x="2161749" y="1834100"/>
            <a:ext cx="452100" cy="1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2" name="Google Shape;242;p29"/>
          <p:cNvSpPr txBox="1"/>
          <p:nvPr/>
        </p:nvSpPr>
        <p:spPr>
          <a:xfrm>
            <a:off x="1093526" y="1530850"/>
            <a:ext cx="325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ep:hasOtherRap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(subproperty of ep:involved_work_relationship)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29"/>
          <p:cNvCxnSpPr>
            <a:stCxn id="235" idx="0"/>
            <a:endCxn id="239" idx="2"/>
          </p:cNvCxnSpPr>
          <p:nvPr/>
        </p:nvCxnSpPr>
        <p:spPr>
          <a:xfrm rot="-5400000">
            <a:off x="2199249" y="2963525"/>
            <a:ext cx="3759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4" name="Google Shape;244;p29"/>
          <p:cNvSpPr txBox="1"/>
          <p:nvPr/>
        </p:nvSpPr>
        <p:spPr>
          <a:xfrm>
            <a:off x="1550721" y="2750050"/>
            <a:ext cx="256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ep:hasWorkInvolved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1620700" y="952975"/>
            <a:ext cx="2168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336650" y="33575"/>
            <a:ext cx="21114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30"/>
          <p:cNvCxnSpPr>
            <a:stCxn id="250" idx="3"/>
            <a:endCxn id="252" idx="1"/>
          </p:cNvCxnSpPr>
          <p:nvPr/>
        </p:nvCxnSpPr>
        <p:spPr>
          <a:xfrm flipH="1" rot="10800000">
            <a:off x="2448050" y="281675"/>
            <a:ext cx="12300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/>
          <p:nvPr/>
        </p:nvSpPr>
        <p:spPr>
          <a:xfrm>
            <a:off x="2814219" y="43365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URI:MTG-ECON-2019-12-02-1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84350" y="4336625"/>
            <a:ext cx="1751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30"/>
          <p:cNvCxnSpPr>
            <a:stCxn id="254" idx="3"/>
            <a:endCxn id="253" idx="1"/>
          </p:cNvCxnSpPr>
          <p:nvPr/>
        </p:nvCxnSpPr>
        <p:spPr>
          <a:xfrm>
            <a:off x="1836050" y="4672175"/>
            <a:ext cx="9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6" name="Google Shape;256;p30"/>
          <p:cNvSpPr/>
          <p:nvPr/>
        </p:nvSpPr>
        <p:spPr>
          <a:xfrm>
            <a:off x="1231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CommitteeDebate URI:ECON-9-00408/4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0"/>
          <p:cNvCxnSpPr>
            <a:stCxn id="256" idx="0"/>
            <a:endCxn id="249" idx="2"/>
          </p:cNvCxnSpPr>
          <p:nvPr/>
        </p:nvCxnSpPr>
        <p:spPr>
          <a:xfrm rot="-5400000">
            <a:off x="2157200" y="1519650"/>
            <a:ext cx="443400" cy="652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8" name="Google Shape;258;p30"/>
          <p:cNvSpPr/>
          <p:nvPr/>
        </p:nvSpPr>
        <p:spPr>
          <a:xfrm>
            <a:off x="5120976" y="3400325"/>
            <a:ext cx="1858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3678100" y="-53825"/>
            <a:ext cx="25314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0"/>
          <p:cNvCxnSpPr>
            <a:stCxn id="249" idx="0"/>
            <a:endCxn id="252" idx="2"/>
          </p:cNvCxnSpPr>
          <p:nvPr/>
        </p:nvCxnSpPr>
        <p:spPr>
          <a:xfrm rot="-5400000">
            <a:off x="3656650" y="-334325"/>
            <a:ext cx="335700" cy="223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0" name="Google Shape;260;p30"/>
          <p:cNvSpPr/>
          <p:nvPr/>
        </p:nvSpPr>
        <p:spPr>
          <a:xfrm>
            <a:off x="4226700" y="952975"/>
            <a:ext cx="23811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0"/>
          <p:cNvCxnSpPr>
            <a:stCxn id="260" idx="0"/>
            <a:endCxn id="252" idx="2"/>
          </p:cNvCxnSpPr>
          <p:nvPr/>
        </p:nvCxnSpPr>
        <p:spPr>
          <a:xfrm flipH="1" rot="5400000">
            <a:off x="5012700" y="548425"/>
            <a:ext cx="335700" cy="47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2" name="Google Shape;262;p30"/>
          <p:cNvSpPr/>
          <p:nvPr/>
        </p:nvSpPr>
        <p:spPr>
          <a:xfrm>
            <a:off x="7030900" y="9529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30"/>
          <p:cNvCxnSpPr>
            <a:stCxn id="262" idx="0"/>
            <a:endCxn id="252" idx="2"/>
          </p:cNvCxnSpPr>
          <p:nvPr/>
        </p:nvCxnSpPr>
        <p:spPr>
          <a:xfrm flipH="1" rot="5400000">
            <a:off x="6335350" y="-774425"/>
            <a:ext cx="335700" cy="311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4" name="Google Shape;264;p30"/>
          <p:cNvSpPr/>
          <p:nvPr/>
        </p:nvSpPr>
        <p:spPr>
          <a:xfrm>
            <a:off x="5719900" y="4336625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URI:ECON-PV-2019-12-02-1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30"/>
          <p:cNvCxnSpPr>
            <a:stCxn id="264" idx="1"/>
            <a:endCxn id="253" idx="3"/>
          </p:cNvCxnSpPr>
          <p:nvPr/>
        </p:nvCxnSpPr>
        <p:spPr>
          <a:xfrm rot="10800000">
            <a:off x="4632700" y="4672175"/>
            <a:ext cx="10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6" name="Google Shape;266;p30"/>
          <p:cNvSpPr/>
          <p:nvPr/>
        </p:nvSpPr>
        <p:spPr>
          <a:xfrm>
            <a:off x="3136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URI:ECON-9-00408/5 3/12/2019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30"/>
          <p:cNvCxnSpPr>
            <a:stCxn id="266" idx="0"/>
            <a:endCxn id="249" idx="2"/>
          </p:cNvCxnSpPr>
          <p:nvPr/>
        </p:nvCxnSpPr>
        <p:spPr>
          <a:xfrm flipH="1" rot="5400000">
            <a:off x="3109700" y="1219650"/>
            <a:ext cx="443400" cy="1252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8" name="Google Shape;268;p30"/>
          <p:cNvSpPr/>
          <p:nvPr/>
        </p:nvSpPr>
        <p:spPr>
          <a:xfrm>
            <a:off x="3132350" y="34222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URI:ECON-OJ-2019-12-02-1-item-21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30"/>
          <p:cNvCxnSpPr>
            <a:stCxn id="266" idx="2"/>
            <a:endCxn id="268" idx="0"/>
          </p:cNvCxnSpPr>
          <p:nvPr/>
        </p:nvCxnSpPr>
        <p:spPr>
          <a:xfrm rot="5400000">
            <a:off x="3668150" y="3132600"/>
            <a:ext cx="575100" cy="3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0"/>
          <p:cNvCxnSpPr>
            <a:stCxn id="258" idx="0"/>
            <a:endCxn id="266" idx="3"/>
          </p:cNvCxnSpPr>
          <p:nvPr/>
        </p:nvCxnSpPr>
        <p:spPr>
          <a:xfrm flipH="1" rot="5400000">
            <a:off x="4943226" y="2293325"/>
            <a:ext cx="942900" cy="127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1" name="Google Shape;271;p30"/>
          <p:cNvSpPr txBox="1"/>
          <p:nvPr/>
        </p:nvSpPr>
        <p:spPr>
          <a:xfrm>
            <a:off x="3979660" y="4927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2468200" y="44875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1836150" y="1532946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4830400" y="2178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3483400" y="2846550"/>
            <a:ext cx="14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30"/>
          <p:cNvCxnSpPr>
            <a:stCxn id="254" idx="0"/>
            <a:endCxn id="268" idx="1"/>
          </p:cNvCxnSpPr>
          <p:nvPr/>
        </p:nvCxnSpPr>
        <p:spPr>
          <a:xfrm rot="-5400000">
            <a:off x="1757000" y="2961125"/>
            <a:ext cx="578700" cy="217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7" name="Google Shape;277;p30"/>
          <p:cNvSpPr txBox="1"/>
          <p:nvPr/>
        </p:nvSpPr>
        <p:spPr>
          <a:xfrm>
            <a:off x="944200" y="3702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4601800" y="4388275"/>
            <a:ext cx="172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883200" y="4370550"/>
            <a:ext cx="10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30"/>
          <p:cNvCxnSpPr>
            <a:stCxn id="256" idx="2"/>
            <a:endCxn id="281" idx="0"/>
          </p:cNvCxnSpPr>
          <p:nvPr/>
        </p:nvCxnSpPr>
        <p:spPr>
          <a:xfrm flipH="1" rot="-5400000">
            <a:off x="1796600" y="3103050"/>
            <a:ext cx="1420500" cy="908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1" name="Google Shape;281;p30"/>
          <p:cNvSpPr/>
          <p:nvPr/>
        </p:nvSpPr>
        <p:spPr>
          <a:xfrm>
            <a:off x="2903950" y="42674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2608060" y="39979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0"/>
          <p:cNvCxnSpPr>
            <a:stCxn id="266" idx="1"/>
            <a:endCxn id="281" idx="0"/>
          </p:cNvCxnSpPr>
          <p:nvPr/>
        </p:nvCxnSpPr>
        <p:spPr>
          <a:xfrm flipH="1">
            <a:off x="2961050" y="2457300"/>
            <a:ext cx="175200" cy="181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/>
          <p:nvPr/>
        </p:nvSpPr>
        <p:spPr>
          <a:xfrm>
            <a:off x="3131023" y="4517644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URI:MTG-PL-2019-12-16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2057800" y="3575450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6447700" y="1225775"/>
            <a:ext cx="22230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PlenaryDebate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3415000" y="69425"/>
            <a:ext cx="2323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1"/>
          <p:cNvCxnSpPr>
            <a:stCxn id="290" idx="2"/>
            <a:endCxn id="293" idx="0"/>
          </p:cNvCxnSpPr>
          <p:nvPr/>
        </p:nvCxnSpPr>
        <p:spPr>
          <a:xfrm rot="5400000">
            <a:off x="4907650" y="136625"/>
            <a:ext cx="783000" cy="452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1"/>
          <p:cNvSpPr/>
          <p:nvPr/>
        </p:nvSpPr>
        <p:spPr>
          <a:xfrm>
            <a:off x="4186425" y="36016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1"/>
          <p:cNvCxnSpPr>
            <a:stCxn id="290" idx="0"/>
            <a:endCxn id="291" idx="2"/>
          </p:cNvCxnSpPr>
          <p:nvPr/>
        </p:nvCxnSpPr>
        <p:spPr>
          <a:xfrm flipH="1" rot="5400000">
            <a:off x="5825500" y="-507925"/>
            <a:ext cx="485100" cy="29823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3" name="Google Shape;293;p31"/>
          <p:cNvSpPr/>
          <p:nvPr/>
        </p:nvSpPr>
        <p:spPr>
          <a:xfrm>
            <a:off x="2070725" y="2788150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URI:OJ-2019-12-16-ITM-D35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31"/>
          <p:cNvCxnSpPr>
            <a:stCxn id="289" idx="0"/>
            <a:endCxn id="293" idx="2"/>
          </p:cNvCxnSpPr>
          <p:nvPr/>
        </p:nvCxnSpPr>
        <p:spPr>
          <a:xfrm flipH="1" rot="10800000">
            <a:off x="3026200" y="3459350"/>
            <a:ext cx="129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7" name="Google Shape;297;p31"/>
          <p:cNvSpPr/>
          <p:nvPr/>
        </p:nvSpPr>
        <p:spPr>
          <a:xfrm>
            <a:off x="4193925" y="27618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PV-2019-12-16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-ITM-15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1"/>
          <p:cNvCxnSpPr>
            <a:stCxn id="294" idx="0"/>
            <a:endCxn id="297" idx="2"/>
          </p:cNvCxnSpPr>
          <p:nvPr/>
        </p:nvCxnSpPr>
        <p:spPr>
          <a:xfrm flipH="1" rot="10800000">
            <a:off x="5058525" y="3433050"/>
            <a:ext cx="75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9" name="Google Shape;299;p31"/>
          <p:cNvCxnSpPr>
            <a:stCxn id="290" idx="2"/>
            <a:endCxn id="297" idx="0"/>
          </p:cNvCxnSpPr>
          <p:nvPr/>
        </p:nvCxnSpPr>
        <p:spPr>
          <a:xfrm rot="5400000">
            <a:off x="5934250" y="1136825"/>
            <a:ext cx="756600" cy="2493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1"/>
          <p:cNvSpPr/>
          <p:nvPr/>
        </p:nvSpPr>
        <p:spPr>
          <a:xfrm>
            <a:off x="6355850" y="27618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URI:CRE-2019-12-16-ITM-15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6312425" y="3601650"/>
            <a:ext cx="181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31"/>
          <p:cNvCxnSpPr>
            <a:stCxn id="301" idx="0"/>
            <a:endCxn id="300" idx="2"/>
          </p:cNvCxnSpPr>
          <p:nvPr/>
        </p:nvCxnSpPr>
        <p:spPr>
          <a:xfrm flipH="1" rot="10800000">
            <a:off x="7221725" y="3433050"/>
            <a:ext cx="63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3" name="Google Shape;303;p31"/>
          <p:cNvCxnSpPr>
            <a:stCxn id="290" idx="2"/>
            <a:endCxn id="300" idx="0"/>
          </p:cNvCxnSpPr>
          <p:nvPr/>
        </p:nvCxnSpPr>
        <p:spPr>
          <a:xfrm rot="5400000">
            <a:off x="7015300" y="2217875"/>
            <a:ext cx="756600" cy="331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/>
          <p:nvPr/>
        </p:nvSpPr>
        <p:spPr>
          <a:xfrm>
            <a:off x="358475" y="899024"/>
            <a:ext cx="16428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-9-2019-0047-AMD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31"/>
          <p:cNvCxnSpPr>
            <a:stCxn id="304" idx="0"/>
            <a:endCxn id="291" idx="2"/>
          </p:cNvCxnSpPr>
          <p:nvPr/>
        </p:nvCxnSpPr>
        <p:spPr>
          <a:xfrm rot="-5400000">
            <a:off x="2799125" y="-878626"/>
            <a:ext cx="158400" cy="33969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6" name="Google Shape;306;p31"/>
          <p:cNvSpPr/>
          <p:nvPr/>
        </p:nvSpPr>
        <p:spPr>
          <a:xfrm>
            <a:off x="2712800" y="1089375"/>
            <a:ext cx="1936800" cy="872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AmendmentsToRP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URI:A-9-2019-0047-AM-001-017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31"/>
          <p:cNvCxnSpPr>
            <a:stCxn id="308" idx="0"/>
            <a:endCxn id="304" idx="2"/>
          </p:cNvCxnSpPr>
          <p:nvPr/>
        </p:nvCxnSpPr>
        <p:spPr>
          <a:xfrm rot="10800000">
            <a:off x="1179726" y="1613800"/>
            <a:ext cx="1080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8" name="Google Shape;308;p31"/>
          <p:cNvSpPr/>
          <p:nvPr/>
        </p:nvSpPr>
        <p:spPr>
          <a:xfrm>
            <a:off x="358476" y="1961500"/>
            <a:ext cx="1858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31"/>
          <p:cNvCxnSpPr>
            <a:stCxn id="306" idx="3"/>
            <a:endCxn id="290" idx="1"/>
          </p:cNvCxnSpPr>
          <p:nvPr/>
        </p:nvCxnSpPr>
        <p:spPr>
          <a:xfrm>
            <a:off x="4649600" y="1525425"/>
            <a:ext cx="1798200" cy="90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0" name="Google Shape;310;p31"/>
          <p:cNvCxnSpPr>
            <a:stCxn id="308" idx="3"/>
            <a:endCxn id="290" idx="1"/>
          </p:cNvCxnSpPr>
          <p:nvPr/>
        </p:nvCxnSpPr>
        <p:spPr>
          <a:xfrm flipH="1" rot="10800000">
            <a:off x="2216976" y="1615450"/>
            <a:ext cx="4230600" cy="703500"/>
          </a:xfrm>
          <a:prstGeom prst="bentConnector3">
            <a:avLst>
              <a:gd fmla="val 930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1" name="Google Shape;311;p31"/>
          <p:cNvCxnSpPr>
            <a:stCxn id="306" idx="1"/>
            <a:endCxn id="304" idx="3"/>
          </p:cNvCxnSpPr>
          <p:nvPr/>
        </p:nvCxnSpPr>
        <p:spPr>
          <a:xfrm rot="10800000">
            <a:off x="2001200" y="1256325"/>
            <a:ext cx="711600" cy="269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2" name="Google Shape;312;p31"/>
          <p:cNvCxnSpPr>
            <a:stCxn id="289" idx="2"/>
            <a:endCxn id="288" idx="1"/>
          </p:cNvCxnSpPr>
          <p:nvPr/>
        </p:nvCxnSpPr>
        <p:spPr>
          <a:xfrm flipH="1" rot="-5400000">
            <a:off x="2775250" y="4497500"/>
            <a:ext cx="606600" cy="10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3" name="Google Shape;313;p31"/>
          <p:cNvCxnSpPr>
            <a:stCxn id="301" idx="2"/>
            <a:endCxn id="288" idx="3"/>
          </p:cNvCxnSpPr>
          <p:nvPr/>
        </p:nvCxnSpPr>
        <p:spPr>
          <a:xfrm rot="5400000">
            <a:off x="5795375" y="3426900"/>
            <a:ext cx="580500" cy="227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4" name="Google Shape;314;p31"/>
          <p:cNvCxnSpPr>
            <a:stCxn id="294" idx="2"/>
            <a:endCxn id="288" idx="3"/>
          </p:cNvCxnSpPr>
          <p:nvPr/>
        </p:nvCxnSpPr>
        <p:spPr>
          <a:xfrm rot="5400000">
            <a:off x="4713825" y="4508550"/>
            <a:ext cx="580500" cy="10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5" name="Google Shape;315;p31"/>
          <p:cNvCxnSpPr>
            <a:stCxn id="290" idx="3"/>
            <a:endCxn id="316" idx="6"/>
          </p:cNvCxnSpPr>
          <p:nvPr/>
        </p:nvCxnSpPr>
        <p:spPr>
          <a:xfrm flipH="1">
            <a:off x="4999300" y="1615475"/>
            <a:ext cx="3671400" cy="3412500"/>
          </a:xfrm>
          <a:prstGeom prst="bentConnector3">
            <a:avLst>
              <a:gd fmla="val -64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7" name="Google Shape;317;p31"/>
          <p:cNvSpPr txBox="1"/>
          <p:nvPr/>
        </p:nvSpPr>
        <p:spPr>
          <a:xfrm>
            <a:off x="4589260" y="6451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2011000" y="959275"/>
            <a:ext cx="11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868000" y="1526150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4982800" y="1403481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6659200" y="23308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44494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72688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1"/>
          <p:cNvSpPr txBox="1"/>
          <p:nvPr/>
        </p:nvSpPr>
        <p:spPr>
          <a:xfrm>
            <a:off x="30778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5732260" y="476682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4885150" y="49532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5135200" y="4388275"/>
            <a:ext cx="172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839400" y="4294350"/>
            <a:ext cx="14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4525600" y="24070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2340400" y="2384217"/>
            <a:ext cx="14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/>
          <p:nvPr/>
        </p:nvSpPr>
        <p:spPr>
          <a:xfrm>
            <a:off x="467950" y="3612475"/>
            <a:ext cx="1420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32"/>
          <p:cNvCxnSpPr>
            <a:stCxn id="336" idx="0"/>
            <a:endCxn id="337" idx="2"/>
          </p:cNvCxnSpPr>
          <p:nvPr/>
        </p:nvCxnSpPr>
        <p:spPr>
          <a:xfrm rot="-5400000">
            <a:off x="4854100" y="931000"/>
            <a:ext cx="430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7" name="Google Shape;337;p32"/>
          <p:cNvSpPr/>
          <p:nvPr/>
        </p:nvSpPr>
        <p:spPr>
          <a:xfrm>
            <a:off x="4100800" y="69425"/>
            <a:ext cx="1936800" cy="646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32"/>
          <p:cNvCxnSpPr>
            <a:stCxn id="336" idx="2"/>
            <a:endCxn id="339" idx="0"/>
          </p:cNvCxnSpPr>
          <p:nvPr/>
        </p:nvCxnSpPr>
        <p:spPr>
          <a:xfrm rot="5400000">
            <a:off x="2729200" y="333700"/>
            <a:ext cx="747600" cy="3932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2"/>
          <p:cNvSpPr/>
          <p:nvPr/>
        </p:nvSpPr>
        <p:spPr>
          <a:xfrm>
            <a:off x="2113001" y="3606200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4247800" y="11467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372550" y="2673733"/>
            <a:ext cx="152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URI:OJ-2019-12-17-ITM-V35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7426625" y="501775"/>
            <a:ext cx="1601400" cy="863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URI:TA-9-2019-0091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2"/>
          <p:cNvCxnSpPr>
            <a:stCxn id="334" idx="0"/>
            <a:endCxn id="339" idx="2"/>
          </p:cNvCxnSpPr>
          <p:nvPr/>
        </p:nvCxnSpPr>
        <p:spPr>
          <a:xfrm rot="10800000">
            <a:off x="1136800" y="3344875"/>
            <a:ext cx="414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3" name="Google Shape;343;p32"/>
          <p:cNvCxnSpPr>
            <a:stCxn id="341" idx="2"/>
            <a:endCxn id="336" idx="3"/>
          </p:cNvCxnSpPr>
          <p:nvPr/>
        </p:nvCxnSpPr>
        <p:spPr>
          <a:xfrm rot="5400000">
            <a:off x="6973325" y="282475"/>
            <a:ext cx="171300" cy="233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4958466" y="2933200"/>
            <a:ext cx="28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/>
          </a:p>
        </p:txBody>
      </p:sp>
      <p:sp>
        <p:nvSpPr>
          <p:cNvPr id="345" name="Google Shape;345;p32"/>
          <p:cNvSpPr txBox="1"/>
          <p:nvPr/>
        </p:nvSpPr>
        <p:spPr>
          <a:xfrm>
            <a:off x="7254500" y="2759950"/>
            <a:ext cx="7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2019699" y="2683108"/>
            <a:ext cx="152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URI:PV-2019-12-17-ITM-4-8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32"/>
          <p:cNvCxnSpPr>
            <a:stCxn id="340" idx="0"/>
            <a:endCxn id="346" idx="2"/>
          </p:cNvCxnSpPr>
          <p:nvPr/>
        </p:nvCxnSpPr>
        <p:spPr>
          <a:xfrm rot="10800000">
            <a:off x="2783951" y="3354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8" name="Google Shape;348;p32"/>
          <p:cNvCxnSpPr>
            <a:stCxn id="336" idx="2"/>
            <a:endCxn id="346" idx="0"/>
          </p:cNvCxnSpPr>
          <p:nvPr/>
        </p:nvCxnSpPr>
        <p:spPr>
          <a:xfrm rot="5400000">
            <a:off x="3548050" y="1161850"/>
            <a:ext cx="756900" cy="2285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2"/>
          <p:cNvSpPr/>
          <p:nvPr/>
        </p:nvSpPr>
        <p:spPr>
          <a:xfrm>
            <a:off x="3648725" y="2687633"/>
            <a:ext cx="16014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URI:CRE-2019-12-17-ITM-4-8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3742994" y="3630563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32"/>
          <p:cNvCxnSpPr>
            <a:stCxn id="350" idx="0"/>
            <a:endCxn id="349" idx="2"/>
          </p:cNvCxnSpPr>
          <p:nvPr/>
        </p:nvCxnSpPr>
        <p:spPr>
          <a:xfrm flipH="1" rot="10800000">
            <a:off x="4413944" y="3358763"/>
            <a:ext cx="354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2" name="Google Shape;352;p32"/>
          <p:cNvSpPr/>
          <p:nvPr/>
        </p:nvSpPr>
        <p:spPr>
          <a:xfrm>
            <a:off x="268894" y="44353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URI:MTG-PL-2019-12-17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32"/>
          <p:cNvCxnSpPr>
            <a:stCxn id="336" idx="2"/>
            <a:endCxn id="349" idx="0"/>
          </p:cNvCxnSpPr>
          <p:nvPr/>
        </p:nvCxnSpPr>
        <p:spPr>
          <a:xfrm rot="5400000">
            <a:off x="4378600" y="1996900"/>
            <a:ext cx="761400" cy="619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2"/>
          <p:cNvSpPr/>
          <p:nvPr/>
        </p:nvSpPr>
        <p:spPr>
          <a:xfrm>
            <a:off x="209525" y="350000"/>
            <a:ext cx="2101500" cy="873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AmendmentsToRP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URI:A-9-2019-0047-AM-001-017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32"/>
          <p:cNvCxnSpPr>
            <a:stCxn id="356" idx="0"/>
            <a:endCxn id="354" idx="2"/>
          </p:cNvCxnSpPr>
          <p:nvPr/>
        </p:nvCxnSpPr>
        <p:spPr>
          <a:xfrm flipH="1" rot="10800000">
            <a:off x="1250225" y="1223050"/>
            <a:ext cx="102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2"/>
          <p:cNvSpPr/>
          <p:nvPr/>
        </p:nvSpPr>
        <p:spPr>
          <a:xfrm>
            <a:off x="189575" y="1407550"/>
            <a:ext cx="2121300" cy="82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32"/>
          <p:cNvCxnSpPr>
            <a:stCxn id="350" idx="2"/>
            <a:endCxn id="352" idx="3"/>
          </p:cNvCxnSpPr>
          <p:nvPr/>
        </p:nvCxnSpPr>
        <p:spPr>
          <a:xfrm rot="5400000">
            <a:off x="3016094" y="3373013"/>
            <a:ext cx="469200" cy="232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8" name="Google Shape;358;p32"/>
          <p:cNvCxnSpPr>
            <a:stCxn id="340" idx="2"/>
            <a:endCxn id="352" idx="3"/>
          </p:cNvCxnSpPr>
          <p:nvPr/>
        </p:nvCxnSpPr>
        <p:spPr>
          <a:xfrm rot="5400000">
            <a:off x="2188901" y="4175750"/>
            <a:ext cx="493500" cy="69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9" name="Google Shape;359;p32"/>
          <p:cNvCxnSpPr>
            <a:stCxn id="356" idx="3"/>
            <a:endCxn id="336" idx="1"/>
          </p:cNvCxnSpPr>
          <p:nvPr/>
        </p:nvCxnSpPr>
        <p:spPr>
          <a:xfrm flipH="1" rot="10800000">
            <a:off x="2310875" y="1536400"/>
            <a:ext cx="1936800" cy="282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0" name="Google Shape;360;p32"/>
          <p:cNvCxnSpPr>
            <a:stCxn id="354" idx="3"/>
            <a:endCxn id="336" idx="1"/>
          </p:cNvCxnSpPr>
          <p:nvPr/>
        </p:nvCxnSpPr>
        <p:spPr>
          <a:xfrm>
            <a:off x="2311025" y="786500"/>
            <a:ext cx="1936800" cy="750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1" name="Google Shape;361;p32"/>
          <p:cNvCxnSpPr>
            <a:stCxn id="334" idx="1"/>
            <a:endCxn id="352" idx="1"/>
          </p:cNvCxnSpPr>
          <p:nvPr/>
        </p:nvCxnSpPr>
        <p:spPr>
          <a:xfrm flipH="1">
            <a:off x="268750" y="3948025"/>
            <a:ext cx="199200" cy="822900"/>
          </a:xfrm>
          <a:prstGeom prst="bentConnector3">
            <a:avLst>
              <a:gd fmla="val 2194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2" name="Google Shape;362;p32"/>
          <p:cNvSpPr/>
          <p:nvPr/>
        </p:nvSpPr>
        <p:spPr>
          <a:xfrm>
            <a:off x="5402550" y="2673458"/>
            <a:ext cx="1818600" cy="71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VotesResultItem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URI:PV-VOT--2019-12-17-ITM-7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5428525" y="3640575"/>
            <a:ext cx="1728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VotesResult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URI:PV-VOT--2019-12-17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7315550" y="2673508"/>
            <a:ext cx="1720500" cy="71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URI:PV-RCV--2019-12-17-ITM-3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7280975" y="3640575"/>
            <a:ext cx="1728900" cy="7107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URI:PV-RCV--2019-12-17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32"/>
          <p:cNvCxnSpPr>
            <a:stCxn id="336" idx="2"/>
            <a:endCxn id="362" idx="0"/>
          </p:cNvCxnSpPr>
          <p:nvPr/>
        </p:nvCxnSpPr>
        <p:spPr>
          <a:xfrm flipH="1" rot="-5400000">
            <a:off x="5316850" y="1678450"/>
            <a:ext cx="747300" cy="1242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2"/>
          <p:cNvCxnSpPr>
            <a:stCxn id="336" idx="2"/>
            <a:endCxn id="364" idx="0"/>
          </p:cNvCxnSpPr>
          <p:nvPr/>
        </p:nvCxnSpPr>
        <p:spPr>
          <a:xfrm flipH="1" rot="-5400000">
            <a:off x="6248800" y="746500"/>
            <a:ext cx="747300" cy="31065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2"/>
          <p:cNvCxnSpPr>
            <a:stCxn id="363" idx="0"/>
            <a:endCxn id="362" idx="2"/>
          </p:cNvCxnSpPr>
          <p:nvPr/>
        </p:nvCxnSpPr>
        <p:spPr>
          <a:xfrm flipH="1" rot="10800000">
            <a:off x="6292975" y="3384375"/>
            <a:ext cx="18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9" name="Google Shape;369;p32"/>
          <p:cNvCxnSpPr>
            <a:stCxn id="364" idx="2"/>
            <a:endCxn id="365" idx="0"/>
          </p:cNvCxnSpPr>
          <p:nvPr/>
        </p:nvCxnSpPr>
        <p:spPr>
          <a:xfrm rot="5400000">
            <a:off x="8032550" y="3497458"/>
            <a:ext cx="256200" cy="303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0" name="Google Shape;370;p32"/>
          <p:cNvCxnSpPr>
            <a:stCxn id="363" idx="2"/>
            <a:endCxn id="352" idx="3"/>
          </p:cNvCxnSpPr>
          <p:nvPr/>
        </p:nvCxnSpPr>
        <p:spPr>
          <a:xfrm rot="5400000">
            <a:off x="3960625" y="2438625"/>
            <a:ext cx="459300" cy="420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1" name="Google Shape;371;p32"/>
          <p:cNvCxnSpPr>
            <a:stCxn id="365" idx="2"/>
            <a:endCxn id="352" idx="3"/>
          </p:cNvCxnSpPr>
          <p:nvPr/>
        </p:nvCxnSpPr>
        <p:spPr>
          <a:xfrm rot="5400000">
            <a:off x="4906625" y="1532175"/>
            <a:ext cx="419700" cy="605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32"/>
          <p:cNvSpPr txBox="1"/>
          <p:nvPr/>
        </p:nvSpPr>
        <p:spPr>
          <a:xfrm>
            <a:off x="4589260" y="7213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5897200" y="12640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2925400" y="1526150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435400" y="2236950"/>
            <a:ext cx="14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19348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36112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55924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72688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7156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23158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39160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5897200" y="338776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7726000" y="338776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2087200" y="4464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-479000" y="4141950"/>
            <a:ext cx="14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32"/>
          <p:cNvCxnSpPr>
            <a:stCxn id="337" idx="3"/>
            <a:endCxn id="388" idx="6"/>
          </p:cNvCxnSpPr>
          <p:nvPr/>
        </p:nvCxnSpPr>
        <p:spPr>
          <a:xfrm flipH="1">
            <a:off x="2179900" y="392675"/>
            <a:ext cx="3857700" cy="4635300"/>
          </a:xfrm>
          <a:prstGeom prst="bentConnector3">
            <a:avLst>
              <a:gd fmla="val -793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8" name="Google Shape;388;p32"/>
          <p:cNvSpPr/>
          <p:nvPr/>
        </p:nvSpPr>
        <p:spPr>
          <a:xfrm>
            <a:off x="2065750" y="49532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 txBox="1"/>
          <p:nvPr/>
        </p:nvSpPr>
        <p:spPr>
          <a:xfrm>
            <a:off x="2074660" y="46837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/>
          <p:nvPr/>
        </p:nvSpPr>
        <p:spPr>
          <a:xfrm>
            <a:off x="1427750" y="259085"/>
            <a:ext cx="18585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Google Shape;395;p33"/>
          <p:cNvCxnSpPr>
            <a:stCxn id="394" idx="3"/>
            <a:endCxn id="396" idx="1"/>
          </p:cNvCxnSpPr>
          <p:nvPr/>
        </p:nvCxnSpPr>
        <p:spPr>
          <a:xfrm flipH="1" rot="10800000">
            <a:off x="3286250" y="521585"/>
            <a:ext cx="391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33"/>
          <p:cNvSpPr/>
          <p:nvPr/>
        </p:nvSpPr>
        <p:spPr>
          <a:xfrm>
            <a:off x="284275" y="2136725"/>
            <a:ext cx="22743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 MEPs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33"/>
          <p:cNvCxnSpPr>
            <a:stCxn id="397" idx="0"/>
            <a:endCxn id="399" idx="2"/>
          </p:cNvCxnSpPr>
          <p:nvPr/>
        </p:nvCxnSpPr>
        <p:spPr>
          <a:xfrm rot="-5400000">
            <a:off x="3463375" y="-189325"/>
            <a:ext cx="284100" cy="4368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3"/>
          <p:cNvSpPr/>
          <p:nvPr/>
        </p:nvSpPr>
        <p:spPr>
          <a:xfrm>
            <a:off x="3678650" y="2136725"/>
            <a:ext cx="4582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debate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2018/0413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33"/>
          <p:cNvCxnSpPr>
            <a:stCxn id="400" idx="0"/>
            <a:endCxn id="399" idx="2"/>
          </p:cNvCxnSpPr>
          <p:nvPr/>
        </p:nvCxnSpPr>
        <p:spPr>
          <a:xfrm flipH="1" rot="5400000">
            <a:off x="5737700" y="1904375"/>
            <a:ext cx="284100" cy="180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3"/>
          <p:cNvSpPr/>
          <p:nvPr/>
        </p:nvSpPr>
        <p:spPr>
          <a:xfrm>
            <a:off x="2153325" y="3353850"/>
            <a:ext cx="17313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Amendement au rapport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3105849" y="442272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meeting x/y2020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3"/>
          <p:cNvSpPr/>
          <p:nvPr/>
        </p:nvSpPr>
        <p:spPr>
          <a:xfrm>
            <a:off x="1052316" y="4414175"/>
            <a:ext cx="185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meeting x/y/2020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33"/>
          <p:cNvCxnSpPr>
            <a:stCxn id="404" idx="3"/>
            <a:endCxn id="403" idx="1"/>
          </p:cNvCxnSpPr>
          <p:nvPr/>
        </p:nvCxnSpPr>
        <p:spPr>
          <a:xfrm>
            <a:off x="2910816" y="4749725"/>
            <a:ext cx="195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3"/>
          <p:cNvSpPr/>
          <p:nvPr/>
        </p:nvSpPr>
        <p:spPr>
          <a:xfrm>
            <a:off x="4954893" y="311549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33"/>
          <p:cNvCxnSpPr>
            <a:stCxn id="406" idx="0"/>
            <a:endCxn id="400" idx="2"/>
          </p:cNvCxnSpPr>
          <p:nvPr/>
        </p:nvCxnSpPr>
        <p:spPr>
          <a:xfrm rot="-5400000">
            <a:off x="5792793" y="2938193"/>
            <a:ext cx="307800" cy="468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/>
          <p:nvPr/>
        </p:nvSpPr>
        <p:spPr>
          <a:xfrm>
            <a:off x="66675" y="3353850"/>
            <a:ext cx="19944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Amendement au rapport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V2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3678100" y="164275"/>
            <a:ext cx="25890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p33"/>
          <p:cNvCxnSpPr>
            <a:stCxn id="410" idx="2"/>
            <a:endCxn id="403" idx="0"/>
          </p:cNvCxnSpPr>
          <p:nvPr/>
        </p:nvCxnSpPr>
        <p:spPr>
          <a:xfrm rot="5400000">
            <a:off x="3209500" y="3613150"/>
            <a:ext cx="1615200" cy="3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3"/>
          <p:cNvCxnSpPr>
            <a:stCxn id="408" idx="0"/>
            <a:endCxn id="397" idx="1"/>
          </p:cNvCxnSpPr>
          <p:nvPr/>
        </p:nvCxnSpPr>
        <p:spPr>
          <a:xfrm flipH="1" rot="5400000">
            <a:off x="244125" y="2534100"/>
            <a:ext cx="859800" cy="779700"/>
          </a:xfrm>
          <a:prstGeom prst="bentConnector4">
            <a:avLst>
              <a:gd fmla="val 29206" name="adj1"/>
              <a:gd fmla="val 1305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3"/>
          <p:cNvCxnSpPr>
            <a:stCxn id="402" idx="0"/>
            <a:endCxn id="397" idx="2"/>
          </p:cNvCxnSpPr>
          <p:nvPr/>
        </p:nvCxnSpPr>
        <p:spPr>
          <a:xfrm flipH="1" rot="5400000">
            <a:off x="1969125" y="2304000"/>
            <a:ext cx="502200" cy="1597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3"/>
          <p:cNvCxnSpPr>
            <a:stCxn id="402" idx="0"/>
            <a:endCxn id="400" idx="1"/>
          </p:cNvCxnSpPr>
          <p:nvPr/>
        </p:nvCxnSpPr>
        <p:spPr>
          <a:xfrm rot="-5400000">
            <a:off x="2907975" y="2583150"/>
            <a:ext cx="881700" cy="65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3"/>
          <p:cNvSpPr/>
          <p:nvPr/>
        </p:nvSpPr>
        <p:spPr>
          <a:xfrm>
            <a:off x="3974650" y="2727400"/>
            <a:ext cx="88800" cy="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7155225" y="3115500"/>
            <a:ext cx="1745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Adoption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33"/>
          <p:cNvCxnSpPr>
            <a:stCxn id="414" idx="0"/>
            <a:endCxn id="400" idx="2"/>
          </p:cNvCxnSpPr>
          <p:nvPr/>
        </p:nvCxnSpPr>
        <p:spPr>
          <a:xfrm flipH="1" rot="5400000">
            <a:off x="6845175" y="1932600"/>
            <a:ext cx="307800" cy="20580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3"/>
          <p:cNvSpPr/>
          <p:nvPr/>
        </p:nvSpPr>
        <p:spPr>
          <a:xfrm>
            <a:off x="7164492" y="4094275"/>
            <a:ext cx="17313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reports with 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V4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33"/>
          <p:cNvCxnSpPr>
            <a:stCxn id="416" idx="0"/>
            <a:endCxn id="414" idx="2"/>
          </p:cNvCxnSpPr>
          <p:nvPr/>
        </p:nvCxnSpPr>
        <p:spPr>
          <a:xfrm flipH="1" rot="5400000">
            <a:off x="7875192" y="3939325"/>
            <a:ext cx="307800" cy="21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33"/>
          <p:cNvSpPr/>
          <p:nvPr/>
        </p:nvSpPr>
        <p:spPr>
          <a:xfrm>
            <a:off x="5058924" y="4029900"/>
            <a:ext cx="17313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vote on report 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33"/>
          <p:cNvCxnSpPr>
            <a:stCxn id="418" idx="0"/>
            <a:endCxn id="406" idx="2"/>
          </p:cNvCxnSpPr>
          <p:nvPr/>
        </p:nvCxnSpPr>
        <p:spPr>
          <a:xfrm flipH="1" rot="5400000">
            <a:off x="5802324" y="3907650"/>
            <a:ext cx="243300" cy="1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3"/>
          <p:cNvSpPr/>
          <p:nvPr/>
        </p:nvSpPr>
        <p:spPr>
          <a:xfrm>
            <a:off x="401500" y="1181575"/>
            <a:ext cx="2168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2763700" y="11815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4821100" y="1181575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3"/>
          <p:cNvSpPr/>
          <p:nvPr/>
        </p:nvSpPr>
        <p:spPr>
          <a:xfrm>
            <a:off x="6954700" y="11815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33"/>
          <p:cNvCxnSpPr>
            <a:stCxn id="420" idx="0"/>
            <a:endCxn id="396" idx="2"/>
          </p:cNvCxnSpPr>
          <p:nvPr/>
        </p:nvCxnSpPr>
        <p:spPr>
          <a:xfrm rot="-5400000">
            <a:off x="3078100" y="-713075"/>
            <a:ext cx="302400" cy="348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3"/>
          <p:cNvCxnSpPr>
            <a:stCxn id="421" idx="0"/>
            <a:endCxn id="396" idx="2"/>
          </p:cNvCxnSpPr>
          <p:nvPr/>
        </p:nvCxnSpPr>
        <p:spPr>
          <a:xfrm rot="-5400000">
            <a:off x="4171600" y="380575"/>
            <a:ext cx="302400" cy="129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3"/>
          <p:cNvCxnSpPr>
            <a:stCxn id="399" idx="0"/>
            <a:endCxn id="396" idx="2"/>
          </p:cNvCxnSpPr>
          <p:nvPr/>
        </p:nvCxnSpPr>
        <p:spPr>
          <a:xfrm flipH="1" rot="5400000">
            <a:off x="5229850" y="621925"/>
            <a:ext cx="302400" cy="81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3"/>
          <p:cNvCxnSpPr>
            <a:stCxn id="422" idx="0"/>
            <a:endCxn id="396" idx="2"/>
          </p:cNvCxnSpPr>
          <p:nvPr/>
        </p:nvCxnSpPr>
        <p:spPr>
          <a:xfrm flipH="1" rot="5400000">
            <a:off x="6328300" y="-476675"/>
            <a:ext cx="302400" cy="301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