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ean Delahouss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17T15:35:44.841">
    <p:pos x="25" y="0"/>
    <p:text>@enrico.francesconi@gmail.com @annick.urbain@ext.europarl.europa.eu Find my proposal to represent bibo:Document and the related URI management.
_Assigned to Enrico Francesconi_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2e1526c23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2e1526c23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2e1526c23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2e1526c23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2e1526c23_2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2e1526c23_2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2e1526c23_2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d2e1526c23_2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2e1526c23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2e1526c23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2e1526c23_2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2e1526c23_2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2e1526c23_2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2e1526c23_2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2e1526c2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2e1526c2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c4da2af1ff_1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c4da2af1ff_1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c32313d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c32313d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38401b2fb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c38401b2fb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c38401b2f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c38401b2f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c38401b2f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c38401b2f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c5ed536e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c5ed536e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ce2c46f7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ce2c46f7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e2c46f74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e2c46f74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c5ed536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c5ed536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c4da2af1ff_1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c4da2af1ff_1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c9644f98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c9644f98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c4da2af1ff_1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c4da2af1ff_1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c7248d101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c7248d101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2e1526c23_2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2e1526c23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c693ec3c0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c693ec3c0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c693ec3c0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c693ec3c0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c7248d101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c7248d101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c8cb850ae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c8cb850a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c8cb850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c8cb850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38401b2f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38401b2f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4da2af1ff_1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4da2af1ff_1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2e1526c23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2e1526c23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7d55b16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7d55b16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2e1526c23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2e1526c23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2e1526c23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2e1526c23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Legislative activities ontology for EP</a:t>
            </a:r>
            <a:endParaRPr/>
          </a:p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3873175" y="2834125"/>
            <a:ext cx="495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Draft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/>
          <p:nvPr/>
        </p:nvSpPr>
        <p:spPr>
          <a:xfrm>
            <a:off x="5342769" y="11053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5"/>
          <p:cNvSpPr/>
          <p:nvPr/>
        </p:nvSpPr>
        <p:spPr>
          <a:xfrm>
            <a:off x="1760025" y="3203525"/>
            <a:ext cx="17715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AppointmentOfRapporteur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18/7/2019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URI:ECON-9-00408/1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35"/>
          <p:cNvCxnSpPr>
            <a:stCxn id="377" idx="0"/>
            <a:endCxn id="376" idx="2"/>
          </p:cNvCxnSpPr>
          <p:nvPr/>
        </p:nvCxnSpPr>
        <p:spPr>
          <a:xfrm rot="-5400000">
            <a:off x="3735375" y="686825"/>
            <a:ext cx="1427100" cy="3606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9" name="Google Shape;379;p35"/>
          <p:cNvSpPr/>
          <p:nvPr/>
        </p:nvSpPr>
        <p:spPr>
          <a:xfrm>
            <a:off x="3777200" y="3191825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TablingDraftReport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15/10/2019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35"/>
          <p:cNvCxnSpPr>
            <a:stCxn id="379" idx="0"/>
            <a:endCxn id="376" idx="2"/>
          </p:cNvCxnSpPr>
          <p:nvPr/>
        </p:nvCxnSpPr>
        <p:spPr>
          <a:xfrm rot="-5400000">
            <a:off x="4717700" y="1657325"/>
            <a:ext cx="1415400" cy="1653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1" name="Google Shape;381;p35"/>
          <p:cNvSpPr/>
          <p:nvPr/>
        </p:nvSpPr>
        <p:spPr>
          <a:xfrm>
            <a:off x="3079300" y="4336400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DraftReportTabled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Google Shape;382;p35"/>
          <p:cNvCxnSpPr>
            <a:stCxn id="381" idx="0"/>
          </p:cNvCxnSpPr>
          <p:nvPr/>
        </p:nvCxnSpPr>
        <p:spPr>
          <a:xfrm rot="10800000">
            <a:off x="3954550" y="3988400"/>
            <a:ext cx="105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3" name="Google Shape;383;p35"/>
          <p:cNvSpPr/>
          <p:nvPr/>
        </p:nvSpPr>
        <p:spPr>
          <a:xfrm>
            <a:off x="7022450" y="3210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CommitteeDebate URI:ECON-9-00408/4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" name="Google Shape;384;p35"/>
          <p:cNvCxnSpPr>
            <a:stCxn id="383" idx="0"/>
            <a:endCxn id="376" idx="2"/>
          </p:cNvCxnSpPr>
          <p:nvPr/>
        </p:nvCxnSpPr>
        <p:spPr>
          <a:xfrm flipH="1" rot="5400000">
            <a:off x="6330950" y="1697700"/>
            <a:ext cx="1434000" cy="1591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5" name="Google Shape;385;p35"/>
          <p:cNvSpPr/>
          <p:nvPr/>
        </p:nvSpPr>
        <p:spPr>
          <a:xfrm>
            <a:off x="5342775" y="107975"/>
            <a:ext cx="1947000" cy="61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35"/>
          <p:cNvCxnSpPr>
            <a:stCxn id="376" idx="0"/>
            <a:endCxn id="385" idx="2"/>
          </p:cNvCxnSpPr>
          <p:nvPr/>
        </p:nvCxnSpPr>
        <p:spPr>
          <a:xfrm rot="-5400000">
            <a:off x="6094869" y="883975"/>
            <a:ext cx="378600" cy="64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7" name="Google Shape;387;p35"/>
          <p:cNvSpPr/>
          <p:nvPr/>
        </p:nvSpPr>
        <p:spPr>
          <a:xfrm>
            <a:off x="5479450" y="3191825"/>
            <a:ext cx="14367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URI:ECON-9-00408/3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13/11/2019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5271350" y="4336400"/>
            <a:ext cx="17130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AmendmentsTabled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URI:ECON-AM-643162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35"/>
          <p:cNvCxnSpPr>
            <a:stCxn id="388" idx="0"/>
            <a:endCxn id="387" idx="2"/>
          </p:cNvCxnSpPr>
          <p:nvPr/>
        </p:nvCxnSpPr>
        <p:spPr>
          <a:xfrm flipH="1" rot="10800000">
            <a:off x="6127850" y="3971300"/>
            <a:ext cx="699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0" name="Google Shape;390;p35"/>
          <p:cNvSpPr txBox="1"/>
          <p:nvPr/>
        </p:nvSpPr>
        <p:spPr>
          <a:xfrm>
            <a:off x="5894128" y="6926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5"/>
          <p:cNvSpPr txBox="1"/>
          <p:nvPr/>
        </p:nvSpPr>
        <p:spPr>
          <a:xfrm>
            <a:off x="5665528" y="17594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3352600" y="4007275"/>
            <a:ext cx="20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5363800" y="4007275"/>
            <a:ext cx="19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35"/>
          <p:cNvCxnSpPr>
            <a:stCxn id="381" idx="3"/>
            <a:endCxn id="388" idx="1"/>
          </p:cNvCxnSpPr>
          <p:nvPr/>
        </p:nvCxnSpPr>
        <p:spPr>
          <a:xfrm>
            <a:off x="4850800" y="4693850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5" name="Google Shape;395;p35"/>
          <p:cNvCxnSpPr/>
          <p:nvPr/>
        </p:nvCxnSpPr>
        <p:spPr>
          <a:xfrm flipH="1" rot="10800000">
            <a:off x="7041075" y="3919150"/>
            <a:ext cx="6693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6" name="Google Shape;396;p35"/>
          <p:cNvSpPr/>
          <p:nvPr/>
        </p:nvSpPr>
        <p:spPr>
          <a:xfrm>
            <a:off x="369700" y="108110"/>
            <a:ext cx="1436700" cy="618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URI:person/1983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Pierre Moscovisi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3416405" y="193816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Membership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3417280" y="828042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RoleForActivity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Commissioner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p35"/>
          <p:cNvCxnSpPr>
            <a:stCxn id="398" idx="0"/>
            <a:endCxn id="397" idx="2"/>
          </p:cNvCxnSpPr>
          <p:nvPr/>
        </p:nvCxnSpPr>
        <p:spPr>
          <a:xfrm flipH="1" rot="5400000">
            <a:off x="3881530" y="732192"/>
            <a:ext cx="190800" cy="9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0" name="Google Shape;400;p35"/>
          <p:cNvCxnSpPr>
            <a:stCxn id="396" idx="3"/>
            <a:endCxn id="397" idx="1"/>
          </p:cNvCxnSpPr>
          <p:nvPr/>
        </p:nvCxnSpPr>
        <p:spPr>
          <a:xfrm flipH="1" rot="10800000">
            <a:off x="1806400" y="415460"/>
            <a:ext cx="1610100" cy="2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5"/>
          <p:cNvCxnSpPr>
            <a:stCxn id="385" idx="1"/>
            <a:endCxn id="397" idx="3"/>
          </p:cNvCxnSpPr>
          <p:nvPr/>
        </p:nvCxnSpPr>
        <p:spPr>
          <a:xfrm rot="10800000">
            <a:off x="4536675" y="415625"/>
            <a:ext cx="806100" cy="1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02" name="Google Shape;402;p35"/>
          <p:cNvSpPr txBox="1"/>
          <p:nvPr/>
        </p:nvSpPr>
        <p:spPr>
          <a:xfrm>
            <a:off x="4495800" y="159250"/>
            <a:ext cx="8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hasActivity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369700" y="1327310"/>
            <a:ext cx="1436700" cy="618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Agent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Lidia Pereira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3416405" y="1413016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Membership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3417280" y="1971042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RoleForActivity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Rapporteur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" name="Google Shape;406;p35"/>
          <p:cNvCxnSpPr>
            <a:stCxn id="405" idx="0"/>
            <a:endCxn id="404" idx="2"/>
          </p:cNvCxnSpPr>
          <p:nvPr/>
        </p:nvCxnSpPr>
        <p:spPr>
          <a:xfrm flipH="1" rot="5400000">
            <a:off x="3919630" y="1913292"/>
            <a:ext cx="114600" cy="9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07" name="Google Shape;407;p35"/>
          <p:cNvSpPr txBox="1"/>
          <p:nvPr/>
        </p:nvSpPr>
        <p:spPr>
          <a:xfrm>
            <a:off x="1783025" y="-56300"/>
            <a:ext cx="206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ep:hasActivityMembership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p35"/>
          <p:cNvCxnSpPr>
            <a:stCxn id="403" idx="3"/>
          </p:cNvCxnSpPr>
          <p:nvPr/>
        </p:nvCxnSpPr>
        <p:spPr>
          <a:xfrm flipH="1" rot="10800000">
            <a:off x="1806400" y="1634660"/>
            <a:ext cx="16101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5"/>
          <p:cNvSpPr txBox="1"/>
          <p:nvPr/>
        </p:nvSpPr>
        <p:spPr>
          <a:xfrm>
            <a:off x="1620500" y="1239100"/>
            <a:ext cx="201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ep:hasActivityMembership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5"/>
          <p:cNvCxnSpPr>
            <a:stCxn id="376" idx="1"/>
            <a:endCxn id="404" idx="3"/>
          </p:cNvCxnSpPr>
          <p:nvPr/>
        </p:nvCxnSpPr>
        <p:spPr>
          <a:xfrm flipH="1">
            <a:off x="4536669" y="1440925"/>
            <a:ext cx="806100" cy="193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1" name="Google Shape;411;p35"/>
          <p:cNvSpPr txBox="1"/>
          <p:nvPr/>
        </p:nvSpPr>
        <p:spPr>
          <a:xfrm>
            <a:off x="4495800" y="1149850"/>
            <a:ext cx="8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hasActivity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369700" y="2089310"/>
            <a:ext cx="1436700" cy="618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Committee ECON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(organization)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35"/>
          <p:cNvCxnSpPr>
            <a:stCxn id="412" idx="3"/>
          </p:cNvCxnSpPr>
          <p:nvPr/>
        </p:nvCxnSpPr>
        <p:spPr>
          <a:xfrm flipH="1" rot="10800000">
            <a:off x="1806400" y="1701260"/>
            <a:ext cx="1567200" cy="69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4" name="Google Shape;414;p35"/>
          <p:cNvSpPr/>
          <p:nvPr/>
        </p:nvSpPr>
        <p:spPr>
          <a:xfrm>
            <a:off x="8007900" y="2451975"/>
            <a:ext cx="1229100" cy="619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Committee ECON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35"/>
          <p:cNvCxnSpPr>
            <a:stCxn id="416" idx="1"/>
            <a:endCxn id="376" idx="3"/>
          </p:cNvCxnSpPr>
          <p:nvPr/>
        </p:nvCxnSpPr>
        <p:spPr>
          <a:xfrm flipH="1">
            <a:off x="7161300" y="1438200"/>
            <a:ext cx="293700" cy="2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7" name="Google Shape;417;p35"/>
          <p:cNvSpPr txBox="1"/>
          <p:nvPr/>
        </p:nvSpPr>
        <p:spPr>
          <a:xfrm>
            <a:off x="1812250" y="2077300"/>
            <a:ext cx="18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ep:hasActivityInNameOf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5"/>
          <p:cNvSpPr/>
          <p:nvPr/>
        </p:nvSpPr>
        <p:spPr>
          <a:xfrm>
            <a:off x="7455000" y="1216500"/>
            <a:ext cx="1068300" cy="4434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Membership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35"/>
          <p:cNvCxnSpPr>
            <a:stCxn id="414" idx="0"/>
            <a:endCxn id="416" idx="3"/>
          </p:cNvCxnSpPr>
          <p:nvPr/>
        </p:nvCxnSpPr>
        <p:spPr>
          <a:xfrm flipH="1" rot="5400000">
            <a:off x="8066100" y="1895625"/>
            <a:ext cx="1013700" cy="9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9" name="Google Shape;419;p35"/>
          <p:cNvSpPr/>
          <p:nvPr/>
        </p:nvSpPr>
        <p:spPr>
          <a:xfrm>
            <a:off x="7455875" y="1818649"/>
            <a:ext cx="1120200" cy="37860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RoleForActivity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0" name="Google Shape;420;p35"/>
          <p:cNvCxnSpPr>
            <a:stCxn id="419" idx="0"/>
            <a:endCxn id="416" idx="2"/>
          </p:cNvCxnSpPr>
          <p:nvPr/>
        </p:nvCxnSpPr>
        <p:spPr>
          <a:xfrm flipH="1" rot="5400000">
            <a:off x="7923275" y="1725949"/>
            <a:ext cx="158700" cy="267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21" name="Google Shape;421;p35"/>
          <p:cNvSpPr txBox="1"/>
          <p:nvPr/>
        </p:nvSpPr>
        <p:spPr>
          <a:xfrm>
            <a:off x="7359125" y="2158625"/>
            <a:ext cx="190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ep:hasActivityMembership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7189526" y="921250"/>
            <a:ext cx="7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2861700" y="521738"/>
            <a:ext cx="227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ep:roleForActivityMembership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109425" y="3644225"/>
            <a:ext cx="159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corriger le sens des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fléches voir slide 11)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/>
          <p:nvPr/>
        </p:nvSpPr>
        <p:spPr>
          <a:xfrm>
            <a:off x="6599563" y="1892940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DraftReportTabled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293500" y="336710"/>
            <a:ext cx="1436700" cy="618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Agent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Lidia Pereira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4117314" y="422416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Membership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3950675" y="1209050"/>
            <a:ext cx="1587000" cy="44340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WorkMembershipRole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Rapporteur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36"/>
          <p:cNvCxnSpPr>
            <a:stCxn id="432" idx="0"/>
            <a:endCxn id="431" idx="2"/>
          </p:cNvCxnSpPr>
          <p:nvPr/>
        </p:nvCxnSpPr>
        <p:spPr>
          <a:xfrm flipH="1" rot="5400000">
            <a:off x="4539125" y="1004000"/>
            <a:ext cx="343200" cy="669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34" name="Google Shape;434;p36"/>
          <p:cNvCxnSpPr>
            <a:stCxn id="430" idx="3"/>
            <a:endCxn id="431" idx="1"/>
          </p:cNvCxnSpPr>
          <p:nvPr/>
        </p:nvCxnSpPr>
        <p:spPr>
          <a:xfrm flipH="1" rot="10800000">
            <a:off x="1730200" y="644060"/>
            <a:ext cx="23871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5" name="Google Shape;435;p36"/>
          <p:cNvSpPr txBox="1"/>
          <p:nvPr/>
        </p:nvSpPr>
        <p:spPr>
          <a:xfrm>
            <a:off x="2219050" y="172300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6" name="Google Shape;436;p36"/>
          <p:cNvCxnSpPr>
            <a:stCxn id="429" idx="1"/>
            <a:endCxn id="431" idx="3"/>
          </p:cNvCxnSpPr>
          <p:nvPr/>
        </p:nvCxnSpPr>
        <p:spPr>
          <a:xfrm rot="10800000">
            <a:off x="5237563" y="644190"/>
            <a:ext cx="1362000" cy="1606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6"/>
          <p:cNvSpPr/>
          <p:nvPr/>
        </p:nvSpPr>
        <p:spPr>
          <a:xfrm>
            <a:off x="293500" y="1403510"/>
            <a:ext cx="1436700" cy="618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Committee ECON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(organization)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6"/>
          <p:cNvCxnSpPr>
            <a:stCxn id="437" idx="3"/>
            <a:endCxn id="439" idx="2"/>
          </p:cNvCxnSpPr>
          <p:nvPr/>
        </p:nvCxnSpPr>
        <p:spPr>
          <a:xfrm flipH="1" rot="10800000">
            <a:off x="1730200" y="765860"/>
            <a:ext cx="2336700" cy="94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0" name="Google Shape;440;p36"/>
          <p:cNvSpPr/>
          <p:nvPr/>
        </p:nvSpPr>
        <p:spPr>
          <a:xfrm>
            <a:off x="3949805" y="2022616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Membership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6"/>
          <p:cNvSpPr/>
          <p:nvPr/>
        </p:nvSpPr>
        <p:spPr>
          <a:xfrm>
            <a:off x="3871850" y="2733050"/>
            <a:ext cx="1587000" cy="53730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WorkMembershipRole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Organisation Responsibility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36"/>
          <p:cNvCxnSpPr>
            <a:stCxn id="441" idx="0"/>
            <a:endCxn id="440" idx="2"/>
          </p:cNvCxnSpPr>
          <p:nvPr/>
        </p:nvCxnSpPr>
        <p:spPr>
          <a:xfrm flipH="1" rot="5400000">
            <a:off x="4454150" y="2521850"/>
            <a:ext cx="267000" cy="155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3" name="Google Shape;443;p36"/>
          <p:cNvCxnSpPr>
            <a:stCxn id="437" idx="2"/>
            <a:endCxn id="440" idx="1"/>
          </p:cNvCxnSpPr>
          <p:nvPr/>
        </p:nvCxnSpPr>
        <p:spPr>
          <a:xfrm flipH="1" rot="-5400000">
            <a:off x="2369800" y="664460"/>
            <a:ext cx="222000" cy="293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4" name="Google Shape;444;p36"/>
          <p:cNvSpPr txBox="1"/>
          <p:nvPr/>
        </p:nvSpPr>
        <p:spPr>
          <a:xfrm>
            <a:off x="2295250" y="934300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5" name="Google Shape;445;p36"/>
          <p:cNvCxnSpPr>
            <a:stCxn id="429" idx="1"/>
            <a:endCxn id="440" idx="3"/>
          </p:cNvCxnSpPr>
          <p:nvPr/>
        </p:nvCxnSpPr>
        <p:spPr>
          <a:xfrm rot="10800000">
            <a:off x="5069863" y="2244390"/>
            <a:ext cx="1529700" cy="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36"/>
          <p:cNvSpPr/>
          <p:nvPr/>
        </p:nvSpPr>
        <p:spPr>
          <a:xfrm>
            <a:off x="3949805" y="3546616"/>
            <a:ext cx="1120200" cy="443400"/>
          </a:xfrm>
          <a:prstGeom prst="rect">
            <a:avLst/>
          </a:prstGeom>
          <a:noFill/>
          <a:ln cap="flat" cmpd="sng" w="25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Membership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3702376" y="4333250"/>
            <a:ext cx="1839600" cy="61890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WorkMembershipRole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Person Responsibility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36"/>
          <p:cNvCxnSpPr>
            <a:stCxn id="447" idx="0"/>
            <a:endCxn id="446" idx="2"/>
          </p:cNvCxnSpPr>
          <p:nvPr/>
        </p:nvCxnSpPr>
        <p:spPr>
          <a:xfrm flipH="1" rot="5400000">
            <a:off x="4394476" y="4105550"/>
            <a:ext cx="343200" cy="112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36"/>
          <p:cNvCxnSpPr>
            <a:stCxn id="446" idx="3"/>
          </p:cNvCxnSpPr>
          <p:nvPr/>
        </p:nvCxnSpPr>
        <p:spPr>
          <a:xfrm flipH="1" rot="10800000">
            <a:off x="5070005" y="2388916"/>
            <a:ext cx="1537200" cy="137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36"/>
          <p:cNvSpPr/>
          <p:nvPr/>
        </p:nvSpPr>
        <p:spPr>
          <a:xfrm>
            <a:off x="369700" y="3460910"/>
            <a:ext cx="1436700" cy="618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Agent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Anna Thomas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6"/>
          <p:cNvSpPr/>
          <p:nvPr/>
        </p:nvSpPr>
        <p:spPr>
          <a:xfrm>
            <a:off x="4066900" y="728100"/>
            <a:ext cx="69300" cy="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1" name="Google Shape;451;p36"/>
          <p:cNvCxnSpPr>
            <a:stCxn id="450" idx="3"/>
            <a:endCxn id="446" idx="1"/>
          </p:cNvCxnSpPr>
          <p:nvPr/>
        </p:nvCxnSpPr>
        <p:spPr>
          <a:xfrm flipH="1" rot="10800000">
            <a:off x="1806400" y="3768260"/>
            <a:ext cx="2143500" cy="2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2" name="Google Shape;452;p36"/>
          <p:cNvSpPr txBox="1"/>
          <p:nvPr/>
        </p:nvSpPr>
        <p:spPr>
          <a:xfrm>
            <a:off x="1903750" y="1924900"/>
            <a:ext cx="21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ep:workMembershipHasAgent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6"/>
          <p:cNvSpPr txBox="1"/>
          <p:nvPr/>
        </p:nvSpPr>
        <p:spPr>
          <a:xfrm>
            <a:off x="5069875" y="1772500"/>
            <a:ext cx="18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ep:hasWorkMembership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6"/>
          <p:cNvSpPr txBox="1"/>
          <p:nvPr/>
        </p:nvSpPr>
        <p:spPr>
          <a:xfrm>
            <a:off x="3719225" y="877525"/>
            <a:ext cx="19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ep:workMembershipRole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6"/>
          <p:cNvSpPr txBox="1"/>
          <p:nvPr/>
        </p:nvSpPr>
        <p:spPr>
          <a:xfrm>
            <a:off x="1903750" y="3448900"/>
            <a:ext cx="21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ep:workMembershipHasAgent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6"/>
          <p:cNvSpPr txBox="1"/>
          <p:nvPr/>
        </p:nvSpPr>
        <p:spPr>
          <a:xfrm>
            <a:off x="1903750" y="248500"/>
            <a:ext cx="21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ep:workMembershipHasAgent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6"/>
          <p:cNvSpPr txBox="1"/>
          <p:nvPr/>
        </p:nvSpPr>
        <p:spPr>
          <a:xfrm>
            <a:off x="1675150" y="934300"/>
            <a:ext cx="21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ep:workMembershipInNameOf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6"/>
          <p:cNvSpPr txBox="1"/>
          <p:nvPr/>
        </p:nvSpPr>
        <p:spPr>
          <a:xfrm>
            <a:off x="3795425" y="2401525"/>
            <a:ext cx="19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ep:workMembershipRole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3643025" y="3925525"/>
            <a:ext cx="19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ep:workMembershipRole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Overview - activity, procedure and agenda</a:t>
            </a:r>
            <a:endParaRPr/>
          </a:p>
        </p:txBody>
      </p:sp>
      <p:sp>
        <p:nvSpPr>
          <p:cNvPr id="465" name="Google Shape;465;p37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8"/>
          <p:cNvSpPr/>
          <p:nvPr/>
        </p:nvSpPr>
        <p:spPr>
          <a:xfrm>
            <a:off x="1250300" y="2731050"/>
            <a:ext cx="8986800" cy="9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1729925" y="1297700"/>
            <a:ext cx="2246700" cy="38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1875793" y="19463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8"/>
          <p:cNvSpPr/>
          <p:nvPr/>
        </p:nvSpPr>
        <p:spPr>
          <a:xfrm>
            <a:off x="1875793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8"/>
          <p:cNvSpPr/>
          <p:nvPr/>
        </p:nvSpPr>
        <p:spPr>
          <a:xfrm>
            <a:off x="1875793" y="390086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4268618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4300168" y="404674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8"/>
          <p:cNvSpPr/>
          <p:nvPr/>
        </p:nvSpPr>
        <p:spPr>
          <a:xfrm>
            <a:off x="4268618" y="1969130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8"/>
          <p:cNvSpPr/>
          <p:nvPr/>
        </p:nvSpPr>
        <p:spPr>
          <a:xfrm>
            <a:off x="6661443" y="195549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8"/>
          <p:cNvSpPr/>
          <p:nvPr/>
        </p:nvSpPr>
        <p:spPr>
          <a:xfrm>
            <a:off x="6686693" y="404674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6661443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adoption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8"/>
          <p:cNvSpPr txBox="1"/>
          <p:nvPr/>
        </p:nvSpPr>
        <p:spPr>
          <a:xfrm>
            <a:off x="1849825" y="1297700"/>
            <a:ext cx="215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Event - Sitting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(Monday mars 21 2021)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8"/>
          <p:cNvSpPr txBox="1"/>
          <p:nvPr/>
        </p:nvSpPr>
        <p:spPr>
          <a:xfrm>
            <a:off x="4810650" y="1424650"/>
            <a:ext cx="10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Tuesday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8"/>
          <p:cNvSpPr txBox="1"/>
          <p:nvPr/>
        </p:nvSpPr>
        <p:spPr>
          <a:xfrm>
            <a:off x="7020450" y="1450825"/>
            <a:ext cx="10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Wednesday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8"/>
          <p:cNvSpPr txBox="1"/>
          <p:nvPr/>
        </p:nvSpPr>
        <p:spPr>
          <a:xfrm>
            <a:off x="8886500" y="2918100"/>
            <a:ext cx="135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Event - Procedure 2018/0413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729925" y="2919975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6" name="Google Shape;486;p38"/>
          <p:cNvCxnSpPr>
            <a:stCxn id="485" idx="3"/>
            <a:endCxn id="473" idx="1"/>
          </p:cNvCxnSpPr>
          <p:nvPr/>
        </p:nvCxnSpPr>
        <p:spPr>
          <a:xfrm>
            <a:off x="1437925" y="3120075"/>
            <a:ext cx="4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38"/>
          <p:cNvSpPr/>
          <p:nvPr/>
        </p:nvSpPr>
        <p:spPr>
          <a:xfrm>
            <a:off x="729925" y="338162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in the Minutes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38"/>
          <p:cNvCxnSpPr>
            <a:stCxn id="473" idx="1"/>
            <a:endCxn id="487" idx="3"/>
          </p:cNvCxnSpPr>
          <p:nvPr/>
        </p:nvCxnSpPr>
        <p:spPr>
          <a:xfrm flipH="1">
            <a:off x="1437793" y="3120068"/>
            <a:ext cx="4380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38"/>
          <p:cNvSpPr/>
          <p:nvPr/>
        </p:nvSpPr>
        <p:spPr>
          <a:xfrm>
            <a:off x="729925" y="4067425"/>
            <a:ext cx="708000" cy="462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in the CRE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38"/>
          <p:cNvCxnSpPr>
            <a:stCxn id="473" idx="1"/>
            <a:endCxn id="489" idx="3"/>
          </p:cNvCxnSpPr>
          <p:nvPr/>
        </p:nvCxnSpPr>
        <p:spPr>
          <a:xfrm flipH="1">
            <a:off x="1437793" y="3120068"/>
            <a:ext cx="4380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38"/>
          <p:cNvSpPr/>
          <p:nvPr/>
        </p:nvSpPr>
        <p:spPr>
          <a:xfrm>
            <a:off x="-87950" y="1176850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889550" y="1450825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38"/>
          <p:cNvCxnSpPr>
            <a:stCxn id="492" idx="2"/>
          </p:cNvCxnSpPr>
          <p:nvPr/>
        </p:nvCxnSpPr>
        <p:spPr>
          <a:xfrm>
            <a:off x="1243550" y="1851025"/>
            <a:ext cx="644100" cy="10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38"/>
          <p:cNvCxnSpPr>
            <a:stCxn id="491" idx="3"/>
          </p:cNvCxnSpPr>
          <p:nvPr/>
        </p:nvCxnSpPr>
        <p:spPr>
          <a:xfrm flipH="1" rot="10800000">
            <a:off x="620050" y="1368850"/>
            <a:ext cx="1109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38"/>
          <p:cNvSpPr/>
          <p:nvPr/>
        </p:nvSpPr>
        <p:spPr>
          <a:xfrm>
            <a:off x="-70650" y="338162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 of the sitting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-70650" y="405417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 of the sitting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9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Annexes</a:t>
            </a:r>
            <a:endParaRPr/>
          </a:p>
        </p:txBody>
      </p:sp>
      <p:sp>
        <p:nvSpPr>
          <p:cNvPr id="502" name="Google Shape;502;p39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/>
          <p:nvPr/>
        </p:nvSpPr>
        <p:spPr>
          <a:xfrm>
            <a:off x="467950" y="3612475"/>
            <a:ext cx="1420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8" name="Google Shape;508;p40"/>
          <p:cNvCxnSpPr>
            <a:stCxn id="509" idx="0"/>
            <a:endCxn id="510" idx="2"/>
          </p:cNvCxnSpPr>
          <p:nvPr/>
        </p:nvCxnSpPr>
        <p:spPr>
          <a:xfrm rot="-5400000">
            <a:off x="4854100" y="931000"/>
            <a:ext cx="430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10" name="Google Shape;510;p40"/>
          <p:cNvSpPr/>
          <p:nvPr/>
        </p:nvSpPr>
        <p:spPr>
          <a:xfrm>
            <a:off x="4100800" y="69425"/>
            <a:ext cx="1936800" cy="6465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p40"/>
          <p:cNvCxnSpPr>
            <a:stCxn id="509" idx="2"/>
            <a:endCxn id="512" idx="0"/>
          </p:cNvCxnSpPr>
          <p:nvPr/>
        </p:nvCxnSpPr>
        <p:spPr>
          <a:xfrm rot="5400000">
            <a:off x="2729200" y="333700"/>
            <a:ext cx="747600" cy="3932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40"/>
          <p:cNvSpPr/>
          <p:nvPr/>
        </p:nvSpPr>
        <p:spPr>
          <a:xfrm>
            <a:off x="2113001" y="3606200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0"/>
          <p:cNvSpPr/>
          <p:nvPr/>
        </p:nvSpPr>
        <p:spPr>
          <a:xfrm>
            <a:off x="4247800" y="11467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372550" y="2673733"/>
            <a:ext cx="152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URI:OJ-2019-12-17-ITM-V35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0"/>
          <p:cNvSpPr/>
          <p:nvPr/>
        </p:nvSpPr>
        <p:spPr>
          <a:xfrm>
            <a:off x="7426625" y="501775"/>
            <a:ext cx="1601400" cy="863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URI:TA-9-2019-0091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5" name="Google Shape;515;p40"/>
          <p:cNvCxnSpPr>
            <a:stCxn id="507" idx="0"/>
            <a:endCxn id="512" idx="2"/>
          </p:cNvCxnSpPr>
          <p:nvPr/>
        </p:nvCxnSpPr>
        <p:spPr>
          <a:xfrm rot="10800000">
            <a:off x="1136800" y="3344875"/>
            <a:ext cx="414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6" name="Google Shape;516;p40"/>
          <p:cNvCxnSpPr>
            <a:stCxn id="514" idx="1"/>
            <a:endCxn id="509" idx="3"/>
          </p:cNvCxnSpPr>
          <p:nvPr/>
        </p:nvCxnSpPr>
        <p:spPr>
          <a:xfrm flipH="1">
            <a:off x="5890625" y="933475"/>
            <a:ext cx="1536000" cy="603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17" name="Google Shape;517;p40"/>
          <p:cNvSpPr txBox="1"/>
          <p:nvPr/>
        </p:nvSpPr>
        <p:spPr>
          <a:xfrm>
            <a:off x="4958466" y="2933200"/>
            <a:ext cx="28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/>
          </a:p>
        </p:txBody>
      </p:sp>
      <p:sp>
        <p:nvSpPr>
          <p:cNvPr id="518" name="Google Shape;518;p40"/>
          <p:cNvSpPr txBox="1"/>
          <p:nvPr/>
        </p:nvSpPr>
        <p:spPr>
          <a:xfrm>
            <a:off x="7254500" y="2759950"/>
            <a:ext cx="7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2019699" y="2683108"/>
            <a:ext cx="152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URI:PV-2019-12-17-ITM-4-8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0" name="Google Shape;520;p40"/>
          <p:cNvCxnSpPr>
            <a:stCxn id="513" idx="0"/>
            <a:endCxn id="519" idx="2"/>
          </p:cNvCxnSpPr>
          <p:nvPr/>
        </p:nvCxnSpPr>
        <p:spPr>
          <a:xfrm rot="10800000">
            <a:off x="2783951" y="3354200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1" name="Google Shape;521;p40"/>
          <p:cNvCxnSpPr>
            <a:stCxn id="509" idx="2"/>
            <a:endCxn id="519" idx="0"/>
          </p:cNvCxnSpPr>
          <p:nvPr/>
        </p:nvCxnSpPr>
        <p:spPr>
          <a:xfrm rot="5400000">
            <a:off x="3548050" y="1161850"/>
            <a:ext cx="756900" cy="2285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40"/>
          <p:cNvSpPr/>
          <p:nvPr/>
        </p:nvSpPr>
        <p:spPr>
          <a:xfrm>
            <a:off x="3648725" y="2687633"/>
            <a:ext cx="16014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URI:CRE-2019-12-17-ITM-4-8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3742994" y="3630563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Google Shape;524;p40"/>
          <p:cNvCxnSpPr>
            <a:stCxn id="523" idx="0"/>
            <a:endCxn id="522" idx="2"/>
          </p:cNvCxnSpPr>
          <p:nvPr/>
        </p:nvCxnSpPr>
        <p:spPr>
          <a:xfrm flipH="1" rot="10800000">
            <a:off x="4413944" y="3358763"/>
            <a:ext cx="3540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5" name="Google Shape;525;p40"/>
          <p:cNvSpPr/>
          <p:nvPr/>
        </p:nvSpPr>
        <p:spPr>
          <a:xfrm>
            <a:off x="268894" y="4435369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URI:MTG-PL-2019-12-17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Google Shape;526;p40"/>
          <p:cNvCxnSpPr>
            <a:stCxn id="509" idx="2"/>
            <a:endCxn id="522" idx="0"/>
          </p:cNvCxnSpPr>
          <p:nvPr/>
        </p:nvCxnSpPr>
        <p:spPr>
          <a:xfrm rot="5400000">
            <a:off x="4378600" y="1996900"/>
            <a:ext cx="761400" cy="6198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40"/>
          <p:cNvSpPr/>
          <p:nvPr/>
        </p:nvSpPr>
        <p:spPr>
          <a:xfrm>
            <a:off x="209525" y="350000"/>
            <a:ext cx="2101500" cy="873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URI:A-9-2019-0047-AM-001-017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0"/>
          <p:cNvCxnSpPr>
            <a:stCxn id="529" idx="0"/>
            <a:endCxn id="527" idx="2"/>
          </p:cNvCxnSpPr>
          <p:nvPr/>
        </p:nvCxnSpPr>
        <p:spPr>
          <a:xfrm flipH="1" rot="10800000">
            <a:off x="1250225" y="1223050"/>
            <a:ext cx="1020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40"/>
          <p:cNvSpPr/>
          <p:nvPr/>
        </p:nvSpPr>
        <p:spPr>
          <a:xfrm>
            <a:off x="189575" y="1407550"/>
            <a:ext cx="2121300" cy="82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Google Shape;530;p40"/>
          <p:cNvCxnSpPr>
            <a:stCxn id="523" idx="2"/>
            <a:endCxn id="525" idx="3"/>
          </p:cNvCxnSpPr>
          <p:nvPr/>
        </p:nvCxnSpPr>
        <p:spPr>
          <a:xfrm rot="5400000">
            <a:off x="3016094" y="3373013"/>
            <a:ext cx="469200" cy="232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1" name="Google Shape;531;p40"/>
          <p:cNvCxnSpPr>
            <a:stCxn id="513" idx="2"/>
            <a:endCxn id="525" idx="3"/>
          </p:cNvCxnSpPr>
          <p:nvPr/>
        </p:nvCxnSpPr>
        <p:spPr>
          <a:xfrm rot="5400000">
            <a:off x="2188901" y="4175750"/>
            <a:ext cx="493500" cy="69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2" name="Google Shape;532;p40"/>
          <p:cNvCxnSpPr>
            <a:stCxn id="529" idx="3"/>
            <a:endCxn id="509" idx="1"/>
          </p:cNvCxnSpPr>
          <p:nvPr/>
        </p:nvCxnSpPr>
        <p:spPr>
          <a:xfrm flipH="1" rot="10800000">
            <a:off x="2310875" y="1536400"/>
            <a:ext cx="1936800" cy="282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3" name="Google Shape;533;p40"/>
          <p:cNvCxnSpPr>
            <a:stCxn id="527" idx="3"/>
            <a:endCxn id="509" idx="1"/>
          </p:cNvCxnSpPr>
          <p:nvPr/>
        </p:nvCxnSpPr>
        <p:spPr>
          <a:xfrm>
            <a:off x="2311025" y="786500"/>
            <a:ext cx="1936800" cy="750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4" name="Google Shape;534;p40"/>
          <p:cNvCxnSpPr>
            <a:stCxn id="507" idx="1"/>
            <a:endCxn id="525" idx="1"/>
          </p:cNvCxnSpPr>
          <p:nvPr/>
        </p:nvCxnSpPr>
        <p:spPr>
          <a:xfrm flipH="1">
            <a:off x="268750" y="3948025"/>
            <a:ext cx="199200" cy="822900"/>
          </a:xfrm>
          <a:prstGeom prst="bentConnector3">
            <a:avLst>
              <a:gd fmla="val 2194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5" name="Google Shape;535;p40"/>
          <p:cNvSpPr/>
          <p:nvPr/>
        </p:nvSpPr>
        <p:spPr>
          <a:xfrm>
            <a:off x="5402550" y="2673458"/>
            <a:ext cx="1818600" cy="711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VotesResultItem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URI:PV-VOT--2019-12-17-ITM-7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0"/>
          <p:cNvSpPr/>
          <p:nvPr/>
        </p:nvSpPr>
        <p:spPr>
          <a:xfrm>
            <a:off x="5428525" y="3640575"/>
            <a:ext cx="1728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VotesResult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URI:PV-VOT--2019-12-17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0"/>
          <p:cNvSpPr/>
          <p:nvPr/>
        </p:nvSpPr>
        <p:spPr>
          <a:xfrm>
            <a:off x="7315550" y="2673508"/>
            <a:ext cx="1720500" cy="711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RollCallVoteItem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URI:PV-RCV--2019-12-17-ITM-3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0"/>
          <p:cNvSpPr/>
          <p:nvPr/>
        </p:nvSpPr>
        <p:spPr>
          <a:xfrm>
            <a:off x="7280975" y="3640575"/>
            <a:ext cx="1728900" cy="7107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RollCallVote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URI:PV-RCV--2019-12-17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9" name="Google Shape;539;p40"/>
          <p:cNvCxnSpPr>
            <a:stCxn id="509" idx="2"/>
            <a:endCxn id="535" idx="0"/>
          </p:cNvCxnSpPr>
          <p:nvPr/>
        </p:nvCxnSpPr>
        <p:spPr>
          <a:xfrm flipH="1" rot="-5400000">
            <a:off x="5316850" y="1678450"/>
            <a:ext cx="747300" cy="1242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40"/>
          <p:cNvCxnSpPr>
            <a:stCxn id="509" idx="2"/>
            <a:endCxn id="537" idx="0"/>
          </p:cNvCxnSpPr>
          <p:nvPr/>
        </p:nvCxnSpPr>
        <p:spPr>
          <a:xfrm flipH="1" rot="-5400000">
            <a:off x="6248800" y="746500"/>
            <a:ext cx="747300" cy="31065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40"/>
          <p:cNvCxnSpPr>
            <a:stCxn id="536" idx="0"/>
            <a:endCxn id="535" idx="2"/>
          </p:cNvCxnSpPr>
          <p:nvPr/>
        </p:nvCxnSpPr>
        <p:spPr>
          <a:xfrm flipH="1" rot="10800000">
            <a:off x="6292975" y="3384375"/>
            <a:ext cx="18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42" name="Google Shape;542;p40"/>
          <p:cNvCxnSpPr>
            <a:stCxn id="537" idx="2"/>
            <a:endCxn id="538" idx="0"/>
          </p:cNvCxnSpPr>
          <p:nvPr/>
        </p:nvCxnSpPr>
        <p:spPr>
          <a:xfrm rot="5400000">
            <a:off x="8032550" y="3497458"/>
            <a:ext cx="256200" cy="30300"/>
          </a:xfrm>
          <a:prstGeom prst="bentConnector3">
            <a:avLst>
              <a:gd fmla="val 499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43" name="Google Shape;543;p40"/>
          <p:cNvCxnSpPr>
            <a:stCxn id="536" idx="2"/>
            <a:endCxn id="525" idx="3"/>
          </p:cNvCxnSpPr>
          <p:nvPr/>
        </p:nvCxnSpPr>
        <p:spPr>
          <a:xfrm rot="5400000">
            <a:off x="3960625" y="2438625"/>
            <a:ext cx="459300" cy="420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44" name="Google Shape;544;p40"/>
          <p:cNvCxnSpPr>
            <a:stCxn id="538" idx="2"/>
            <a:endCxn id="525" idx="3"/>
          </p:cNvCxnSpPr>
          <p:nvPr/>
        </p:nvCxnSpPr>
        <p:spPr>
          <a:xfrm rot="5400000">
            <a:off x="4906625" y="1532175"/>
            <a:ext cx="419700" cy="605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45" name="Google Shape;545;p40"/>
          <p:cNvSpPr txBox="1"/>
          <p:nvPr/>
        </p:nvSpPr>
        <p:spPr>
          <a:xfrm>
            <a:off x="4589260" y="7213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0"/>
          <p:cNvSpPr txBox="1"/>
          <p:nvPr/>
        </p:nvSpPr>
        <p:spPr>
          <a:xfrm>
            <a:off x="5897200" y="9592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0"/>
          <p:cNvSpPr txBox="1"/>
          <p:nvPr/>
        </p:nvSpPr>
        <p:spPr>
          <a:xfrm>
            <a:off x="2925400" y="1526150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0"/>
          <p:cNvSpPr txBox="1"/>
          <p:nvPr/>
        </p:nvSpPr>
        <p:spPr>
          <a:xfrm>
            <a:off x="435400" y="2236950"/>
            <a:ext cx="14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0"/>
          <p:cNvSpPr txBox="1"/>
          <p:nvPr/>
        </p:nvSpPr>
        <p:spPr>
          <a:xfrm>
            <a:off x="19348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0"/>
          <p:cNvSpPr txBox="1"/>
          <p:nvPr/>
        </p:nvSpPr>
        <p:spPr>
          <a:xfrm>
            <a:off x="36112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0"/>
          <p:cNvSpPr txBox="1"/>
          <p:nvPr/>
        </p:nvSpPr>
        <p:spPr>
          <a:xfrm>
            <a:off x="55924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0"/>
          <p:cNvSpPr txBox="1"/>
          <p:nvPr/>
        </p:nvSpPr>
        <p:spPr>
          <a:xfrm>
            <a:off x="72688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0"/>
          <p:cNvSpPr txBox="1"/>
          <p:nvPr/>
        </p:nvSpPr>
        <p:spPr>
          <a:xfrm>
            <a:off x="715600" y="333138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0"/>
          <p:cNvSpPr txBox="1"/>
          <p:nvPr/>
        </p:nvSpPr>
        <p:spPr>
          <a:xfrm>
            <a:off x="2315800" y="333138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0"/>
          <p:cNvSpPr txBox="1"/>
          <p:nvPr/>
        </p:nvSpPr>
        <p:spPr>
          <a:xfrm>
            <a:off x="3916000" y="333138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0"/>
          <p:cNvSpPr txBox="1"/>
          <p:nvPr/>
        </p:nvSpPr>
        <p:spPr>
          <a:xfrm>
            <a:off x="5897200" y="338776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0"/>
          <p:cNvSpPr txBox="1"/>
          <p:nvPr/>
        </p:nvSpPr>
        <p:spPr>
          <a:xfrm>
            <a:off x="7726000" y="338776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0"/>
          <p:cNvSpPr txBox="1"/>
          <p:nvPr/>
        </p:nvSpPr>
        <p:spPr>
          <a:xfrm>
            <a:off x="2087200" y="44644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0"/>
          <p:cNvSpPr txBox="1"/>
          <p:nvPr/>
        </p:nvSpPr>
        <p:spPr>
          <a:xfrm>
            <a:off x="-479000" y="4141950"/>
            <a:ext cx="14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0" name="Google Shape;560;p40"/>
          <p:cNvCxnSpPr>
            <a:stCxn id="510" idx="3"/>
            <a:endCxn id="561" idx="6"/>
          </p:cNvCxnSpPr>
          <p:nvPr/>
        </p:nvCxnSpPr>
        <p:spPr>
          <a:xfrm flipH="1">
            <a:off x="2179900" y="392675"/>
            <a:ext cx="3857700" cy="4635300"/>
          </a:xfrm>
          <a:prstGeom prst="bentConnector3">
            <a:avLst>
              <a:gd fmla="val -793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61" name="Google Shape;561;p40"/>
          <p:cNvSpPr/>
          <p:nvPr/>
        </p:nvSpPr>
        <p:spPr>
          <a:xfrm>
            <a:off x="2065750" y="49532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0"/>
          <p:cNvSpPr txBox="1"/>
          <p:nvPr/>
        </p:nvSpPr>
        <p:spPr>
          <a:xfrm>
            <a:off x="2303260" y="46837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0"/>
          <p:cNvSpPr/>
          <p:nvPr/>
        </p:nvSpPr>
        <p:spPr>
          <a:xfrm>
            <a:off x="7591325" y="1857575"/>
            <a:ext cx="1436700" cy="3540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0"/>
          <p:cNvCxnSpPr>
            <a:stCxn id="563" idx="1"/>
          </p:cNvCxnSpPr>
          <p:nvPr/>
        </p:nvCxnSpPr>
        <p:spPr>
          <a:xfrm flipH="1">
            <a:off x="2319125" y="2034575"/>
            <a:ext cx="5272200" cy="1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65" name="Google Shape;565;p40"/>
          <p:cNvSpPr txBox="1"/>
          <p:nvPr/>
        </p:nvSpPr>
        <p:spPr>
          <a:xfrm>
            <a:off x="5983775" y="1798950"/>
            <a:ext cx="1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ep:work_has_vote_results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5847234" y="1714829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40"/>
          <p:cNvCxnSpPr>
            <a:stCxn id="563" idx="0"/>
            <a:endCxn id="566" idx="6"/>
          </p:cNvCxnSpPr>
          <p:nvPr/>
        </p:nvCxnSpPr>
        <p:spPr>
          <a:xfrm flipH="1" rot="5400000">
            <a:off x="7101575" y="649475"/>
            <a:ext cx="68100" cy="234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68" name="Google Shape;568;p40"/>
          <p:cNvSpPr txBox="1"/>
          <p:nvPr/>
        </p:nvSpPr>
        <p:spPr>
          <a:xfrm>
            <a:off x="5983775" y="1570350"/>
            <a:ext cx="1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ep:activity_has_vote_results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"/>
          <p:cNvSpPr/>
          <p:nvPr/>
        </p:nvSpPr>
        <p:spPr>
          <a:xfrm>
            <a:off x="1620700" y="952975"/>
            <a:ext cx="2168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336650" y="33575"/>
            <a:ext cx="2111400" cy="535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eli-dl:DraftLegislationWork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5" name="Google Shape;575;p41"/>
          <p:cNvCxnSpPr>
            <a:stCxn id="574" idx="3"/>
            <a:endCxn id="576" idx="1"/>
          </p:cNvCxnSpPr>
          <p:nvPr/>
        </p:nvCxnSpPr>
        <p:spPr>
          <a:xfrm flipH="1" rot="10800000">
            <a:off x="2448050" y="281675"/>
            <a:ext cx="12300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41"/>
          <p:cNvSpPr/>
          <p:nvPr/>
        </p:nvSpPr>
        <p:spPr>
          <a:xfrm>
            <a:off x="2814219" y="4336569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URI:MTG-ECON-2019-12-02-1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236750" y="4336625"/>
            <a:ext cx="1751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9" name="Google Shape;579;p41"/>
          <p:cNvCxnSpPr>
            <a:stCxn id="578" idx="3"/>
            <a:endCxn id="577" idx="1"/>
          </p:cNvCxnSpPr>
          <p:nvPr/>
        </p:nvCxnSpPr>
        <p:spPr>
          <a:xfrm>
            <a:off x="1988450" y="4672175"/>
            <a:ext cx="8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80" name="Google Shape;580;p41"/>
          <p:cNvSpPr/>
          <p:nvPr/>
        </p:nvSpPr>
        <p:spPr>
          <a:xfrm>
            <a:off x="12312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CommitteeDebate URI:ECON-9-00408/4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1" name="Google Shape;581;p41"/>
          <p:cNvCxnSpPr>
            <a:stCxn id="580" idx="0"/>
            <a:endCxn id="573" idx="2"/>
          </p:cNvCxnSpPr>
          <p:nvPr/>
        </p:nvCxnSpPr>
        <p:spPr>
          <a:xfrm rot="-5400000">
            <a:off x="2157200" y="1519650"/>
            <a:ext cx="443400" cy="652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82" name="Google Shape;582;p41"/>
          <p:cNvSpPr/>
          <p:nvPr/>
        </p:nvSpPr>
        <p:spPr>
          <a:xfrm>
            <a:off x="5197175" y="3400325"/>
            <a:ext cx="1858500" cy="867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eli-dl:AmendmentToDraftLegislationWork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/>
          <p:cNvSpPr/>
          <p:nvPr/>
        </p:nvSpPr>
        <p:spPr>
          <a:xfrm>
            <a:off x="3678100" y="-53825"/>
            <a:ext cx="25314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3" name="Google Shape;583;p41"/>
          <p:cNvCxnSpPr>
            <a:stCxn id="573" idx="0"/>
            <a:endCxn id="576" idx="2"/>
          </p:cNvCxnSpPr>
          <p:nvPr/>
        </p:nvCxnSpPr>
        <p:spPr>
          <a:xfrm rot="-5400000">
            <a:off x="3656650" y="-334325"/>
            <a:ext cx="335700" cy="223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84" name="Google Shape;584;p41"/>
          <p:cNvSpPr/>
          <p:nvPr/>
        </p:nvSpPr>
        <p:spPr>
          <a:xfrm>
            <a:off x="4988700" y="952975"/>
            <a:ext cx="23811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5" name="Google Shape;585;p41"/>
          <p:cNvCxnSpPr>
            <a:stCxn id="584" idx="0"/>
            <a:endCxn id="576" idx="2"/>
          </p:cNvCxnSpPr>
          <p:nvPr/>
        </p:nvCxnSpPr>
        <p:spPr>
          <a:xfrm flipH="1" rot="5400000">
            <a:off x="5393700" y="167425"/>
            <a:ext cx="335700" cy="123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86" name="Google Shape;586;p41"/>
          <p:cNvSpPr/>
          <p:nvPr/>
        </p:nvSpPr>
        <p:spPr>
          <a:xfrm>
            <a:off x="7488100" y="952975"/>
            <a:ext cx="2063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41"/>
          <p:cNvCxnSpPr>
            <a:stCxn id="586" idx="0"/>
            <a:endCxn id="576" idx="2"/>
          </p:cNvCxnSpPr>
          <p:nvPr/>
        </p:nvCxnSpPr>
        <p:spPr>
          <a:xfrm flipH="1" rot="5400000">
            <a:off x="6563950" y="-1003025"/>
            <a:ext cx="335700" cy="357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88" name="Google Shape;588;p41"/>
          <p:cNvSpPr/>
          <p:nvPr/>
        </p:nvSpPr>
        <p:spPr>
          <a:xfrm>
            <a:off x="5719900" y="4336625"/>
            <a:ext cx="1936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URI:ECON-PV-2019-12-02-1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9" name="Google Shape;589;p41"/>
          <p:cNvCxnSpPr>
            <a:stCxn id="588" idx="1"/>
            <a:endCxn id="577" idx="3"/>
          </p:cNvCxnSpPr>
          <p:nvPr/>
        </p:nvCxnSpPr>
        <p:spPr>
          <a:xfrm rot="10800000">
            <a:off x="4632700" y="4672175"/>
            <a:ext cx="10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90" name="Google Shape;590;p41"/>
          <p:cNvSpPr/>
          <p:nvPr/>
        </p:nvSpPr>
        <p:spPr>
          <a:xfrm>
            <a:off x="31362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URI:ECON-9-00408/5 3/12/2019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" name="Google Shape;591;p41"/>
          <p:cNvCxnSpPr>
            <a:stCxn id="590" idx="0"/>
            <a:endCxn id="573" idx="2"/>
          </p:cNvCxnSpPr>
          <p:nvPr/>
        </p:nvCxnSpPr>
        <p:spPr>
          <a:xfrm flipH="1" rot="5400000">
            <a:off x="3109700" y="1219650"/>
            <a:ext cx="443400" cy="1252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92" name="Google Shape;592;p41"/>
          <p:cNvSpPr/>
          <p:nvPr/>
        </p:nvSpPr>
        <p:spPr>
          <a:xfrm>
            <a:off x="3132350" y="34222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URI:ECON-OJ-2019-12-02-1-item-21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3" name="Google Shape;593;p41"/>
          <p:cNvCxnSpPr>
            <a:stCxn id="590" idx="2"/>
            <a:endCxn id="592" idx="0"/>
          </p:cNvCxnSpPr>
          <p:nvPr/>
        </p:nvCxnSpPr>
        <p:spPr>
          <a:xfrm rot="5400000">
            <a:off x="3668150" y="3132600"/>
            <a:ext cx="575100" cy="3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41"/>
          <p:cNvCxnSpPr>
            <a:stCxn id="582" idx="0"/>
            <a:endCxn id="590" idx="3"/>
          </p:cNvCxnSpPr>
          <p:nvPr/>
        </p:nvCxnSpPr>
        <p:spPr>
          <a:xfrm flipH="1" rot="5400000">
            <a:off x="4981325" y="2255225"/>
            <a:ext cx="942900" cy="134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95" name="Google Shape;595;p41"/>
          <p:cNvSpPr txBox="1"/>
          <p:nvPr/>
        </p:nvSpPr>
        <p:spPr>
          <a:xfrm>
            <a:off x="3979660" y="4927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2468200" y="44875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1"/>
          <p:cNvSpPr txBox="1"/>
          <p:nvPr/>
        </p:nvSpPr>
        <p:spPr>
          <a:xfrm>
            <a:off x="1836150" y="1532946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1"/>
          <p:cNvSpPr txBox="1"/>
          <p:nvPr/>
        </p:nvSpPr>
        <p:spPr>
          <a:xfrm>
            <a:off x="4830400" y="21784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/>
          <p:cNvSpPr txBox="1"/>
          <p:nvPr/>
        </p:nvSpPr>
        <p:spPr>
          <a:xfrm>
            <a:off x="3483400" y="2846550"/>
            <a:ext cx="143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0" name="Google Shape;600;p41"/>
          <p:cNvCxnSpPr>
            <a:stCxn id="578" idx="0"/>
            <a:endCxn id="592" idx="1"/>
          </p:cNvCxnSpPr>
          <p:nvPr/>
        </p:nvCxnSpPr>
        <p:spPr>
          <a:xfrm rot="-5400000">
            <a:off x="1833200" y="3037325"/>
            <a:ext cx="578700" cy="201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01" name="Google Shape;601;p41"/>
          <p:cNvSpPr txBox="1"/>
          <p:nvPr/>
        </p:nvSpPr>
        <p:spPr>
          <a:xfrm>
            <a:off x="944200" y="3702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1"/>
          <p:cNvSpPr txBox="1"/>
          <p:nvPr/>
        </p:nvSpPr>
        <p:spPr>
          <a:xfrm>
            <a:off x="4601800" y="4388275"/>
            <a:ext cx="172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1"/>
          <p:cNvSpPr txBox="1"/>
          <p:nvPr/>
        </p:nvSpPr>
        <p:spPr>
          <a:xfrm>
            <a:off x="1883200" y="4370550"/>
            <a:ext cx="10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4" name="Google Shape;604;p41"/>
          <p:cNvCxnSpPr>
            <a:stCxn id="580" idx="2"/>
            <a:endCxn id="605" idx="0"/>
          </p:cNvCxnSpPr>
          <p:nvPr/>
        </p:nvCxnSpPr>
        <p:spPr>
          <a:xfrm flipH="1" rot="-5400000">
            <a:off x="1796600" y="3103050"/>
            <a:ext cx="1420500" cy="908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05" name="Google Shape;605;p41"/>
          <p:cNvSpPr/>
          <p:nvPr/>
        </p:nvSpPr>
        <p:spPr>
          <a:xfrm>
            <a:off x="2903950" y="42674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1"/>
          <p:cNvSpPr txBox="1"/>
          <p:nvPr/>
        </p:nvSpPr>
        <p:spPr>
          <a:xfrm>
            <a:off x="2608060" y="39979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7" name="Google Shape;607;p41"/>
          <p:cNvCxnSpPr>
            <a:stCxn id="590" idx="1"/>
            <a:endCxn id="605" idx="0"/>
          </p:cNvCxnSpPr>
          <p:nvPr/>
        </p:nvCxnSpPr>
        <p:spPr>
          <a:xfrm flipH="1">
            <a:off x="2961050" y="2457300"/>
            <a:ext cx="175200" cy="181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08" name="Google Shape;608;p41"/>
          <p:cNvCxnSpPr>
            <a:stCxn id="582" idx="1"/>
            <a:endCxn id="573" idx="3"/>
          </p:cNvCxnSpPr>
          <p:nvPr/>
        </p:nvCxnSpPr>
        <p:spPr>
          <a:xfrm rot="10800000">
            <a:off x="3789275" y="1288625"/>
            <a:ext cx="1407900" cy="2545200"/>
          </a:xfrm>
          <a:prstGeom prst="bentConnector3">
            <a:avLst>
              <a:gd fmla="val 234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09" name="Google Shape;609;p41"/>
          <p:cNvSpPr txBox="1"/>
          <p:nvPr/>
        </p:nvSpPr>
        <p:spPr>
          <a:xfrm>
            <a:off x="3783200" y="981550"/>
            <a:ext cx="10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7582450" y="1943239"/>
            <a:ext cx="1858500" cy="5232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41"/>
          <p:cNvSpPr txBox="1"/>
          <p:nvPr/>
        </p:nvSpPr>
        <p:spPr>
          <a:xfrm>
            <a:off x="5803650" y="1889875"/>
            <a:ext cx="1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ep:activityHasVoteResults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2" name="Google Shape;612;p41"/>
          <p:cNvCxnSpPr>
            <a:stCxn id="610" idx="1"/>
            <a:endCxn id="613" idx="6"/>
          </p:cNvCxnSpPr>
          <p:nvPr/>
        </p:nvCxnSpPr>
        <p:spPr>
          <a:xfrm flipH="1">
            <a:off x="4770850" y="2204839"/>
            <a:ext cx="2811600" cy="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4" name="Google Shape;614;p41"/>
          <p:cNvSpPr/>
          <p:nvPr/>
        </p:nvSpPr>
        <p:spPr>
          <a:xfrm>
            <a:off x="6900" y="2945000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DraftReportTabled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5" name="Google Shape;615;p41"/>
          <p:cNvCxnSpPr>
            <a:stCxn id="614" idx="0"/>
            <a:endCxn id="580" idx="1"/>
          </p:cNvCxnSpPr>
          <p:nvPr/>
        </p:nvCxnSpPr>
        <p:spPr>
          <a:xfrm rot="-5400000">
            <a:off x="818100" y="2531750"/>
            <a:ext cx="487800" cy="33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41"/>
          <p:cNvSpPr txBox="1"/>
          <p:nvPr/>
        </p:nvSpPr>
        <p:spPr>
          <a:xfrm>
            <a:off x="29800" y="2483275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Google Shape;617;p41"/>
          <p:cNvCxnSpPr/>
          <p:nvPr/>
        </p:nvCxnSpPr>
        <p:spPr>
          <a:xfrm flipH="1">
            <a:off x="3265850" y="2762100"/>
            <a:ext cx="175200" cy="181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3" name="Google Shape;613;p41"/>
          <p:cNvSpPr/>
          <p:nvPr/>
        </p:nvSpPr>
        <p:spPr>
          <a:xfrm>
            <a:off x="4656550" y="21338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8" name="Google Shape;618;p41"/>
          <p:cNvCxnSpPr>
            <a:stCxn id="619" idx="4"/>
            <a:endCxn id="610" idx="2"/>
          </p:cNvCxnSpPr>
          <p:nvPr/>
        </p:nvCxnSpPr>
        <p:spPr>
          <a:xfrm rot="-5400000">
            <a:off x="3732550" y="-1124300"/>
            <a:ext cx="1188300" cy="8370000"/>
          </a:xfrm>
          <a:prstGeom prst="bentConnector3">
            <a:avLst>
              <a:gd fmla="val -200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41"/>
          <p:cNvSpPr/>
          <p:nvPr/>
        </p:nvSpPr>
        <p:spPr>
          <a:xfrm>
            <a:off x="84550" y="35054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1"/>
          <p:cNvSpPr txBox="1"/>
          <p:nvPr/>
        </p:nvSpPr>
        <p:spPr>
          <a:xfrm>
            <a:off x="7208050" y="2652470"/>
            <a:ext cx="1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ep:work_has_vote_results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"/>
          <p:cNvSpPr/>
          <p:nvPr/>
        </p:nvSpPr>
        <p:spPr>
          <a:xfrm>
            <a:off x="904000" y="9529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2"/>
          <p:cNvSpPr/>
          <p:nvPr/>
        </p:nvSpPr>
        <p:spPr>
          <a:xfrm>
            <a:off x="435050" y="33575"/>
            <a:ext cx="1936800" cy="535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commission document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p42"/>
          <p:cNvCxnSpPr>
            <a:stCxn id="626" idx="3"/>
            <a:endCxn id="628" idx="1"/>
          </p:cNvCxnSpPr>
          <p:nvPr/>
        </p:nvCxnSpPr>
        <p:spPr>
          <a:xfrm>
            <a:off x="2371850" y="301475"/>
            <a:ext cx="22110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42"/>
          <p:cNvSpPr/>
          <p:nvPr/>
        </p:nvSpPr>
        <p:spPr>
          <a:xfrm>
            <a:off x="7425" y="2060525"/>
            <a:ext cx="17715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appointment of rapporteur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18/7/2019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URI:ECON-9-00408/1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0" name="Google Shape;630;p42"/>
          <p:cNvCxnSpPr>
            <a:stCxn id="629" idx="0"/>
            <a:endCxn id="625" idx="2"/>
          </p:cNvCxnSpPr>
          <p:nvPr/>
        </p:nvCxnSpPr>
        <p:spPr>
          <a:xfrm rot="-5400000">
            <a:off x="1134975" y="1382225"/>
            <a:ext cx="436500" cy="920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1" name="Google Shape;631;p42"/>
          <p:cNvSpPr/>
          <p:nvPr/>
        </p:nvSpPr>
        <p:spPr>
          <a:xfrm>
            <a:off x="1872200" y="2048825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TablingDraftReport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15/10/2019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2" name="Google Shape;632;p42"/>
          <p:cNvCxnSpPr>
            <a:stCxn id="631" idx="0"/>
            <a:endCxn id="625" idx="2"/>
          </p:cNvCxnSpPr>
          <p:nvPr/>
        </p:nvCxnSpPr>
        <p:spPr>
          <a:xfrm flipH="1" rot="5400000">
            <a:off x="2041100" y="1396325"/>
            <a:ext cx="424800" cy="880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3" name="Google Shape;633;p42"/>
          <p:cNvSpPr/>
          <p:nvPr/>
        </p:nvSpPr>
        <p:spPr>
          <a:xfrm>
            <a:off x="1174300" y="3193400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draft 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4" name="Google Shape;634;p42"/>
          <p:cNvCxnSpPr>
            <a:stCxn id="633" idx="0"/>
          </p:cNvCxnSpPr>
          <p:nvPr/>
        </p:nvCxnSpPr>
        <p:spPr>
          <a:xfrm rot="10800000">
            <a:off x="2049550" y="2845400"/>
            <a:ext cx="105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5" name="Google Shape;635;p42"/>
          <p:cNvSpPr/>
          <p:nvPr/>
        </p:nvSpPr>
        <p:spPr>
          <a:xfrm>
            <a:off x="5176419" y="4336569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URI:MTG-ECON-2019-12-02-1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1889750" y="4336625"/>
            <a:ext cx="181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7" name="Google Shape;637;p42"/>
          <p:cNvCxnSpPr>
            <a:stCxn id="636" idx="3"/>
            <a:endCxn id="635" idx="1"/>
          </p:cNvCxnSpPr>
          <p:nvPr/>
        </p:nvCxnSpPr>
        <p:spPr>
          <a:xfrm>
            <a:off x="3708350" y="4672175"/>
            <a:ext cx="146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8" name="Google Shape;638;p42"/>
          <p:cNvSpPr/>
          <p:nvPr/>
        </p:nvSpPr>
        <p:spPr>
          <a:xfrm>
            <a:off x="51174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CommitteeDebate URI:ECON-9-00408/4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9" name="Google Shape;639;p42"/>
          <p:cNvCxnSpPr>
            <a:stCxn id="638" idx="0"/>
            <a:endCxn id="625" idx="2"/>
          </p:cNvCxnSpPr>
          <p:nvPr/>
        </p:nvCxnSpPr>
        <p:spPr>
          <a:xfrm flipH="1" rot="5400000">
            <a:off x="3654350" y="-216900"/>
            <a:ext cx="443400" cy="4125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0" name="Google Shape;640;p42"/>
          <p:cNvSpPr/>
          <p:nvPr/>
        </p:nvSpPr>
        <p:spPr>
          <a:xfrm>
            <a:off x="3458800" y="-44425"/>
            <a:ext cx="3373800" cy="61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1" name="Google Shape;641;p42"/>
          <p:cNvCxnSpPr>
            <a:stCxn id="625" idx="0"/>
            <a:endCxn id="640" idx="2"/>
          </p:cNvCxnSpPr>
          <p:nvPr/>
        </p:nvCxnSpPr>
        <p:spPr>
          <a:xfrm rot="-5400000">
            <a:off x="3290200" y="-902525"/>
            <a:ext cx="378600" cy="33324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2" name="Google Shape;642;p42"/>
          <p:cNvSpPr/>
          <p:nvPr/>
        </p:nvSpPr>
        <p:spPr>
          <a:xfrm>
            <a:off x="2839900" y="9529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DossierForOpinion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yyy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3" name="Google Shape;643;p42"/>
          <p:cNvCxnSpPr>
            <a:stCxn id="642" idx="0"/>
            <a:endCxn id="640" idx="2"/>
          </p:cNvCxnSpPr>
          <p:nvPr/>
        </p:nvCxnSpPr>
        <p:spPr>
          <a:xfrm rot="-5400000">
            <a:off x="4258150" y="65425"/>
            <a:ext cx="378600" cy="13965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4" name="Google Shape;644;p42"/>
          <p:cNvSpPr/>
          <p:nvPr/>
        </p:nvSpPr>
        <p:spPr>
          <a:xfrm>
            <a:off x="4897300" y="952975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5" name="Google Shape;645;p42"/>
          <p:cNvCxnSpPr>
            <a:stCxn id="638" idx="2"/>
            <a:endCxn id="646" idx="0"/>
          </p:cNvCxnSpPr>
          <p:nvPr/>
        </p:nvCxnSpPr>
        <p:spPr>
          <a:xfrm flipH="1" rot="-5400000">
            <a:off x="5611250" y="3174600"/>
            <a:ext cx="727500" cy="72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42"/>
          <p:cNvCxnSpPr>
            <a:stCxn id="644" idx="0"/>
            <a:endCxn id="640" idx="2"/>
          </p:cNvCxnSpPr>
          <p:nvPr/>
        </p:nvCxnSpPr>
        <p:spPr>
          <a:xfrm flipH="1" rot="5400000">
            <a:off x="5316400" y="403675"/>
            <a:ext cx="378600" cy="7200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8" name="Google Shape;648;p42"/>
          <p:cNvSpPr/>
          <p:nvPr/>
        </p:nvSpPr>
        <p:spPr>
          <a:xfrm>
            <a:off x="7030900" y="952975"/>
            <a:ext cx="2063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9" name="Google Shape;649;p42"/>
          <p:cNvCxnSpPr>
            <a:stCxn id="648" idx="0"/>
            <a:endCxn id="640" idx="2"/>
          </p:cNvCxnSpPr>
          <p:nvPr/>
        </p:nvCxnSpPr>
        <p:spPr>
          <a:xfrm flipH="1" rot="5400000">
            <a:off x="6414850" y="-694925"/>
            <a:ext cx="378600" cy="2917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50" name="Google Shape;650;p42"/>
          <p:cNvSpPr/>
          <p:nvPr/>
        </p:nvSpPr>
        <p:spPr>
          <a:xfrm>
            <a:off x="3574450" y="2048825"/>
            <a:ext cx="14367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URI:ECON-9-00408/3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13/11/2019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3366350" y="3193400"/>
            <a:ext cx="20292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 to committee draft report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URI:ECON-AM-643162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2" name="Google Shape;652;p42"/>
          <p:cNvCxnSpPr>
            <a:stCxn id="651" idx="0"/>
            <a:endCxn id="650" idx="2"/>
          </p:cNvCxnSpPr>
          <p:nvPr/>
        </p:nvCxnSpPr>
        <p:spPr>
          <a:xfrm rot="10800000">
            <a:off x="4292750" y="2828300"/>
            <a:ext cx="882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53" name="Google Shape;653;p42"/>
          <p:cNvSpPr/>
          <p:nvPr/>
        </p:nvSpPr>
        <p:spPr>
          <a:xfrm>
            <a:off x="7320100" y="43366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URI:ECON-PV-2019-12-02-1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4" name="Google Shape;654;p42"/>
          <p:cNvCxnSpPr>
            <a:stCxn id="653" idx="1"/>
            <a:endCxn id="635" idx="3"/>
          </p:cNvCxnSpPr>
          <p:nvPr/>
        </p:nvCxnSpPr>
        <p:spPr>
          <a:xfrm rot="10800000">
            <a:off x="6994900" y="4672175"/>
            <a:ext cx="32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55" name="Google Shape;655;p42"/>
          <p:cNvSpPr/>
          <p:nvPr/>
        </p:nvSpPr>
        <p:spPr>
          <a:xfrm>
            <a:off x="7327250" y="20676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URI:ECON-9-00408/5 3/12/2019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6" name="Google Shape;656;p42"/>
          <p:cNvCxnSpPr>
            <a:stCxn id="655" idx="0"/>
            <a:endCxn id="625" idx="2"/>
          </p:cNvCxnSpPr>
          <p:nvPr/>
        </p:nvCxnSpPr>
        <p:spPr>
          <a:xfrm flipH="1" rot="5400000">
            <a:off x="4759250" y="-1321800"/>
            <a:ext cx="443400" cy="63354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6" name="Google Shape;646;p42"/>
          <p:cNvSpPr/>
          <p:nvPr/>
        </p:nvSpPr>
        <p:spPr>
          <a:xfrm>
            <a:off x="5189750" y="35746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URI:ECON-OJ-2019-12-02-1-item-15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2"/>
          <p:cNvSpPr/>
          <p:nvPr/>
        </p:nvSpPr>
        <p:spPr>
          <a:xfrm>
            <a:off x="7323350" y="3422225"/>
            <a:ext cx="1642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URI:ECON-OJ-2019-12-02-1-item-2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8" name="Google Shape;658;p42"/>
          <p:cNvCxnSpPr>
            <a:stCxn id="636" idx="3"/>
            <a:endCxn id="646" idx="1"/>
          </p:cNvCxnSpPr>
          <p:nvPr/>
        </p:nvCxnSpPr>
        <p:spPr>
          <a:xfrm flipH="1" rot="10800000">
            <a:off x="3708350" y="3910175"/>
            <a:ext cx="14814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59" name="Google Shape;659;p42"/>
          <p:cNvCxnSpPr>
            <a:stCxn id="655" idx="2"/>
            <a:endCxn id="657" idx="0"/>
          </p:cNvCxnSpPr>
          <p:nvPr/>
        </p:nvCxnSpPr>
        <p:spPr>
          <a:xfrm rot="5400000">
            <a:off x="7859150" y="3132600"/>
            <a:ext cx="575100" cy="3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42"/>
          <p:cNvSpPr txBox="1"/>
          <p:nvPr/>
        </p:nvSpPr>
        <p:spPr>
          <a:xfrm flipH="1">
            <a:off x="2402450" y="5025"/>
            <a:ext cx="177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2"/>
          <p:cNvSpPr txBox="1"/>
          <p:nvPr/>
        </p:nvSpPr>
        <p:spPr>
          <a:xfrm>
            <a:off x="5055928" y="4640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2"/>
          <p:cNvSpPr txBox="1"/>
          <p:nvPr/>
        </p:nvSpPr>
        <p:spPr>
          <a:xfrm>
            <a:off x="1550728" y="15308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2"/>
          <p:cNvSpPr txBox="1"/>
          <p:nvPr/>
        </p:nvSpPr>
        <p:spPr>
          <a:xfrm>
            <a:off x="1258200" y="2861625"/>
            <a:ext cx="20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2"/>
          <p:cNvSpPr txBox="1"/>
          <p:nvPr/>
        </p:nvSpPr>
        <p:spPr>
          <a:xfrm>
            <a:off x="3324400" y="2834638"/>
            <a:ext cx="19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2"/>
          <p:cNvSpPr txBox="1"/>
          <p:nvPr/>
        </p:nvSpPr>
        <p:spPr>
          <a:xfrm>
            <a:off x="3788200" y="4599150"/>
            <a:ext cx="143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5440000" y="2864275"/>
            <a:ext cx="152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>
            <a:off x="4144600" y="4083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42"/>
          <p:cNvSpPr txBox="1"/>
          <p:nvPr/>
        </p:nvSpPr>
        <p:spPr>
          <a:xfrm>
            <a:off x="6354400" y="4885270"/>
            <a:ext cx="19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42"/>
          <p:cNvSpPr txBox="1"/>
          <p:nvPr/>
        </p:nvSpPr>
        <p:spPr>
          <a:xfrm>
            <a:off x="7497400" y="2864275"/>
            <a:ext cx="152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2"/>
          <p:cNvSpPr txBox="1"/>
          <p:nvPr/>
        </p:nvSpPr>
        <p:spPr>
          <a:xfrm>
            <a:off x="6427528" y="3054861"/>
            <a:ext cx="12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1" name="Google Shape;671;p42"/>
          <p:cNvCxnSpPr>
            <a:stCxn id="638" idx="3"/>
          </p:cNvCxnSpPr>
          <p:nvPr/>
        </p:nvCxnSpPr>
        <p:spPr>
          <a:xfrm>
            <a:off x="6760250" y="2457300"/>
            <a:ext cx="195900" cy="185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2" name="Google Shape;672;p42"/>
          <p:cNvSpPr/>
          <p:nvPr/>
        </p:nvSpPr>
        <p:spPr>
          <a:xfrm>
            <a:off x="-792125" y="88055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ProcedureCreation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URI:CNS-2018-0413-PROCR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3" name="Google Shape;673;p42"/>
          <p:cNvCxnSpPr>
            <a:stCxn id="633" idx="3"/>
            <a:endCxn id="651" idx="1"/>
          </p:cNvCxnSpPr>
          <p:nvPr/>
        </p:nvCxnSpPr>
        <p:spPr>
          <a:xfrm>
            <a:off x="2945800" y="3550850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4" name="Google Shape;674;p42"/>
          <p:cNvSpPr txBox="1"/>
          <p:nvPr/>
        </p:nvSpPr>
        <p:spPr>
          <a:xfrm>
            <a:off x="2209600" y="3778675"/>
            <a:ext cx="20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eli-dl:amends_draft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5" name="Google Shape;675;p42"/>
          <p:cNvCxnSpPr/>
          <p:nvPr/>
        </p:nvCxnSpPr>
        <p:spPr>
          <a:xfrm flipH="1" rot="10800000">
            <a:off x="5136075" y="2776150"/>
            <a:ext cx="6693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6" name="Google Shape;676;p42"/>
          <p:cNvCxnSpPr>
            <a:stCxn id="674" idx="3"/>
          </p:cNvCxnSpPr>
          <p:nvPr/>
        </p:nvCxnSpPr>
        <p:spPr>
          <a:xfrm flipH="1">
            <a:off x="3499900" y="3955675"/>
            <a:ext cx="7734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7" name="Google Shape;677;p42"/>
          <p:cNvSpPr txBox="1"/>
          <p:nvPr/>
        </p:nvSpPr>
        <p:spPr>
          <a:xfrm>
            <a:off x="3458800" y="38548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eli:references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42"/>
          <p:cNvSpPr/>
          <p:nvPr/>
        </p:nvSpPr>
        <p:spPr>
          <a:xfrm>
            <a:off x="2593000" y="444375"/>
            <a:ext cx="920100" cy="424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reading_I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3"/>
          <p:cNvSpPr/>
          <p:nvPr/>
        </p:nvSpPr>
        <p:spPr>
          <a:xfrm>
            <a:off x="477700" y="3543775"/>
            <a:ext cx="21687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3"/>
          <p:cNvSpPr/>
          <p:nvPr/>
        </p:nvSpPr>
        <p:spPr>
          <a:xfrm>
            <a:off x="2646400" y="1084850"/>
            <a:ext cx="1936800" cy="717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 position on 1st reading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 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4" name="Google Shape;684;p43"/>
          <p:cNvCxnSpPr>
            <a:stCxn id="682" idx="0"/>
            <a:endCxn id="683" idx="2"/>
          </p:cNvCxnSpPr>
          <p:nvPr/>
        </p:nvCxnSpPr>
        <p:spPr>
          <a:xfrm rot="-5400000">
            <a:off x="1718050" y="1646875"/>
            <a:ext cx="1740900" cy="2052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85" name="Google Shape;685;p43"/>
          <p:cNvSpPr/>
          <p:nvPr/>
        </p:nvSpPr>
        <p:spPr>
          <a:xfrm>
            <a:off x="2839900" y="3543775"/>
            <a:ext cx="18186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DossierForOpinion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yyy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6" name="Google Shape;686;p43"/>
          <p:cNvCxnSpPr>
            <a:stCxn id="685" idx="0"/>
            <a:endCxn id="683" idx="2"/>
          </p:cNvCxnSpPr>
          <p:nvPr/>
        </p:nvCxnSpPr>
        <p:spPr>
          <a:xfrm flipH="1" rot="5400000">
            <a:off x="2811550" y="2606125"/>
            <a:ext cx="1740900" cy="134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87" name="Google Shape;687;p43"/>
          <p:cNvSpPr/>
          <p:nvPr/>
        </p:nvSpPr>
        <p:spPr>
          <a:xfrm>
            <a:off x="4897300" y="3543775"/>
            <a:ext cx="19368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8" name="Google Shape;688;p43"/>
          <p:cNvCxnSpPr>
            <a:stCxn id="687" idx="0"/>
            <a:endCxn id="683" idx="2"/>
          </p:cNvCxnSpPr>
          <p:nvPr/>
        </p:nvCxnSpPr>
        <p:spPr>
          <a:xfrm flipH="1" rot="5400000">
            <a:off x="3869800" y="1547875"/>
            <a:ext cx="1740900" cy="2250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89" name="Google Shape;689;p43"/>
          <p:cNvSpPr/>
          <p:nvPr/>
        </p:nvSpPr>
        <p:spPr>
          <a:xfrm>
            <a:off x="7030900" y="3543775"/>
            <a:ext cx="20637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0" name="Google Shape;690;p43"/>
          <p:cNvCxnSpPr>
            <a:stCxn id="689" idx="0"/>
            <a:endCxn id="683" idx="2"/>
          </p:cNvCxnSpPr>
          <p:nvPr/>
        </p:nvCxnSpPr>
        <p:spPr>
          <a:xfrm flipH="1" rot="5400000">
            <a:off x="4968400" y="449425"/>
            <a:ext cx="1740900" cy="4447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1" name="Google Shape;691;p43"/>
          <p:cNvSpPr/>
          <p:nvPr/>
        </p:nvSpPr>
        <p:spPr>
          <a:xfrm>
            <a:off x="3525700" y="89575"/>
            <a:ext cx="2589000" cy="6372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43"/>
          <p:cNvSpPr/>
          <p:nvPr/>
        </p:nvSpPr>
        <p:spPr>
          <a:xfrm>
            <a:off x="57400" y="1084850"/>
            <a:ext cx="2222700" cy="717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ProcedureATCommission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3"/>
          <p:cNvSpPr/>
          <p:nvPr/>
        </p:nvSpPr>
        <p:spPr>
          <a:xfrm>
            <a:off x="1518525" y="2172177"/>
            <a:ext cx="185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4" name="Google Shape;694;p43"/>
          <p:cNvCxnSpPr>
            <a:stCxn id="692" idx="2"/>
            <a:endCxn id="693" idx="1"/>
          </p:cNvCxnSpPr>
          <p:nvPr/>
        </p:nvCxnSpPr>
        <p:spPr>
          <a:xfrm flipH="1" rot="-5400000">
            <a:off x="991150" y="1980350"/>
            <a:ext cx="705000" cy="349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43"/>
          <p:cNvCxnSpPr>
            <a:stCxn id="693" idx="3"/>
            <a:endCxn id="696" idx="2"/>
          </p:cNvCxnSpPr>
          <p:nvPr/>
        </p:nvCxnSpPr>
        <p:spPr>
          <a:xfrm flipH="1" rot="10800000">
            <a:off x="3377025" y="1943427"/>
            <a:ext cx="114300" cy="56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7" name="Google Shape;697;p43"/>
          <p:cNvCxnSpPr>
            <a:stCxn id="692" idx="0"/>
            <a:endCxn id="691" idx="2"/>
          </p:cNvCxnSpPr>
          <p:nvPr/>
        </p:nvCxnSpPr>
        <p:spPr>
          <a:xfrm rot="-5400000">
            <a:off x="2815450" y="-920050"/>
            <a:ext cx="358200" cy="3651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8" name="Google Shape;698;p43"/>
          <p:cNvCxnSpPr>
            <a:stCxn id="683" idx="0"/>
            <a:endCxn id="691" idx="2"/>
          </p:cNvCxnSpPr>
          <p:nvPr/>
        </p:nvCxnSpPr>
        <p:spPr>
          <a:xfrm rot="-5400000">
            <a:off x="4038400" y="303050"/>
            <a:ext cx="358200" cy="12054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9" name="Google Shape;699;p43"/>
          <p:cNvSpPr/>
          <p:nvPr/>
        </p:nvSpPr>
        <p:spPr>
          <a:xfrm>
            <a:off x="4702375" y="1075800"/>
            <a:ext cx="1779600" cy="717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EP position on second reading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 ??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" name="Google Shape;700;p43"/>
          <p:cNvCxnSpPr>
            <a:stCxn id="699" idx="0"/>
            <a:endCxn id="691" idx="2"/>
          </p:cNvCxnSpPr>
          <p:nvPr/>
        </p:nvCxnSpPr>
        <p:spPr>
          <a:xfrm flipH="1" rot="5400000">
            <a:off x="5031775" y="515400"/>
            <a:ext cx="348900" cy="7719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1" name="Google Shape;701;p43"/>
          <p:cNvSpPr/>
          <p:nvPr/>
        </p:nvSpPr>
        <p:spPr>
          <a:xfrm>
            <a:off x="6607375" y="1075800"/>
            <a:ext cx="1779600" cy="827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Signature by the President of the EP and by the President of the Council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 : ???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•"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2" name="Google Shape;702;p43"/>
          <p:cNvCxnSpPr>
            <a:stCxn id="701" idx="0"/>
            <a:endCxn id="691" idx="2"/>
          </p:cNvCxnSpPr>
          <p:nvPr/>
        </p:nvCxnSpPr>
        <p:spPr>
          <a:xfrm flipH="1" rot="5400000">
            <a:off x="5984275" y="-437100"/>
            <a:ext cx="348900" cy="26769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3" name="Google Shape;703;p43"/>
          <p:cNvSpPr txBox="1"/>
          <p:nvPr/>
        </p:nvSpPr>
        <p:spPr>
          <a:xfrm>
            <a:off x="2674350" y="598725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3"/>
          <p:cNvSpPr/>
          <p:nvPr/>
        </p:nvSpPr>
        <p:spPr>
          <a:xfrm>
            <a:off x="3455688" y="1794175"/>
            <a:ext cx="71100" cy="1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3"/>
          <p:cNvSpPr txBox="1"/>
          <p:nvPr/>
        </p:nvSpPr>
        <p:spPr>
          <a:xfrm>
            <a:off x="2544400" y="1721275"/>
            <a:ext cx="120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43"/>
          <p:cNvSpPr txBox="1"/>
          <p:nvPr/>
        </p:nvSpPr>
        <p:spPr>
          <a:xfrm>
            <a:off x="3131550" y="2808525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43"/>
          <p:cNvSpPr txBox="1"/>
          <p:nvPr/>
        </p:nvSpPr>
        <p:spPr>
          <a:xfrm>
            <a:off x="106000" y="17974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4"/>
          <p:cNvSpPr/>
          <p:nvPr/>
        </p:nvSpPr>
        <p:spPr>
          <a:xfrm>
            <a:off x="3131023" y="4517644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PlenaryMeeting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URI:MTG-PL-2019-12-16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44"/>
          <p:cNvSpPr/>
          <p:nvPr/>
        </p:nvSpPr>
        <p:spPr>
          <a:xfrm>
            <a:off x="2057800" y="3575450"/>
            <a:ext cx="1936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4"/>
          <p:cNvSpPr/>
          <p:nvPr/>
        </p:nvSpPr>
        <p:spPr>
          <a:xfrm>
            <a:off x="6447700" y="1225775"/>
            <a:ext cx="22230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PlenaryDebate 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44"/>
          <p:cNvSpPr/>
          <p:nvPr/>
        </p:nvSpPr>
        <p:spPr>
          <a:xfrm>
            <a:off x="3415000" y="69425"/>
            <a:ext cx="2323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" name="Google Shape;715;p44"/>
          <p:cNvCxnSpPr>
            <a:stCxn id="713" idx="2"/>
            <a:endCxn id="716" idx="0"/>
          </p:cNvCxnSpPr>
          <p:nvPr/>
        </p:nvCxnSpPr>
        <p:spPr>
          <a:xfrm rot="5400000">
            <a:off x="4907650" y="136625"/>
            <a:ext cx="783000" cy="452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44"/>
          <p:cNvSpPr/>
          <p:nvPr/>
        </p:nvSpPr>
        <p:spPr>
          <a:xfrm>
            <a:off x="4186425" y="3601650"/>
            <a:ext cx="17442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8" name="Google Shape;718;p44"/>
          <p:cNvCxnSpPr>
            <a:stCxn id="713" idx="0"/>
            <a:endCxn id="714" idx="2"/>
          </p:cNvCxnSpPr>
          <p:nvPr/>
        </p:nvCxnSpPr>
        <p:spPr>
          <a:xfrm flipH="1" rot="5400000">
            <a:off x="5825500" y="-507925"/>
            <a:ext cx="485100" cy="29823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16" name="Google Shape;716;p44"/>
          <p:cNvSpPr/>
          <p:nvPr/>
        </p:nvSpPr>
        <p:spPr>
          <a:xfrm>
            <a:off x="2070725" y="2788150"/>
            <a:ext cx="19368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URI:OJ-2019-12-16-ITM-D35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9" name="Google Shape;719;p44"/>
          <p:cNvCxnSpPr>
            <a:stCxn id="712" idx="0"/>
            <a:endCxn id="716" idx="2"/>
          </p:cNvCxnSpPr>
          <p:nvPr/>
        </p:nvCxnSpPr>
        <p:spPr>
          <a:xfrm flipH="1" rot="10800000">
            <a:off x="3026200" y="3459350"/>
            <a:ext cx="129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20" name="Google Shape;720;p44"/>
          <p:cNvSpPr/>
          <p:nvPr/>
        </p:nvSpPr>
        <p:spPr>
          <a:xfrm>
            <a:off x="4193925" y="2761850"/>
            <a:ext cx="17442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PV-2019-12-16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-ITM-15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1" name="Google Shape;721;p44"/>
          <p:cNvCxnSpPr>
            <a:stCxn id="717" idx="0"/>
            <a:endCxn id="720" idx="2"/>
          </p:cNvCxnSpPr>
          <p:nvPr/>
        </p:nvCxnSpPr>
        <p:spPr>
          <a:xfrm flipH="1" rot="10800000">
            <a:off x="5058525" y="3433050"/>
            <a:ext cx="75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2" name="Google Shape;722;p44"/>
          <p:cNvCxnSpPr>
            <a:stCxn id="713" idx="2"/>
            <a:endCxn id="720" idx="0"/>
          </p:cNvCxnSpPr>
          <p:nvPr/>
        </p:nvCxnSpPr>
        <p:spPr>
          <a:xfrm rot="5400000">
            <a:off x="5934250" y="1136825"/>
            <a:ext cx="756600" cy="2493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44"/>
          <p:cNvSpPr/>
          <p:nvPr/>
        </p:nvSpPr>
        <p:spPr>
          <a:xfrm>
            <a:off x="6355850" y="2761850"/>
            <a:ext cx="17442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URI:CRE-2019-12-16-ITM-15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4"/>
          <p:cNvSpPr/>
          <p:nvPr/>
        </p:nvSpPr>
        <p:spPr>
          <a:xfrm>
            <a:off x="6312425" y="3601650"/>
            <a:ext cx="181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URI:CRE-2019-12-16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5" name="Google Shape;725;p44"/>
          <p:cNvCxnSpPr>
            <a:stCxn id="724" idx="0"/>
            <a:endCxn id="723" idx="2"/>
          </p:cNvCxnSpPr>
          <p:nvPr/>
        </p:nvCxnSpPr>
        <p:spPr>
          <a:xfrm flipH="1" rot="10800000">
            <a:off x="7221725" y="3433050"/>
            <a:ext cx="63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6" name="Google Shape;726;p44"/>
          <p:cNvCxnSpPr>
            <a:stCxn id="713" idx="2"/>
            <a:endCxn id="723" idx="0"/>
          </p:cNvCxnSpPr>
          <p:nvPr/>
        </p:nvCxnSpPr>
        <p:spPr>
          <a:xfrm rot="5400000">
            <a:off x="7015300" y="2217875"/>
            <a:ext cx="756600" cy="331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44"/>
          <p:cNvSpPr/>
          <p:nvPr/>
        </p:nvSpPr>
        <p:spPr>
          <a:xfrm>
            <a:off x="358475" y="899024"/>
            <a:ext cx="1642800" cy="71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TablingAmendments 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-9-2019-0047-AMD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8" name="Google Shape;728;p44"/>
          <p:cNvCxnSpPr>
            <a:stCxn id="727" idx="0"/>
            <a:endCxn id="714" idx="2"/>
          </p:cNvCxnSpPr>
          <p:nvPr/>
        </p:nvCxnSpPr>
        <p:spPr>
          <a:xfrm rot="-5400000">
            <a:off x="2799125" y="-878626"/>
            <a:ext cx="158400" cy="33969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29" name="Google Shape;729;p44"/>
          <p:cNvSpPr/>
          <p:nvPr/>
        </p:nvSpPr>
        <p:spPr>
          <a:xfrm>
            <a:off x="2712800" y="1089375"/>
            <a:ext cx="1936800" cy="872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AmendmentsToRP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URI:A-9-2019-0047-AM-001-017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0" name="Google Shape;730;p44"/>
          <p:cNvCxnSpPr>
            <a:stCxn id="731" idx="0"/>
            <a:endCxn id="727" idx="2"/>
          </p:cNvCxnSpPr>
          <p:nvPr/>
        </p:nvCxnSpPr>
        <p:spPr>
          <a:xfrm rot="10800000">
            <a:off x="1179726" y="1613800"/>
            <a:ext cx="1080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1" name="Google Shape;731;p44"/>
          <p:cNvSpPr/>
          <p:nvPr/>
        </p:nvSpPr>
        <p:spPr>
          <a:xfrm>
            <a:off x="358476" y="1961500"/>
            <a:ext cx="1858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2" name="Google Shape;732;p44"/>
          <p:cNvCxnSpPr>
            <a:stCxn id="729" idx="3"/>
            <a:endCxn id="713" idx="1"/>
          </p:cNvCxnSpPr>
          <p:nvPr/>
        </p:nvCxnSpPr>
        <p:spPr>
          <a:xfrm>
            <a:off x="4649600" y="1525425"/>
            <a:ext cx="1798200" cy="90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3" name="Google Shape;733;p44"/>
          <p:cNvCxnSpPr>
            <a:stCxn id="731" idx="3"/>
            <a:endCxn id="713" idx="1"/>
          </p:cNvCxnSpPr>
          <p:nvPr/>
        </p:nvCxnSpPr>
        <p:spPr>
          <a:xfrm flipH="1" rot="10800000">
            <a:off x="2216976" y="1615450"/>
            <a:ext cx="4230600" cy="703500"/>
          </a:xfrm>
          <a:prstGeom prst="bentConnector3">
            <a:avLst>
              <a:gd fmla="val 930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4" name="Google Shape;734;p44"/>
          <p:cNvCxnSpPr>
            <a:stCxn id="729" idx="1"/>
            <a:endCxn id="727" idx="3"/>
          </p:cNvCxnSpPr>
          <p:nvPr/>
        </p:nvCxnSpPr>
        <p:spPr>
          <a:xfrm rot="10800000">
            <a:off x="2001200" y="1256325"/>
            <a:ext cx="711600" cy="269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44"/>
          <p:cNvCxnSpPr>
            <a:stCxn id="712" idx="2"/>
            <a:endCxn id="711" idx="1"/>
          </p:cNvCxnSpPr>
          <p:nvPr/>
        </p:nvCxnSpPr>
        <p:spPr>
          <a:xfrm flipH="1" rot="-5400000">
            <a:off x="2775250" y="4497500"/>
            <a:ext cx="606600" cy="10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6" name="Google Shape;736;p44"/>
          <p:cNvCxnSpPr>
            <a:stCxn id="724" idx="2"/>
            <a:endCxn id="711" idx="3"/>
          </p:cNvCxnSpPr>
          <p:nvPr/>
        </p:nvCxnSpPr>
        <p:spPr>
          <a:xfrm rot="5400000">
            <a:off x="5795375" y="3426900"/>
            <a:ext cx="580500" cy="2272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7" name="Google Shape;737;p44"/>
          <p:cNvCxnSpPr>
            <a:stCxn id="717" idx="2"/>
            <a:endCxn id="711" idx="3"/>
          </p:cNvCxnSpPr>
          <p:nvPr/>
        </p:nvCxnSpPr>
        <p:spPr>
          <a:xfrm rot="5400000">
            <a:off x="4713825" y="4508550"/>
            <a:ext cx="580500" cy="10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8" name="Google Shape;738;p44"/>
          <p:cNvCxnSpPr>
            <a:stCxn id="713" idx="3"/>
            <a:endCxn id="739" idx="6"/>
          </p:cNvCxnSpPr>
          <p:nvPr/>
        </p:nvCxnSpPr>
        <p:spPr>
          <a:xfrm flipH="1">
            <a:off x="4999300" y="1615475"/>
            <a:ext cx="3671400" cy="3412500"/>
          </a:xfrm>
          <a:prstGeom prst="bentConnector3">
            <a:avLst>
              <a:gd fmla="val -64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40" name="Google Shape;740;p44"/>
          <p:cNvSpPr txBox="1"/>
          <p:nvPr/>
        </p:nvSpPr>
        <p:spPr>
          <a:xfrm>
            <a:off x="4589260" y="6451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44"/>
          <p:cNvSpPr txBox="1"/>
          <p:nvPr/>
        </p:nvSpPr>
        <p:spPr>
          <a:xfrm>
            <a:off x="2011000" y="959275"/>
            <a:ext cx="11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44"/>
          <p:cNvSpPr txBox="1"/>
          <p:nvPr/>
        </p:nvSpPr>
        <p:spPr>
          <a:xfrm>
            <a:off x="868000" y="1526150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44"/>
          <p:cNvSpPr txBox="1"/>
          <p:nvPr/>
        </p:nvSpPr>
        <p:spPr>
          <a:xfrm>
            <a:off x="4982800" y="1403481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44"/>
          <p:cNvSpPr txBox="1"/>
          <p:nvPr/>
        </p:nvSpPr>
        <p:spPr>
          <a:xfrm>
            <a:off x="6659200" y="23308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44"/>
          <p:cNvSpPr txBox="1"/>
          <p:nvPr/>
        </p:nvSpPr>
        <p:spPr>
          <a:xfrm>
            <a:off x="4449400" y="3321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44"/>
          <p:cNvSpPr txBox="1"/>
          <p:nvPr/>
        </p:nvSpPr>
        <p:spPr>
          <a:xfrm>
            <a:off x="7268800" y="3321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44"/>
          <p:cNvSpPr txBox="1"/>
          <p:nvPr/>
        </p:nvSpPr>
        <p:spPr>
          <a:xfrm>
            <a:off x="3077800" y="3321475"/>
            <a:ext cx="11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eli:is_part_of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4"/>
          <p:cNvSpPr txBox="1"/>
          <p:nvPr/>
        </p:nvSpPr>
        <p:spPr>
          <a:xfrm>
            <a:off x="5732260" y="476682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4"/>
          <p:cNvSpPr/>
          <p:nvPr/>
        </p:nvSpPr>
        <p:spPr>
          <a:xfrm>
            <a:off x="4885150" y="4953250"/>
            <a:ext cx="1143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4"/>
          <p:cNvSpPr txBox="1"/>
          <p:nvPr/>
        </p:nvSpPr>
        <p:spPr>
          <a:xfrm>
            <a:off x="5135200" y="4388275"/>
            <a:ext cx="172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4"/>
          <p:cNvSpPr txBox="1"/>
          <p:nvPr/>
        </p:nvSpPr>
        <p:spPr>
          <a:xfrm>
            <a:off x="1839400" y="4294350"/>
            <a:ext cx="14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4"/>
          <p:cNvSpPr txBox="1"/>
          <p:nvPr/>
        </p:nvSpPr>
        <p:spPr>
          <a:xfrm>
            <a:off x="4525600" y="24070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4"/>
          <p:cNvSpPr txBox="1"/>
          <p:nvPr/>
        </p:nvSpPr>
        <p:spPr>
          <a:xfrm>
            <a:off x="2340400" y="2384217"/>
            <a:ext cx="14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683568" y="303498"/>
            <a:ext cx="2880300" cy="53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/ Activities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683568" y="1923678"/>
            <a:ext cx="2880300" cy="756000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Concepts / Controlled values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683568" y="1001667"/>
            <a:ext cx="2880300" cy="726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Works / « Documents »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683568" y="2949792"/>
            <a:ext cx="2880300" cy="832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Out of scope </a:t>
            </a:r>
            <a:endParaRPr sz="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 ELI Draft Legislation extension</a:t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7"/>
          <p:cNvCxnSpPr/>
          <p:nvPr/>
        </p:nvCxnSpPr>
        <p:spPr>
          <a:xfrm flipH="1" rot="10800000">
            <a:off x="5796136" y="1437548"/>
            <a:ext cx="1397400" cy="218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4" name="Google Shape;144;p27"/>
          <p:cNvSpPr txBox="1"/>
          <p:nvPr/>
        </p:nvSpPr>
        <p:spPr>
          <a:xfrm>
            <a:off x="5796136" y="1701558"/>
            <a:ext cx="233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/ link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27"/>
          <p:cNvCxnSpPr/>
          <p:nvPr/>
        </p:nvCxnSpPr>
        <p:spPr>
          <a:xfrm rot="10800000">
            <a:off x="6372200" y="2787955"/>
            <a:ext cx="0" cy="8112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6" name="Google Shape;146;p27"/>
          <p:cNvSpPr txBox="1"/>
          <p:nvPr/>
        </p:nvSpPr>
        <p:spPr>
          <a:xfrm>
            <a:off x="6494831" y="3066506"/>
            <a:ext cx="233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Subclass of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683575" y="3931200"/>
            <a:ext cx="2880300" cy="714900"/>
          </a:xfrm>
          <a:prstGeom prst="rect">
            <a:avLst/>
          </a:prstGeom>
          <a:solidFill>
            <a:srgbClr val="3C78D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ep:InvolvedWork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ep:involvedWorkRole:BAS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5"/>
          <p:cNvSpPr/>
          <p:nvPr/>
        </p:nvSpPr>
        <p:spPr>
          <a:xfrm>
            <a:off x="1427750" y="259085"/>
            <a:ext cx="1858500" cy="535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2018/0813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8" name="Google Shape;758;p45"/>
          <p:cNvCxnSpPr>
            <a:stCxn id="757" idx="3"/>
            <a:endCxn id="759" idx="1"/>
          </p:cNvCxnSpPr>
          <p:nvPr/>
        </p:nvCxnSpPr>
        <p:spPr>
          <a:xfrm flipH="1" rot="10800000">
            <a:off x="3286250" y="521585"/>
            <a:ext cx="391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45"/>
          <p:cNvSpPr/>
          <p:nvPr/>
        </p:nvSpPr>
        <p:spPr>
          <a:xfrm>
            <a:off x="284275" y="2136725"/>
            <a:ext cx="2274300" cy="71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 MEPs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1" name="Google Shape;761;p45"/>
          <p:cNvCxnSpPr>
            <a:stCxn id="760" idx="0"/>
            <a:endCxn id="762" idx="2"/>
          </p:cNvCxnSpPr>
          <p:nvPr/>
        </p:nvCxnSpPr>
        <p:spPr>
          <a:xfrm rot="-5400000">
            <a:off x="3463375" y="-189325"/>
            <a:ext cx="284100" cy="4368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45"/>
          <p:cNvSpPr/>
          <p:nvPr/>
        </p:nvSpPr>
        <p:spPr>
          <a:xfrm>
            <a:off x="3678650" y="2136725"/>
            <a:ext cx="4582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 debate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2018/0413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4" name="Google Shape;764;p45"/>
          <p:cNvCxnSpPr>
            <a:stCxn id="763" idx="0"/>
            <a:endCxn id="762" idx="2"/>
          </p:cNvCxnSpPr>
          <p:nvPr/>
        </p:nvCxnSpPr>
        <p:spPr>
          <a:xfrm flipH="1" rot="5400000">
            <a:off x="5737700" y="1904375"/>
            <a:ext cx="284100" cy="180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45"/>
          <p:cNvSpPr/>
          <p:nvPr/>
        </p:nvSpPr>
        <p:spPr>
          <a:xfrm>
            <a:off x="2153325" y="3353850"/>
            <a:ext cx="1731300" cy="91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AmendmentToDraftLegislativeWork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Amendement au rapport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ECON-PR_641419 V3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45"/>
          <p:cNvSpPr/>
          <p:nvPr/>
        </p:nvSpPr>
        <p:spPr>
          <a:xfrm>
            <a:off x="3105849" y="442272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 meeting x/y2020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45"/>
          <p:cNvSpPr/>
          <p:nvPr/>
        </p:nvSpPr>
        <p:spPr>
          <a:xfrm>
            <a:off x="1052316" y="4414175"/>
            <a:ext cx="1858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 meeting x/y/2020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8" name="Google Shape;768;p45"/>
          <p:cNvCxnSpPr>
            <a:stCxn id="767" idx="3"/>
            <a:endCxn id="766" idx="1"/>
          </p:cNvCxnSpPr>
          <p:nvPr/>
        </p:nvCxnSpPr>
        <p:spPr>
          <a:xfrm>
            <a:off x="2910816" y="4749725"/>
            <a:ext cx="195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45"/>
          <p:cNvSpPr/>
          <p:nvPr/>
        </p:nvSpPr>
        <p:spPr>
          <a:xfrm>
            <a:off x="4954893" y="311549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0" name="Google Shape;770;p45"/>
          <p:cNvCxnSpPr>
            <a:stCxn id="769" idx="0"/>
            <a:endCxn id="763" idx="2"/>
          </p:cNvCxnSpPr>
          <p:nvPr/>
        </p:nvCxnSpPr>
        <p:spPr>
          <a:xfrm rot="-5400000">
            <a:off x="5792793" y="2938193"/>
            <a:ext cx="307800" cy="468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1" name="Google Shape;771;p45"/>
          <p:cNvSpPr/>
          <p:nvPr/>
        </p:nvSpPr>
        <p:spPr>
          <a:xfrm>
            <a:off x="66675" y="3353850"/>
            <a:ext cx="1994400" cy="91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AmendmentToDraftLegislativeWork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Amendement au rapport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ECON-PR_641419 V2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45"/>
          <p:cNvSpPr/>
          <p:nvPr/>
        </p:nvSpPr>
        <p:spPr>
          <a:xfrm>
            <a:off x="3678100" y="164275"/>
            <a:ext cx="2589000" cy="714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p45"/>
          <p:cNvCxnSpPr>
            <a:stCxn id="773" idx="2"/>
            <a:endCxn id="766" idx="0"/>
          </p:cNvCxnSpPr>
          <p:nvPr/>
        </p:nvCxnSpPr>
        <p:spPr>
          <a:xfrm rot="5400000">
            <a:off x="3209500" y="3613150"/>
            <a:ext cx="1615200" cy="3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" name="Google Shape;774;p45"/>
          <p:cNvCxnSpPr>
            <a:stCxn id="771" idx="0"/>
            <a:endCxn id="760" idx="1"/>
          </p:cNvCxnSpPr>
          <p:nvPr/>
        </p:nvCxnSpPr>
        <p:spPr>
          <a:xfrm flipH="1" rot="5400000">
            <a:off x="244125" y="2534100"/>
            <a:ext cx="859800" cy="779700"/>
          </a:xfrm>
          <a:prstGeom prst="bentConnector4">
            <a:avLst>
              <a:gd fmla="val 29206" name="adj1"/>
              <a:gd fmla="val 13052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45"/>
          <p:cNvCxnSpPr>
            <a:stCxn id="765" idx="0"/>
            <a:endCxn id="760" idx="2"/>
          </p:cNvCxnSpPr>
          <p:nvPr/>
        </p:nvCxnSpPr>
        <p:spPr>
          <a:xfrm flipH="1" rot="5400000">
            <a:off x="1969125" y="2304000"/>
            <a:ext cx="502200" cy="1597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45"/>
          <p:cNvCxnSpPr>
            <a:stCxn id="765" idx="0"/>
            <a:endCxn id="763" idx="1"/>
          </p:cNvCxnSpPr>
          <p:nvPr/>
        </p:nvCxnSpPr>
        <p:spPr>
          <a:xfrm rot="-5400000">
            <a:off x="2907975" y="2583150"/>
            <a:ext cx="881700" cy="65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45"/>
          <p:cNvSpPr/>
          <p:nvPr/>
        </p:nvSpPr>
        <p:spPr>
          <a:xfrm>
            <a:off x="3974650" y="2727400"/>
            <a:ext cx="88800" cy="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5"/>
          <p:cNvSpPr/>
          <p:nvPr/>
        </p:nvSpPr>
        <p:spPr>
          <a:xfrm>
            <a:off x="7155225" y="3115500"/>
            <a:ext cx="1745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Adoption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8" name="Google Shape;778;p45"/>
          <p:cNvCxnSpPr>
            <a:stCxn id="777" idx="0"/>
            <a:endCxn id="763" idx="2"/>
          </p:cNvCxnSpPr>
          <p:nvPr/>
        </p:nvCxnSpPr>
        <p:spPr>
          <a:xfrm flipH="1" rot="5400000">
            <a:off x="6845175" y="1932600"/>
            <a:ext cx="307800" cy="20580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45"/>
          <p:cNvSpPr/>
          <p:nvPr/>
        </p:nvSpPr>
        <p:spPr>
          <a:xfrm>
            <a:off x="7164492" y="4094275"/>
            <a:ext cx="1731300" cy="91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AmendmentToDraftLegislativeWork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reports with amendments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ECON-PR_641419 V4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0" name="Google Shape;780;p45"/>
          <p:cNvCxnSpPr>
            <a:stCxn id="779" idx="0"/>
            <a:endCxn id="777" idx="2"/>
          </p:cNvCxnSpPr>
          <p:nvPr/>
        </p:nvCxnSpPr>
        <p:spPr>
          <a:xfrm flipH="1" rot="5400000">
            <a:off x="7875192" y="3939325"/>
            <a:ext cx="307800" cy="21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45"/>
          <p:cNvSpPr/>
          <p:nvPr/>
        </p:nvSpPr>
        <p:spPr>
          <a:xfrm>
            <a:off x="5058924" y="4029900"/>
            <a:ext cx="17313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 vote on report 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2" name="Google Shape;782;p45"/>
          <p:cNvCxnSpPr>
            <a:stCxn id="781" idx="0"/>
            <a:endCxn id="769" idx="2"/>
          </p:cNvCxnSpPr>
          <p:nvPr/>
        </p:nvCxnSpPr>
        <p:spPr>
          <a:xfrm flipH="1" rot="5400000">
            <a:off x="5802324" y="3907650"/>
            <a:ext cx="243300" cy="1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" name="Google Shape;783;p45"/>
          <p:cNvSpPr/>
          <p:nvPr/>
        </p:nvSpPr>
        <p:spPr>
          <a:xfrm>
            <a:off x="401500" y="1181575"/>
            <a:ext cx="2168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45"/>
          <p:cNvSpPr/>
          <p:nvPr/>
        </p:nvSpPr>
        <p:spPr>
          <a:xfrm>
            <a:off x="2763700" y="11815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DossierForOpinion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yyy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45"/>
          <p:cNvSpPr/>
          <p:nvPr/>
        </p:nvSpPr>
        <p:spPr>
          <a:xfrm>
            <a:off x="4821100" y="1181575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45"/>
          <p:cNvSpPr/>
          <p:nvPr/>
        </p:nvSpPr>
        <p:spPr>
          <a:xfrm>
            <a:off x="6954700" y="1181575"/>
            <a:ext cx="2063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6" name="Google Shape;786;p45"/>
          <p:cNvCxnSpPr>
            <a:stCxn id="783" idx="0"/>
            <a:endCxn id="759" idx="2"/>
          </p:cNvCxnSpPr>
          <p:nvPr/>
        </p:nvCxnSpPr>
        <p:spPr>
          <a:xfrm rot="-5400000">
            <a:off x="3078100" y="-713075"/>
            <a:ext cx="302400" cy="348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45"/>
          <p:cNvCxnSpPr>
            <a:stCxn id="784" idx="0"/>
            <a:endCxn id="759" idx="2"/>
          </p:cNvCxnSpPr>
          <p:nvPr/>
        </p:nvCxnSpPr>
        <p:spPr>
          <a:xfrm rot="-5400000">
            <a:off x="4171600" y="380575"/>
            <a:ext cx="302400" cy="129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45"/>
          <p:cNvCxnSpPr>
            <a:stCxn id="762" idx="0"/>
            <a:endCxn id="759" idx="2"/>
          </p:cNvCxnSpPr>
          <p:nvPr/>
        </p:nvCxnSpPr>
        <p:spPr>
          <a:xfrm flipH="1" rot="5400000">
            <a:off x="5229850" y="621925"/>
            <a:ext cx="302400" cy="81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45"/>
          <p:cNvCxnSpPr>
            <a:stCxn id="785" idx="0"/>
            <a:endCxn id="759" idx="2"/>
          </p:cNvCxnSpPr>
          <p:nvPr/>
        </p:nvCxnSpPr>
        <p:spPr>
          <a:xfrm flipH="1" rot="5400000">
            <a:off x="6328300" y="-476675"/>
            <a:ext cx="302400" cy="301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6"/>
          <p:cNvSpPr/>
          <p:nvPr/>
        </p:nvSpPr>
        <p:spPr>
          <a:xfrm>
            <a:off x="208550" y="109775"/>
            <a:ext cx="1538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2018/0813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3307651" y="177000"/>
            <a:ext cx="2589000" cy="53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LegislativeProcess&gt;Procedure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CNS-2018-0413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6" name="Google Shape;796;p46"/>
          <p:cNvCxnSpPr>
            <a:stCxn id="797" idx="0"/>
            <a:endCxn id="795" idx="2"/>
          </p:cNvCxnSpPr>
          <p:nvPr/>
        </p:nvCxnSpPr>
        <p:spPr>
          <a:xfrm rot="-5400000">
            <a:off x="3604350" y="564625"/>
            <a:ext cx="849900" cy="11460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7" name="Google Shape;797;p46"/>
          <p:cNvSpPr/>
          <p:nvPr/>
        </p:nvSpPr>
        <p:spPr>
          <a:xfrm>
            <a:off x="2424450" y="1562575"/>
            <a:ext cx="2063700" cy="82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</a:t>
            </a: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2018/0813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8" name="Google Shape;798;p46"/>
          <p:cNvCxnSpPr>
            <a:stCxn id="794" idx="3"/>
            <a:endCxn id="795" idx="1"/>
          </p:cNvCxnSpPr>
          <p:nvPr/>
        </p:nvCxnSpPr>
        <p:spPr>
          <a:xfrm>
            <a:off x="1747250" y="445325"/>
            <a:ext cx="15603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9" name="Google Shape;799;p46"/>
          <p:cNvSpPr/>
          <p:nvPr/>
        </p:nvSpPr>
        <p:spPr>
          <a:xfrm>
            <a:off x="5231500" y="3275750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Consolidated version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0" name="Google Shape;800;p46"/>
          <p:cNvCxnSpPr>
            <a:stCxn id="799" idx="1"/>
            <a:endCxn id="797" idx="3"/>
          </p:cNvCxnSpPr>
          <p:nvPr/>
        </p:nvCxnSpPr>
        <p:spPr>
          <a:xfrm rot="10800000">
            <a:off x="4488100" y="1977050"/>
            <a:ext cx="743400" cy="1672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46"/>
          <p:cNvCxnSpPr>
            <a:stCxn id="802" idx="3"/>
            <a:endCxn id="797" idx="1"/>
          </p:cNvCxnSpPr>
          <p:nvPr/>
        </p:nvCxnSpPr>
        <p:spPr>
          <a:xfrm flipH="1" rot="10800000">
            <a:off x="1778600" y="1976875"/>
            <a:ext cx="645900" cy="15801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2" name="Google Shape;802;p46"/>
          <p:cNvSpPr/>
          <p:nvPr/>
        </p:nvSpPr>
        <p:spPr>
          <a:xfrm>
            <a:off x="177200" y="3142525"/>
            <a:ext cx="1601400" cy="8289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URI:TA-9-2019-0091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46"/>
          <p:cNvSpPr txBox="1"/>
          <p:nvPr/>
        </p:nvSpPr>
        <p:spPr>
          <a:xfrm>
            <a:off x="1783350" y="31425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46"/>
          <p:cNvSpPr txBox="1"/>
          <p:nvPr/>
        </p:nvSpPr>
        <p:spPr>
          <a:xfrm>
            <a:off x="4907550" y="24567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5" name="Google Shape;805;p46"/>
          <p:cNvCxnSpPr>
            <a:stCxn id="794" idx="3"/>
            <a:endCxn id="797" idx="1"/>
          </p:cNvCxnSpPr>
          <p:nvPr/>
        </p:nvCxnSpPr>
        <p:spPr>
          <a:xfrm>
            <a:off x="1747250" y="445325"/>
            <a:ext cx="677100" cy="15318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46"/>
          <p:cNvSpPr/>
          <p:nvPr/>
        </p:nvSpPr>
        <p:spPr>
          <a:xfrm>
            <a:off x="7235850" y="988475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LegislationWork&gt;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 ??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7" name="Google Shape;807;p46"/>
          <p:cNvCxnSpPr>
            <a:stCxn id="806" idx="0"/>
            <a:endCxn id="795" idx="3"/>
          </p:cNvCxnSpPr>
          <p:nvPr/>
        </p:nvCxnSpPr>
        <p:spPr>
          <a:xfrm flipH="1" rot="5400000">
            <a:off x="6679200" y="-337525"/>
            <a:ext cx="543600" cy="2108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46"/>
          <p:cNvSpPr txBox="1"/>
          <p:nvPr/>
        </p:nvSpPr>
        <p:spPr>
          <a:xfrm>
            <a:off x="1707150" y="4755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46"/>
          <p:cNvSpPr txBox="1"/>
          <p:nvPr/>
        </p:nvSpPr>
        <p:spPr>
          <a:xfrm>
            <a:off x="5821950" y="627925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7"/>
          <p:cNvSpPr/>
          <p:nvPr/>
        </p:nvSpPr>
        <p:spPr>
          <a:xfrm>
            <a:off x="233775" y="677100"/>
            <a:ext cx="1538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2017/0794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47"/>
          <p:cNvSpPr/>
          <p:nvPr/>
        </p:nvSpPr>
        <p:spPr>
          <a:xfrm>
            <a:off x="3332876" y="744325"/>
            <a:ext cx="2589000" cy="53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LegislativeProcess&gt;Procedure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COD-2017-0352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6" name="Google Shape;816;p47"/>
          <p:cNvCxnSpPr>
            <a:stCxn id="817" idx="0"/>
            <a:endCxn id="815" idx="2"/>
          </p:cNvCxnSpPr>
          <p:nvPr/>
        </p:nvCxnSpPr>
        <p:spPr>
          <a:xfrm rot="-5400000">
            <a:off x="3629575" y="1131950"/>
            <a:ext cx="849900" cy="11460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7" name="Google Shape;817;p47"/>
          <p:cNvSpPr/>
          <p:nvPr/>
        </p:nvSpPr>
        <p:spPr>
          <a:xfrm>
            <a:off x="2449675" y="2129900"/>
            <a:ext cx="2063700" cy="82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LegislativeActivity&gt;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2017/0794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2018/0480 ?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8" name="Google Shape;818;p47"/>
          <p:cNvCxnSpPr>
            <a:stCxn id="814" idx="3"/>
            <a:endCxn id="815" idx="1"/>
          </p:cNvCxnSpPr>
          <p:nvPr/>
        </p:nvCxnSpPr>
        <p:spPr>
          <a:xfrm>
            <a:off x="1772475" y="1012650"/>
            <a:ext cx="15603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47"/>
          <p:cNvSpPr/>
          <p:nvPr/>
        </p:nvSpPr>
        <p:spPr>
          <a:xfrm>
            <a:off x="5256725" y="3843075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Consolidated version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TC1-COD-2017-0352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0" name="Google Shape;820;p47"/>
          <p:cNvCxnSpPr>
            <a:stCxn id="819" idx="1"/>
            <a:endCxn id="817" idx="3"/>
          </p:cNvCxnSpPr>
          <p:nvPr/>
        </p:nvCxnSpPr>
        <p:spPr>
          <a:xfrm rot="10800000">
            <a:off x="4513325" y="2544375"/>
            <a:ext cx="743400" cy="1672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47"/>
          <p:cNvCxnSpPr>
            <a:stCxn id="822" idx="3"/>
            <a:endCxn id="817" idx="1"/>
          </p:cNvCxnSpPr>
          <p:nvPr/>
        </p:nvCxnSpPr>
        <p:spPr>
          <a:xfrm flipH="1" rot="10800000">
            <a:off x="1803825" y="2544200"/>
            <a:ext cx="645900" cy="15801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Google Shape;822;p47"/>
          <p:cNvSpPr/>
          <p:nvPr/>
        </p:nvSpPr>
        <p:spPr>
          <a:xfrm>
            <a:off x="202425" y="3709850"/>
            <a:ext cx="1601400" cy="8289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URI:TA-8-2019-0389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16/04/2019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47"/>
          <p:cNvSpPr txBox="1"/>
          <p:nvPr/>
        </p:nvSpPr>
        <p:spPr>
          <a:xfrm>
            <a:off x="1808575" y="37098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7"/>
          <p:cNvSpPr txBox="1"/>
          <p:nvPr/>
        </p:nvSpPr>
        <p:spPr>
          <a:xfrm>
            <a:off x="4932775" y="30240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5" name="Google Shape;825;p47"/>
          <p:cNvCxnSpPr>
            <a:stCxn id="814" idx="3"/>
            <a:endCxn id="817" idx="1"/>
          </p:cNvCxnSpPr>
          <p:nvPr/>
        </p:nvCxnSpPr>
        <p:spPr>
          <a:xfrm>
            <a:off x="1772475" y="1012650"/>
            <a:ext cx="677100" cy="15318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47"/>
          <p:cNvSpPr/>
          <p:nvPr/>
        </p:nvSpPr>
        <p:spPr>
          <a:xfrm>
            <a:off x="7261075" y="1555800"/>
            <a:ext cx="1538700" cy="747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LegislationWork&gt;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 ??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7" name="Google Shape;827;p47"/>
          <p:cNvCxnSpPr>
            <a:stCxn id="826" idx="0"/>
            <a:endCxn id="815" idx="3"/>
          </p:cNvCxnSpPr>
          <p:nvPr/>
        </p:nvCxnSpPr>
        <p:spPr>
          <a:xfrm flipH="1" rot="5400000">
            <a:off x="6704425" y="229800"/>
            <a:ext cx="543600" cy="2108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p47"/>
          <p:cNvSpPr txBox="1"/>
          <p:nvPr/>
        </p:nvSpPr>
        <p:spPr>
          <a:xfrm>
            <a:off x="1732375" y="10428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47"/>
          <p:cNvSpPr txBox="1"/>
          <p:nvPr/>
        </p:nvSpPr>
        <p:spPr>
          <a:xfrm>
            <a:off x="5847175" y="1195250"/>
            <a:ext cx="6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47"/>
          <p:cNvSpPr/>
          <p:nvPr/>
        </p:nvSpPr>
        <p:spPr>
          <a:xfrm>
            <a:off x="233775" y="1403550"/>
            <a:ext cx="15387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2018/0480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47"/>
          <p:cNvSpPr txBox="1"/>
          <p:nvPr/>
        </p:nvSpPr>
        <p:spPr>
          <a:xfrm>
            <a:off x="2536650" y="113025"/>
            <a:ext cx="3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Codecision with TC (Consolidated Text)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8"/>
          <p:cNvSpPr/>
          <p:nvPr/>
        </p:nvSpPr>
        <p:spPr>
          <a:xfrm>
            <a:off x="3327000" y="1475000"/>
            <a:ext cx="2063700" cy="82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Traduction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reds:fdr 1194660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7" name="Google Shape;837;p48"/>
          <p:cNvCxnSpPr>
            <a:stCxn id="838" idx="0"/>
            <a:endCxn id="836" idx="1"/>
          </p:cNvCxnSpPr>
          <p:nvPr/>
        </p:nvCxnSpPr>
        <p:spPr>
          <a:xfrm rot="-5400000">
            <a:off x="2275025" y="1600800"/>
            <a:ext cx="763200" cy="13407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9" name="Google Shape;839;p48"/>
          <p:cNvSpPr txBox="1"/>
          <p:nvPr/>
        </p:nvSpPr>
        <p:spPr>
          <a:xfrm>
            <a:off x="2536650" y="113025"/>
            <a:ext cx="3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Traduction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48"/>
          <p:cNvSpPr txBox="1"/>
          <p:nvPr/>
        </p:nvSpPr>
        <p:spPr>
          <a:xfrm>
            <a:off x="1786975" y="1830950"/>
            <a:ext cx="152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48"/>
          <p:cNvSpPr/>
          <p:nvPr/>
        </p:nvSpPr>
        <p:spPr>
          <a:xfrm>
            <a:off x="731375" y="2652750"/>
            <a:ext cx="2509800" cy="82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48"/>
          <p:cNvSpPr/>
          <p:nvPr/>
        </p:nvSpPr>
        <p:spPr>
          <a:xfrm>
            <a:off x="776675" y="3926650"/>
            <a:ext cx="1340700" cy="5232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2" name="Google Shape;842;p48"/>
          <p:cNvCxnSpPr>
            <a:stCxn id="841" idx="0"/>
            <a:endCxn id="838" idx="2"/>
          </p:cNvCxnSpPr>
          <p:nvPr/>
        </p:nvCxnSpPr>
        <p:spPr>
          <a:xfrm rot="-5400000">
            <a:off x="1491275" y="3431500"/>
            <a:ext cx="450900" cy="5394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48"/>
          <p:cNvSpPr/>
          <p:nvPr/>
        </p:nvSpPr>
        <p:spPr>
          <a:xfrm>
            <a:off x="4388975" y="3926650"/>
            <a:ext cx="1340700" cy="5232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fr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48"/>
          <p:cNvSpPr/>
          <p:nvPr/>
        </p:nvSpPr>
        <p:spPr>
          <a:xfrm>
            <a:off x="5836775" y="3926650"/>
            <a:ext cx="1340700" cy="5232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de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48"/>
          <p:cNvSpPr/>
          <p:nvPr/>
        </p:nvSpPr>
        <p:spPr>
          <a:xfrm>
            <a:off x="7284575" y="3926650"/>
            <a:ext cx="1340700" cy="5232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es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6" name="Google Shape;846;p48"/>
          <p:cNvCxnSpPr>
            <a:stCxn id="843" idx="0"/>
            <a:endCxn id="838" idx="2"/>
          </p:cNvCxnSpPr>
          <p:nvPr/>
        </p:nvCxnSpPr>
        <p:spPr>
          <a:xfrm flipH="1" rot="5400000">
            <a:off x="3297275" y="2164600"/>
            <a:ext cx="450900" cy="30732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48"/>
          <p:cNvCxnSpPr>
            <a:stCxn id="844" idx="0"/>
            <a:endCxn id="838" idx="2"/>
          </p:cNvCxnSpPr>
          <p:nvPr/>
        </p:nvCxnSpPr>
        <p:spPr>
          <a:xfrm flipH="1" rot="5400000">
            <a:off x="4021325" y="1440850"/>
            <a:ext cx="450900" cy="45207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48"/>
          <p:cNvCxnSpPr>
            <a:stCxn id="845" idx="0"/>
            <a:endCxn id="838" idx="2"/>
          </p:cNvCxnSpPr>
          <p:nvPr/>
        </p:nvCxnSpPr>
        <p:spPr>
          <a:xfrm flipH="1" rot="5400000">
            <a:off x="4745225" y="716950"/>
            <a:ext cx="450900" cy="59685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9" name="Google Shape;849;p48"/>
          <p:cNvCxnSpPr>
            <a:endCxn id="836" idx="2"/>
          </p:cNvCxnSpPr>
          <p:nvPr/>
        </p:nvCxnSpPr>
        <p:spPr>
          <a:xfrm flipH="1" rot="5400000">
            <a:off x="4134600" y="2528150"/>
            <a:ext cx="1450500" cy="1002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p48"/>
          <p:cNvCxnSpPr>
            <a:stCxn id="844" idx="0"/>
            <a:endCxn id="836" idx="2"/>
          </p:cNvCxnSpPr>
          <p:nvPr/>
        </p:nvCxnSpPr>
        <p:spPr>
          <a:xfrm flipH="1" rot="5400000">
            <a:off x="4621625" y="2041150"/>
            <a:ext cx="1622700" cy="21483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48"/>
          <p:cNvCxnSpPr>
            <a:stCxn id="845" idx="0"/>
            <a:endCxn id="836" idx="2"/>
          </p:cNvCxnSpPr>
          <p:nvPr/>
        </p:nvCxnSpPr>
        <p:spPr>
          <a:xfrm flipH="1" rot="5400000">
            <a:off x="5345525" y="1317250"/>
            <a:ext cx="1622700" cy="35961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2" name="Google Shape;852;p48"/>
          <p:cNvSpPr txBox="1"/>
          <p:nvPr/>
        </p:nvSpPr>
        <p:spPr>
          <a:xfrm>
            <a:off x="6430600" y="2592950"/>
            <a:ext cx="190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ep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:created_a_translation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9"/>
          <p:cNvSpPr txBox="1"/>
          <p:nvPr>
            <p:ph type="title"/>
          </p:nvPr>
        </p:nvSpPr>
        <p:spPr>
          <a:xfrm>
            <a:off x="311700" y="135825"/>
            <a:ext cx="6636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ep ontology: properties</a:t>
            </a:r>
            <a:endParaRPr/>
          </a:p>
        </p:txBody>
      </p:sp>
      <p:sp>
        <p:nvSpPr>
          <p:cNvPr id="858" name="Google Shape;858;p49"/>
          <p:cNvSpPr/>
          <p:nvPr/>
        </p:nvSpPr>
        <p:spPr>
          <a:xfrm>
            <a:off x="2256700" y="752925"/>
            <a:ext cx="1281600" cy="8760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ep:PoliticalGroup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activitedDate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startDate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orderNumber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rdfs:label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skos:prefLabel</a:t>
            </a:r>
            <a:endParaRPr sz="900"/>
          </a:p>
        </p:txBody>
      </p:sp>
      <p:sp>
        <p:nvSpPr>
          <p:cNvPr id="859" name="Google Shape;859;p49"/>
          <p:cNvSpPr/>
          <p:nvPr/>
        </p:nvSpPr>
        <p:spPr>
          <a:xfrm>
            <a:off x="1480275" y="2553900"/>
            <a:ext cx="1331700" cy="446400"/>
          </a:xfrm>
          <a:prstGeom prst="roundRect">
            <a:avLst>
              <a:gd fmla="val 63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foaf:Person</a:t>
            </a:r>
            <a:endParaRPr b="1"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860" name="Google Shape;860;p49"/>
          <p:cNvSpPr/>
          <p:nvPr/>
        </p:nvSpPr>
        <p:spPr>
          <a:xfrm>
            <a:off x="7771325" y="542925"/>
            <a:ext cx="10506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Agent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9"/>
          <p:cNvSpPr/>
          <p:nvPr/>
        </p:nvSpPr>
        <p:spPr>
          <a:xfrm>
            <a:off x="7796075" y="860925"/>
            <a:ext cx="10131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Vocabularies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49"/>
          <p:cNvSpPr/>
          <p:nvPr/>
        </p:nvSpPr>
        <p:spPr>
          <a:xfrm>
            <a:off x="7796075" y="1158175"/>
            <a:ext cx="10131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Facts</a:t>
            </a:r>
            <a:endParaRPr sz="800"/>
          </a:p>
        </p:txBody>
      </p:sp>
      <p:sp>
        <p:nvSpPr>
          <p:cNvPr id="863" name="Google Shape;863;p49"/>
          <p:cNvSpPr/>
          <p:nvPr/>
        </p:nvSpPr>
        <p:spPr>
          <a:xfrm>
            <a:off x="7796075" y="1455425"/>
            <a:ext cx="1013100" cy="323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Activities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49"/>
          <p:cNvSpPr/>
          <p:nvPr/>
        </p:nvSpPr>
        <p:spPr>
          <a:xfrm>
            <a:off x="7797400" y="1912625"/>
            <a:ext cx="10131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Works</a:t>
            </a:r>
            <a:endParaRPr sz="800"/>
          </a:p>
        </p:txBody>
      </p:sp>
      <p:sp>
        <p:nvSpPr>
          <p:cNvPr id="865" name="Google Shape;865;p49"/>
          <p:cNvSpPr/>
          <p:nvPr/>
        </p:nvSpPr>
        <p:spPr>
          <a:xfrm>
            <a:off x="2314074" y="1892900"/>
            <a:ext cx="11649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ep:Membership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MEP</a:t>
            </a:r>
            <a:endParaRPr b="1" sz="1000"/>
          </a:p>
        </p:txBody>
      </p:sp>
      <p:cxnSp>
        <p:nvCxnSpPr>
          <p:cNvPr id="866" name="Google Shape;866;p49"/>
          <p:cNvCxnSpPr>
            <a:stCxn id="865" idx="0"/>
            <a:endCxn id="858" idx="2"/>
          </p:cNvCxnSpPr>
          <p:nvPr/>
        </p:nvCxnSpPr>
        <p:spPr>
          <a:xfrm rot="-5400000">
            <a:off x="2764974" y="1760450"/>
            <a:ext cx="264000" cy="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7" name="Google Shape;867;p49"/>
          <p:cNvCxnSpPr>
            <a:stCxn id="868" idx="0"/>
            <a:endCxn id="865" idx="2"/>
          </p:cNvCxnSpPr>
          <p:nvPr/>
        </p:nvCxnSpPr>
        <p:spPr>
          <a:xfrm rot="-5400000">
            <a:off x="2445662" y="2790450"/>
            <a:ext cx="9030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9" name="Google Shape;869;p49"/>
          <p:cNvSpPr/>
          <p:nvPr/>
        </p:nvSpPr>
        <p:spPr>
          <a:xfrm>
            <a:off x="1537725" y="30003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9"/>
          <p:cNvSpPr/>
          <p:nvPr/>
        </p:nvSpPr>
        <p:spPr>
          <a:xfrm>
            <a:off x="2106650" y="3270900"/>
            <a:ext cx="931200" cy="446400"/>
          </a:xfrm>
          <a:prstGeom prst="roundRect">
            <a:avLst>
              <a:gd fmla="val 63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ep:MEP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skos:prefLabel</a:t>
            </a:r>
            <a:endParaRPr sz="800"/>
          </a:p>
        </p:txBody>
      </p:sp>
      <p:sp>
        <p:nvSpPr>
          <p:cNvPr id="871" name="Google Shape;871;p49"/>
          <p:cNvSpPr/>
          <p:nvPr/>
        </p:nvSpPr>
        <p:spPr>
          <a:xfrm>
            <a:off x="1001125" y="3270900"/>
            <a:ext cx="1013100" cy="446400"/>
          </a:xfrm>
          <a:prstGeom prst="roundRect">
            <a:avLst>
              <a:gd fmla="val 63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ep:Assistant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assistantType</a:t>
            </a:r>
            <a:endParaRPr sz="900"/>
          </a:p>
        </p:txBody>
      </p:sp>
      <p:sp>
        <p:nvSpPr>
          <p:cNvPr id="872" name="Google Shape;872;p49"/>
          <p:cNvSpPr/>
          <p:nvPr/>
        </p:nvSpPr>
        <p:spPr>
          <a:xfrm>
            <a:off x="2452125" y="30003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9"/>
          <p:cNvSpPr/>
          <p:nvPr/>
        </p:nvSpPr>
        <p:spPr>
          <a:xfrm>
            <a:off x="941750" y="3931900"/>
            <a:ext cx="11649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ep:Membership Assistant</a:t>
            </a:r>
            <a:endParaRPr b="1" sz="1000"/>
          </a:p>
        </p:txBody>
      </p:sp>
      <p:cxnSp>
        <p:nvCxnSpPr>
          <p:cNvPr id="874" name="Google Shape;874;p49"/>
          <p:cNvCxnSpPr>
            <a:stCxn id="871" idx="1"/>
            <a:endCxn id="873" idx="1"/>
          </p:cNvCxnSpPr>
          <p:nvPr/>
        </p:nvCxnSpPr>
        <p:spPr>
          <a:xfrm flipH="1">
            <a:off x="941725" y="3494100"/>
            <a:ext cx="59400" cy="660900"/>
          </a:xfrm>
          <a:prstGeom prst="bentConnector3">
            <a:avLst>
              <a:gd fmla="val 50084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5" name="Google Shape;875;p49"/>
          <p:cNvCxnSpPr>
            <a:stCxn id="873" idx="3"/>
            <a:endCxn id="876" idx="5"/>
          </p:cNvCxnSpPr>
          <p:nvPr/>
        </p:nvCxnSpPr>
        <p:spPr>
          <a:xfrm flipH="1" rot="10800000">
            <a:off x="2106650" y="3769900"/>
            <a:ext cx="263400" cy="385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7" name="Google Shape;877;p49"/>
          <p:cNvSpPr/>
          <p:nvPr/>
        </p:nvSpPr>
        <p:spPr>
          <a:xfrm>
            <a:off x="3535525" y="2122625"/>
            <a:ext cx="1281600" cy="743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ep:Plenary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Session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datePlenaryBegin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datePlenaryEnd</a:t>
            </a:r>
            <a:endParaRPr sz="900"/>
          </a:p>
        </p:txBody>
      </p:sp>
      <p:sp>
        <p:nvSpPr>
          <p:cNvPr id="878" name="Google Shape;878;p49"/>
          <p:cNvSpPr/>
          <p:nvPr/>
        </p:nvSpPr>
        <p:spPr>
          <a:xfrm>
            <a:off x="3594875" y="3207675"/>
            <a:ext cx="1164900" cy="5727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ep:Plenary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Sitting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datePlenarySitting</a:t>
            </a:r>
            <a:endParaRPr sz="900"/>
          </a:p>
        </p:txBody>
      </p:sp>
      <p:cxnSp>
        <p:nvCxnSpPr>
          <p:cNvPr id="879" name="Google Shape;879;p49"/>
          <p:cNvCxnSpPr>
            <a:stCxn id="877" idx="2"/>
            <a:endCxn id="878" idx="0"/>
          </p:cNvCxnSpPr>
          <p:nvPr/>
        </p:nvCxnSpPr>
        <p:spPr>
          <a:xfrm flipH="1" rot="-5400000">
            <a:off x="4005925" y="3036425"/>
            <a:ext cx="341700" cy="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0" name="Google Shape;880;p49"/>
          <p:cNvCxnSpPr>
            <a:stCxn id="878" idx="1"/>
            <a:endCxn id="870" idx="3"/>
          </p:cNvCxnSpPr>
          <p:nvPr/>
        </p:nvCxnSpPr>
        <p:spPr>
          <a:xfrm flipH="1">
            <a:off x="3037775" y="3494025"/>
            <a:ext cx="5571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8" name="Google Shape;868;p49"/>
          <p:cNvSpPr/>
          <p:nvPr/>
        </p:nvSpPr>
        <p:spPr>
          <a:xfrm>
            <a:off x="2859362" y="3242250"/>
            <a:ext cx="75000" cy="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9"/>
          <p:cNvSpPr/>
          <p:nvPr/>
        </p:nvSpPr>
        <p:spPr>
          <a:xfrm>
            <a:off x="5504675" y="3207675"/>
            <a:ext cx="744900" cy="5727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ep:Vote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voteIdentier</a:t>
            </a:r>
            <a:endParaRPr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skos:prefLabel</a:t>
            </a:r>
            <a:endParaRPr sz="800"/>
          </a:p>
        </p:txBody>
      </p:sp>
      <p:cxnSp>
        <p:nvCxnSpPr>
          <p:cNvPr id="882" name="Google Shape;882;p49"/>
          <p:cNvCxnSpPr>
            <a:stCxn id="878" idx="3"/>
            <a:endCxn id="881" idx="1"/>
          </p:cNvCxnSpPr>
          <p:nvPr/>
        </p:nvCxnSpPr>
        <p:spPr>
          <a:xfrm>
            <a:off x="4759775" y="3494025"/>
            <a:ext cx="74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3" name="Google Shape;883;p49"/>
          <p:cNvSpPr/>
          <p:nvPr/>
        </p:nvSpPr>
        <p:spPr>
          <a:xfrm>
            <a:off x="2915575" y="3641988"/>
            <a:ext cx="75000" cy="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9"/>
          <p:cNvSpPr/>
          <p:nvPr/>
        </p:nvSpPr>
        <p:spPr>
          <a:xfrm>
            <a:off x="6853825" y="3207675"/>
            <a:ext cx="958800" cy="5727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ep:MEPVote</a:t>
            </a:r>
            <a:endParaRPr b="1" sz="1000"/>
          </a:p>
        </p:txBody>
      </p:sp>
      <p:cxnSp>
        <p:nvCxnSpPr>
          <p:cNvPr id="885" name="Google Shape;885;p49"/>
          <p:cNvCxnSpPr>
            <a:stCxn id="881" idx="3"/>
            <a:endCxn id="884" idx="1"/>
          </p:cNvCxnSpPr>
          <p:nvPr/>
        </p:nvCxnSpPr>
        <p:spPr>
          <a:xfrm>
            <a:off x="6249575" y="3494025"/>
            <a:ext cx="6042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6" name="Google Shape;886;p49"/>
          <p:cNvCxnSpPr>
            <a:stCxn id="884" idx="0"/>
            <a:endCxn id="858" idx="3"/>
          </p:cNvCxnSpPr>
          <p:nvPr/>
        </p:nvCxnSpPr>
        <p:spPr>
          <a:xfrm flipH="1" rot="5400000">
            <a:off x="4427425" y="301875"/>
            <a:ext cx="2016600" cy="3795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7" name="Google Shape;887;p49"/>
          <p:cNvCxnSpPr>
            <a:stCxn id="884" idx="2"/>
            <a:endCxn id="883" idx="4"/>
          </p:cNvCxnSpPr>
          <p:nvPr/>
        </p:nvCxnSpPr>
        <p:spPr>
          <a:xfrm flipH="1" rot="5400000">
            <a:off x="5120875" y="1568025"/>
            <a:ext cx="44700" cy="4380000"/>
          </a:xfrm>
          <a:prstGeom prst="bentConnector3">
            <a:avLst>
              <a:gd fmla="val -53271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8" name="Google Shape;888;p49"/>
          <p:cNvSpPr/>
          <p:nvPr/>
        </p:nvSpPr>
        <p:spPr>
          <a:xfrm>
            <a:off x="139050" y="21226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ep:Civility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9" name="Google Shape;889;p49"/>
          <p:cNvCxnSpPr>
            <a:stCxn id="859" idx="1"/>
            <a:endCxn id="888" idx="3"/>
          </p:cNvCxnSpPr>
          <p:nvPr/>
        </p:nvCxnSpPr>
        <p:spPr>
          <a:xfrm rot="10800000">
            <a:off x="995175" y="2227500"/>
            <a:ext cx="485100" cy="549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0" name="Google Shape;890;p49"/>
          <p:cNvSpPr/>
          <p:nvPr/>
        </p:nvSpPr>
        <p:spPr>
          <a:xfrm>
            <a:off x="139050" y="24274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ep:Country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1" name="Google Shape;891;p49"/>
          <p:cNvCxnSpPr>
            <a:stCxn id="859" idx="1"/>
            <a:endCxn id="890" idx="3"/>
          </p:cNvCxnSpPr>
          <p:nvPr/>
        </p:nvCxnSpPr>
        <p:spPr>
          <a:xfrm rot="10800000">
            <a:off x="995175" y="2532300"/>
            <a:ext cx="485100" cy="244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2" name="Google Shape;892;p49"/>
          <p:cNvSpPr/>
          <p:nvPr/>
        </p:nvSpPr>
        <p:spPr>
          <a:xfrm>
            <a:off x="139050" y="27322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ep:Gender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3" name="Google Shape;893;p49"/>
          <p:cNvCxnSpPr>
            <a:stCxn id="859" idx="1"/>
            <a:endCxn id="892" idx="3"/>
          </p:cNvCxnSpPr>
          <p:nvPr/>
        </p:nvCxnSpPr>
        <p:spPr>
          <a:xfrm flipH="1">
            <a:off x="995175" y="2777100"/>
            <a:ext cx="485100" cy="60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4" name="Google Shape;894;p49"/>
          <p:cNvSpPr/>
          <p:nvPr/>
        </p:nvSpPr>
        <p:spPr>
          <a:xfrm>
            <a:off x="2140237" y="47134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ep:Status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9"/>
          <p:cNvSpPr/>
          <p:nvPr/>
        </p:nvSpPr>
        <p:spPr>
          <a:xfrm>
            <a:off x="2305975" y="3690081"/>
            <a:ext cx="75000" cy="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5" name="Google Shape;895;p49"/>
          <p:cNvCxnSpPr>
            <a:stCxn id="870" idx="2"/>
            <a:endCxn id="894" idx="0"/>
          </p:cNvCxnSpPr>
          <p:nvPr/>
        </p:nvCxnSpPr>
        <p:spPr>
          <a:xfrm rot="5400000">
            <a:off x="2072300" y="4213350"/>
            <a:ext cx="996000" cy="3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6" name="Google Shape;896;p49"/>
          <p:cNvSpPr/>
          <p:nvPr/>
        </p:nvSpPr>
        <p:spPr>
          <a:xfrm>
            <a:off x="8063850" y="3388675"/>
            <a:ext cx="9588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ep:VotePosition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7" name="Google Shape;897;p49"/>
          <p:cNvCxnSpPr>
            <a:stCxn id="884" idx="3"/>
            <a:endCxn id="896" idx="1"/>
          </p:cNvCxnSpPr>
          <p:nvPr/>
        </p:nvCxnSpPr>
        <p:spPr>
          <a:xfrm>
            <a:off x="7812625" y="3494025"/>
            <a:ext cx="251100" cy="6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8" name="Google Shape;898;p49"/>
          <p:cNvSpPr txBox="1"/>
          <p:nvPr/>
        </p:nvSpPr>
        <p:spPr>
          <a:xfrm>
            <a:off x="1006225" y="1926850"/>
            <a:ext cx="548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Civility</a:t>
            </a:r>
            <a:endParaRPr sz="800"/>
          </a:p>
        </p:txBody>
      </p:sp>
      <p:sp>
        <p:nvSpPr>
          <p:cNvPr id="899" name="Google Shape;899;p49"/>
          <p:cNvSpPr txBox="1"/>
          <p:nvPr/>
        </p:nvSpPr>
        <p:spPr>
          <a:xfrm>
            <a:off x="987487" y="2593913"/>
            <a:ext cx="548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Gender</a:t>
            </a:r>
            <a:endParaRPr sz="800"/>
          </a:p>
        </p:txBody>
      </p:sp>
      <p:sp>
        <p:nvSpPr>
          <p:cNvPr id="900" name="Google Shape;900;p49"/>
          <p:cNvSpPr/>
          <p:nvPr/>
        </p:nvSpPr>
        <p:spPr>
          <a:xfrm>
            <a:off x="5803750" y="4530700"/>
            <a:ext cx="12816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owl:Thing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(document)</a:t>
            </a:r>
            <a:endParaRPr sz="800"/>
          </a:p>
        </p:txBody>
      </p:sp>
      <p:cxnSp>
        <p:nvCxnSpPr>
          <p:cNvPr id="901" name="Google Shape;901;p49"/>
          <p:cNvCxnSpPr>
            <a:stCxn id="878" idx="2"/>
            <a:endCxn id="900" idx="1"/>
          </p:cNvCxnSpPr>
          <p:nvPr/>
        </p:nvCxnSpPr>
        <p:spPr>
          <a:xfrm flipH="1" rot="-5400000">
            <a:off x="4503725" y="3453975"/>
            <a:ext cx="973500" cy="16263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2" name="Google Shape;902;p49"/>
          <p:cNvSpPr txBox="1"/>
          <p:nvPr/>
        </p:nvSpPr>
        <p:spPr>
          <a:xfrm>
            <a:off x="4263850" y="3969675"/>
            <a:ext cx="1281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hasAdoptedTextList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hasAgenda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hasAnnex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hasCre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hasLogisticMeeting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hasMinutes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hasRollCallVotes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hasVoteResult</a:t>
            </a:r>
            <a:endParaRPr sz="800"/>
          </a:p>
        </p:txBody>
      </p:sp>
      <p:sp>
        <p:nvSpPr>
          <p:cNvPr id="903" name="Google Shape;903;p49"/>
          <p:cNvSpPr txBox="1"/>
          <p:nvPr/>
        </p:nvSpPr>
        <p:spPr>
          <a:xfrm>
            <a:off x="1006225" y="2307850"/>
            <a:ext cx="1013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hasBirthCountry</a:t>
            </a:r>
            <a:endParaRPr sz="800"/>
          </a:p>
        </p:txBody>
      </p:sp>
      <p:sp>
        <p:nvSpPr>
          <p:cNvPr id="904" name="Google Shape;904;p49"/>
          <p:cNvSpPr txBox="1"/>
          <p:nvPr/>
        </p:nvSpPr>
        <p:spPr>
          <a:xfrm>
            <a:off x="2682625" y="4441450"/>
            <a:ext cx="548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Status</a:t>
            </a:r>
            <a:endParaRPr sz="800"/>
          </a:p>
        </p:txBody>
      </p:sp>
      <p:sp>
        <p:nvSpPr>
          <p:cNvPr id="905" name="Google Shape;905;p49"/>
          <p:cNvSpPr txBox="1"/>
          <p:nvPr/>
        </p:nvSpPr>
        <p:spPr>
          <a:xfrm>
            <a:off x="4691932" y="3279712"/>
            <a:ext cx="9588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06" name="Google Shape;906;p49"/>
          <p:cNvSpPr txBox="1"/>
          <p:nvPr/>
        </p:nvSpPr>
        <p:spPr>
          <a:xfrm>
            <a:off x="6260650" y="3751000"/>
            <a:ext cx="1013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VoteByMEP</a:t>
            </a:r>
            <a:endParaRPr sz="800"/>
          </a:p>
        </p:txBody>
      </p:sp>
      <p:sp>
        <p:nvSpPr>
          <p:cNvPr id="907" name="Google Shape;907;p49"/>
          <p:cNvSpPr txBox="1"/>
          <p:nvPr/>
        </p:nvSpPr>
        <p:spPr>
          <a:xfrm>
            <a:off x="6413050" y="2912800"/>
            <a:ext cx="142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voteFromPoliticalGroup</a:t>
            </a:r>
            <a:endParaRPr sz="800"/>
          </a:p>
        </p:txBody>
      </p:sp>
      <p:sp>
        <p:nvSpPr>
          <p:cNvPr id="908" name="Google Shape;908;p49"/>
          <p:cNvSpPr txBox="1"/>
          <p:nvPr/>
        </p:nvSpPr>
        <p:spPr>
          <a:xfrm>
            <a:off x="7860850" y="3141400"/>
            <a:ext cx="1013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votePosition</a:t>
            </a:r>
            <a:endParaRPr sz="800"/>
          </a:p>
        </p:txBody>
      </p:sp>
      <p:sp>
        <p:nvSpPr>
          <p:cNvPr id="909" name="Google Shape;909;p49"/>
          <p:cNvSpPr txBox="1"/>
          <p:nvPr/>
        </p:nvSpPr>
        <p:spPr>
          <a:xfrm>
            <a:off x="2996794" y="3136681"/>
            <a:ext cx="9588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has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Participant</a:t>
            </a:r>
            <a:endParaRPr sz="800"/>
          </a:p>
        </p:txBody>
      </p:sp>
      <p:sp>
        <p:nvSpPr>
          <p:cNvPr id="910" name="Google Shape;910;p49"/>
          <p:cNvSpPr txBox="1"/>
          <p:nvPr/>
        </p:nvSpPr>
        <p:spPr>
          <a:xfrm>
            <a:off x="4158522" y="2842487"/>
            <a:ext cx="142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plenarySessionConsistsOfPlenarySitting</a:t>
            </a:r>
            <a:endParaRPr sz="800"/>
          </a:p>
        </p:txBody>
      </p:sp>
      <p:sp>
        <p:nvSpPr>
          <p:cNvPr id="911" name="Google Shape;911;p49"/>
          <p:cNvSpPr txBox="1"/>
          <p:nvPr/>
        </p:nvSpPr>
        <p:spPr>
          <a:xfrm>
            <a:off x="4690675" y="3147275"/>
            <a:ext cx="1013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plenarySitting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ConsistsOfVote</a:t>
            </a:r>
            <a:endParaRPr sz="800"/>
          </a:p>
        </p:txBody>
      </p:sp>
      <p:sp>
        <p:nvSpPr>
          <p:cNvPr id="912" name="Google Shape;912;p49"/>
          <p:cNvSpPr txBox="1"/>
          <p:nvPr/>
        </p:nvSpPr>
        <p:spPr>
          <a:xfrm>
            <a:off x="6185319" y="3167262"/>
            <a:ext cx="1013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voteConsists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OfMEPVote</a:t>
            </a:r>
            <a:endParaRPr sz="800"/>
          </a:p>
        </p:txBody>
      </p:sp>
      <p:sp>
        <p:nvSpPr>
          <p:cNvPr id="913" name="Google Shape;913;p49"/>
          <p:cNvSpPr txBox="1"/>
          <p:nvPr/>
        </p:nvSpPr>
        <p:spPr>
          <a:xfrm>
            <a:off x="2911225" y="1622050"/>
            <a:ext cx="11268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org:organization</a:t>
            </a:r>
            <a:endParaRPr sz="800"/>
          </a:p>
        </p:txBody>
      </p:sp>
      <p:sp>
        <p:nvSpPr>
          <p:cNvPr id="914" name="Google Shape;914;p49"/>
          <p:cNvSpPr txBox="1"/>
          <p:nvPr/>
        </p:nvSpPr>
        <p:spPr>
          <a:xfrm>
            <a:off x="168025" y="3679450"/>
            <a:ext cx="1281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org:hasMemberships</a:t>
            </a:r>
            <a:endParaRPr sz="800"/>
          </a:p>
        </p:txBody>
      </p:sp>
      <p:sp>
        <p:nvSpPr>
          <p:cNvPr id="915" name="Google Shape;915;p49"/>
          <p:cNvSpPr txBox="1"/>
          <p:nvPr/>
        </p:nvSpPr>
        <p:spPr>
          <a:xfrm>
            <a:off x="2301625" y="2307850"/>
            <a:ext cx="1281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org:hasMemberships</a:t>
            </a:r>
            <a:endParaRPr sz="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0"/>
          <p:cNvSpPr txBox="1"/>
          <p:nvPr/>
        </p:nvSpPr>
        <p:spPr>
          <a:xfrm>
            <a:off x="262650" y="1200"/>
            <a:ext cx="83937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COM</a:t>
            </a:r>
            <a:r>
              <a:rPr lang="fr">
                <a:solidFill>
                  <a:srgbClr val="FF0000"/>
                </a:solidFill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- COM(2018) 813 final    2018/0413(CNS)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Proposal for a COUNCIL REGULATION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amending Regulation (EU) No 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904/2010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 as regards measures to strengthen administrative cooperation in order to combat VAT fraud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17/12/2019 - PE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- P9_TA(2019)0091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Measures to strengthen administrative cooperation in order to combat VAT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fraud *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European Parliament legislative resolution of 17 December 2019 on the proposal for a Council regulation amending Regulation (EU) No 904/2010 as regards measures to strengthen administrative cooperation in order to combat VAT fraud (COM(2018)0813 – C8-0016/2019 – 2018/0413(CNS))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solidFill>
                  <a:schemeClr val="dk1"/>
                </a:solidFill>
                <a:highlight>
                  <a:srgbClr val="E6B8AF"/>
                </a:highlight>
                <a:latin typeface="Calibri"/>
                <a:ea typeface="Calibri"/>
                <a:cs typeface="Calibri"/>
                <a:sym typeface="Calibri"/>
              </a:rPr>
              <a:t>02/03/2020 - publication in JO 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Document 32020R0283 - </a:t>
            </a:r>
            <a:r>
              <a:rPr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COUNCIL REGULATION (EU) 2020/283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of 18 February 2020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amending Regulation (EU) No 904/2010 as regards measures to strengthen administrative cooperation in order to combat VAT fraud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THE COUNCIL OF THE EUROPEAN UNION,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Treaty on the Functioning of the European Union, and in particular Article 113 thereof,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proposal from the European Commission,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After transmission of the draft legislative act to the national parliaments,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opinion of the European Parliament (1),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Having regard to the opinion of the European Economic and Social Committee (2),......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modification of 904/2010 itself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1"/>
          <p:cNvSpPr/>
          <p:nvPr/>
        </p:nvSpPr>
        <p:spPr>
          <a:xfrm>
            <a:off x="4099036" y="136625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51"/>
          <p:cNvSpPr/>
          <p:nvPr/>
        </p:nvSpPr>
        <p:spPr>
          <a:xfrm>
            <a:off x="1520950" y="757325"/>
            <a:ext cx="2399700" cy="994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</a:t>
            </a: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OJ-2019-12-17-DFT-EN-PDF-W, OJ-2019-12-17-DFT-EN-JSON-W… (90 uris) 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51"/>
          <p:cNvSpPr/>
          <p:nvPr/>
        </p:nvSpPr>
        <p:spPr>
          <a:xfrm>
            <a:off x="4044775" y="1080675"/>
            <a:ext cx="1462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51"/>
          <p:cNvSpPr/>
          <p:nvPr/>
        </p:nvSpPr>
        <p:spPr>
          <a:xfrm>
            <a:off x="5590500" y="1056650"/>
            <a:ext cx="1542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51"/>
          <p:cNvSpPr/>
          <p:nvPr/>
        </p:nvSpPr>
        <p:spPr>
          <a:xfrm>
            <a:off x="1869750" y="1924875"/>
            <a:ext cx="1699800" cy="99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sameAs:OJ-2019-12-17-DFT-EN-PDF-I, OJ-2019-12-17-DFT-EN-JSON-I… (90 uris)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51"/>
          <p:cNvSpPr/>
          <p:nvPr/>
        </p:nvSpPr>
        <p:spPr>
          <a:xfrm>
            <a:off x="5174695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1" name="Google Shape;931;p51"/>
          <p:cNvCxnSpPr>
            <a:stCxn id="926" idx="0"/>
            <a:endCxn id="925" idx="2"/>
          </p:cNvCxnSpPr>
          <p:nvPr/>
        </p:nvCxnSpPr>
        <p:spPr>
          <a:xfrm flipH="1" rot="-5400000">
            <a:off x="3720250" y="-242125"/>
            <a:ext cx="50400" cy="2049300"/>
          </a:xfrm>
          <a:prstGeom prst="bentConnector5">
            <a:avLst>
              <a:gd fmla="val -472470" name="adj1"/>
              <a:gd fmla="val 62902" name="adj2"/>
              <a:gd fmla="val 57247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51"/>
          <p:cNvCxnSpPr>
            <a:stCxn id="927" idx="0"/>
            <a:endCxn id="925" idx="2"/>
          </p:cNvCxnSpPr>
          <p:nvPr/>
        </p:nvCxnSpPr>
        <p:spPr>
          <a:xfrm flipH="1" rot="5400000">
            <a:off x="4636525" y="941175"/>
            <a:ext cx="273000" cy="6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3" name="Google Shape;933;p51"/>
          <p:cNvCxnSpPr>
            <a:stCxn id="928" idx="0"/>
            <a:endCxn id="925" idx="2"/>
          </p:cNvCxnSpPr>
          <p:nvPr/>
        </p:nvCxnSpPr>
        <p:spPr>
          <a:xfrm flipH="1" rot="5400000">
            <a:off x="5441400" y="136250"/>
            <a:ext cx="249000" cy="15918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51"/>
          <p:cNvCxnSpPr>
            <a:stCxn id="929" idx="0"/>
            <a:endCxn id="926" idx="2"/>
          </p:cNvCxnSpPr>
          <p:nvPr/>
        </p:nvCxnSpPr>
        <p:spPr>
          <a:xfrm rot="-5400000">
            <a:off x="2633700" y="1837725"/>
            <a:ext cx="173100" cy="12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5" name="Google Shape;935;p51"/>
          <p:cNvCxnSpPr>
            <a:stCxn id="930" idx="0"/>
            <a:endCxn id="926" idx="2"/>
          </p:cNvCxnSpPr>
          <p:nvPr/>
        </p:nvCxnSpPr>
        <p:spPr>
          <a:xfrm flipH="1" rot="5400000">
            <a:off x="4225645" y="247000"/>
            <a:ext cx="294000" cy="3303900"/>
          </a:xfrm>
          <a:prstGeom prst="bentConnector3">
            <a:avLst>
              <a:gd fmla="val 605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6" name="Google Shape;936;p51"/>
          <p:cNvSpPr/>
          <p:nvPr/>
        </p:nvSpPr>
        <p:spPr>
          <a:xfrm>
            <a:off x="993950" y="3138800"/>
            <a:ext cx="1521600" cy="7836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sameAs:OJ-2019-12-17-DFT-EN-PDF-M, OJ-2019-12-17-DFT-EN-JSON-M… (90 uris) 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51"/>
          <p:cNvSpPr/>
          <p:nvPr/>
        </p:nvSpPr>
        <p:spPr>
          <a:xfrm>
            <a:off x="26939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8" name="Google Shape;938;p51"/>
          <p:cNvCxnSpPr>
            <a:stCxn id="936" idx="0"/>
            <a:endCxn id="929" idx="2"/>
          </p:cNvCxnSpPr>
          <p:nvPr/>
        </p:nvCxnSpPr>
        <p:spPr>
          <a:xfrm rot="-5400000">
            <a:off x="2127500" y="2546750"/>
            <a:ext cx="219300" cy="964800"/>
          </a:xfrm>
          <a:prstGeom prst="bentConnector3">
            <a:avLst>
              <a:gd fmla="val 500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" name="Google Shape;939;p51"/>
          <p:cNvCxnSpPr>
            <a:stCxn id="937" idx="0"/>
            <a:endCxn id="929" idx="2"/>
          </p:cNvCxnSpPr>
          <p:nvPr/>
        </p:nvCxnSpPr>
        <p:spPr>
          <a:xfrm flipH="1" rot="5400000">
            <a:off x="3087700" y="2551550"/>
            <a:ext cx="203100" cy="9390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51"/>
          <p:cNvCxnSpPr>
            <a:stCxn id="936" idx="2"/>
          </p:cNvCxnSpPr>
          <p:nvPr/>
        </p:nvCxnSpPr>
        <p:spPr>
          <a:xfrm rot="5400000">
            <a:off x="1406450" y="4159400"/>
            <a:ext cx="585300" cy="11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51"/>
          <p:cNvSpPr/>
          <p:nvPr/>
        </p:nvSpPr>
        <p:spPr>
          <a:xfrm>
            <a:off x="33061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942" name="Google Shape;942;p51"/>
          <p:cNvCxnSpPr>
            <a:stCxn id="937" idx="2"/>
            <a:endCxn id="941" idx="1"/>
          </p:cNvCxnSpPr>
          <p:nvPr/>
        </p:nvCxnSpPr>
        <p:spPr>
          <a:xfrm flipH="1" rot="-5400000">
            <a:off x="3497650" y="3954800"/>
            <a:ext cx="350100" cy="27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3" name="Google Shape;943;p51"/>
          <p:cNvSpPr/>
          <p:nvPr/>
        </p:nvSpPr>
        <p:spPr>
          <a:xfrm>
            <a:off x="2467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944" name="Google Shape;944;p51"/>
          <p:cNvSpPr/>
          <p:nvPr/>
        </p:nvSpPr>
        <p:spPr>
          <a:xfrm>
            <a:off x="7457400" y="489775"/>
            <a:ext cx="1542600" cy="737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Synopsis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5" name="Google Shape;945;p51"/>
          <p:cNvCxnSpPr>
            <a:stCxn id="944" idx="1"/>
            <a:endCxn id="925" idx="3"/>
          </p:cNvCxnSpPr>
          <p:nvPr/>
        </p:nvCxnSpPr>
        <p:spPr>
          <a:xfrm rot="10800000">
            <a:off x="5440800" y="472075"/>
            <a:ext cx="2016600" cy="38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51"/>
          <p:cNvSpPr txBox="1"/>
          <p:nvPr/>
        </p:nvSpPr>
        <p:spPr>
          <a:xfrm>
            <a:off x="6087550" y="248800"/>
            <a:ext cx="15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is_synopsis_of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51"/>
          <p:cNvSpPr/>
          <p:nvPr/>
        </p:nvSpPr>
        <p:spPr>
          <a:xfrm>
            <a:off x="7388184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51"/>
          <p:cNvSpPr/>
          <p:nvPr/>
        </p:nvSpPr>
        <p:spPr>
          <a:xfrm>
            <a:off x="7347825" y="316192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OJ-2019-12-17-SYN_en_xml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9" name="Google Shape;949;p51"/>
          <p:cNvCxnSpPr>
            <a:stCxn id="947" idx="0"/>
            <a:endCxn id="944" idx="2"/>
          </p:cNvCxnSpPr>
          <p:nvPr/>
        </p:nvCxnSpPr>
        <p:spPr>
          <a:xfrm flipH="1" rot="5400000">
            <a:off x="7824084" y="1631950"/>
            <a:ext cx="818700" cy="9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51"/>
          <p:cNvCxnSpPr>
            <a:stCxn id="948" idx="0"/>
            <a:endCxn id="947" idx="2"/>
          </p:cNvCxnSpPr>
          <p:nvPr/>
        </p:nvCxnSpPr>
        <p:spPr>
          <a:xfrm flipH="1" rot="5400000">
            <a:off x="8052975" y="2902275"/>
            <a:ext cx="444900" cy="74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1" name="Google Shape;951;p51"/>
          <p:cNvSpPr/>
          <p:nvPr/>
        </p:nvSpPr>
        <p:spPr>
          <a:xfrm>
            <a:off x="10963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952" name="Google Shape;952;p51"/>
          <p:cNvSpPr/>
          <p:nvPr/>
        </p:nvSpPr>
        <p:spPr>
          <a:xfrm>
            <a:off x="295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2019-12-17</a:t>
            </a:r>
            <a:endParaRPr sz="700"/>
          </a:p>
        </p:txBody>
      </p:sp>
      <p:sp>
        <p:nvSpPr>
          <p:cNvPr id="953" name="Google Shape;953;p51"/>
          <p:cNvSpPr/>
          <p:nvPr/>
        </p:nvSpPr>
        <p:spPr>
          <a:xfrm>
            <a:off x="50561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2019-12-18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4" name="Google Shape;954;p51"/>
          <p:cNvCxnSpPr>
            <a:stCxn id="953" idx="0"/>
            <a:endCxn id="930" idx="2"/>
          </p:cNvCxnSpPr>
          <p:nvPr/>
        </p:nvCxnSpPr>
        <p:spPr>
          <a:xfrm rot="-5400000">
            <a:off x="5819950" y="2918000"/>
            <a:ext cx="405600" cy="3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5" name="Google Shape;955;p51"/>
          <p:cNvSpPr/>
          <p:nvPr/>
        </p:nvSpPr>
        <p:spPr>
          <a:xfrm>
            <a:off x="56683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956" name="Google Shape;956;p51"/>
          <p:cNvCxnSpPr>
            <a:endCxn id="955" idx="1"/>
          </p:cNvCxnSpPr>
          <p:nvPr/>
        </p:nvCxnSpPr>
        <p:spPr>
          <a:xfrm flipH="1" rot="-5400000">
            <a:off x="58597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p51"/>
          <p:cNvSpPr/>
          <p:nvPr/>
        </p:nvSpPr>
        <p:spPr>
          <a:xfrm>
            <a:off x="7801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958" name="Google Shape;958;p51"/>
          <p:cNvCxnSpPr>
            <a:endCxn id="957" idx="1"/>
          </p:cNvCxnSpPr>
          <p:nvPr/>
        </p:nvCxnSpPr>
        <p:spPr>
          <a:xfrm flipH="1" rot="-5400000">
            <a:off x="79933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51"/>
          <p:cNvSpPr/>
          <p:nvPr/>
        </p:nvSpPr>
        <p:spPr>
          <a:xfrm>
            <a:off x="7573339" y="44485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960" name="Google Shape;960;p51"/>
          <p:cNvSpPr/>
          <p:nvPr/>
        </p:nvSpPr>
        <p:spPr>
          <a:xfrm>
            <a:off x="7192339" y="46771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961" name="Google Shape;961;p51"/>
          <p:cNvCxnSpPr>
            <a:stCxn id="936" idx="2"/>
            <a:endCxn id="952" idx="1"/>
          </p:cNvCxnSpPr>
          <p:nvPr/>
        </p:nvCxnSpPr>
        <p:spPr>
          <a:xfrm rot="5400000">
            <a:off x="857300" y="3474950"/>
            <a:ext cx="450000" cy="1344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62" name="Google Shape;962;p51"/>
          <p:cNvSpPr txBox="1"/>
          <p:nvPr/>
        </p:nvSpPr>
        <p:spPr>
          <a:xfrm>
            <a:off x="-90900" y="39972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51"/>
          <p:cNvSpPr txBox="1"/>
          <p:nvPr/>
        </p:nvSpPr>
        <p:spPr>
          <a:xfrm>
            <a:off x="2347500" y="39210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51"/>
          <p:cNvSpPr/>
          <p:nvPr/>
        </p:nvSpPr>
        <p:spPr>
          <a:xfrm>
            <a:off x="29539" y="4753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965" name="Google Shape;965;p51"/>
          <p:cNvCxnSpPr>
            <a:stCxn id="937" idx="2"/>
            <a:endCxn id="943" idx="1"/>
          </p:cNvCxnSpPr>
          <p:nvPr/>
        </p:nvCxnSpPr>
        <p:spPr>
          <a:xfrm rot="5400000">
            <a:off x="3078550" y="3563600"/>
            <a:ext cx="350100" cy="810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66" name="Google Shape;966;p51"/>
          <p:cNvSpPr txBox="1"/>
          <p:nvPr/>
        </p:nvSpPr>
        <p:spPr>
          <a:xfrm>
            <a:off x="1828800" y="1676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967" name="Google Shape;967;p51"/>
          <p:cNvSpPr txBox="1"/>
          <p:nvPr/>
        </p:nvSpPr>
        <p:spPr>
          <a:xfrm>
            <a:off x="4629267" y="1822021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968" name="Google Shape;968;p51"/>
          <p:cNvSpPr txBox="1"/>
          <p:nvPr/>
        </p:nvSpPr>
        <p:spPr>
          <a:xfrm>
            <a:off x="8153400" y="175260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969" name="Google Shape;969;p51"/>
          <p:cNvSpPr txBox="1"/>
          <p:nvPr/>
        </p:nvSpPr>
        <p:spPr>
          <a:xfrm>
            <a:off x="1344250" y="2743200"/>
            <a:ext cx="23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970" name="Google Shape;970;p51"/>
          <p:cNvSpPr txBox="1"/>
          <p:nvPr/>
        </p:nvSpPr>
        <p:spPr>
          <a:xfrm>
            <a:off x="35052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971" name="Google Shape;971;p51"/>
          <p:cNvSpPr txBox="1"/>
          <p:nvPr/>
        </p:nvSpPr>
        <p:spPr>
          <a:xfrm>
            <a:off x="52578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972" name="Google Shape;972;p51"/>
          <p:cNvSpPr txBox="1"/>
          <p:nvPr/>
        </p:nvSpPr>
        <p:spPr>
          <a:xfrm>
            <a:off x="1219200" y="41148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973" name="Google Shape;973;p51"/>
          <p:cNvSpPr txBox="1"/>
          <p:nvPr/>
        </p:nvSpPr>
        <p:spPr>
          <a:xfrm>
            <a:off x="36576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974" name="Google Shape;974;p51"/>
          <p:cNvSpPr txBox="1"/>
          <p:nvPr/>
        </p:nvSpPr>
        <p:spPr>
          <a:xfrm>
            <a:off x="60198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975" name="Google Shape;975;p51"/>
          <p:cNvSpPr txBox="1"/>
          <p:nvPr/>
        </p:nvSpPr>
        <p:spPr>
          <a:xfrm>
            <a:off x="81534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976" name="Google Shape;976;p51"/>
          <p:cNvSpPr txBox="1"/>
          <p:nvPr/>
        </p:nvSpPr>
        <p:spPr>
          <a:xfrm>
            <a:off x="3153750" y="6417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isMemberOf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2"/>
          <p:cNvSpPr/>
          <p:nvPr/>
        </p:nvSpPr>
        <p:spPr>
          <a:xfrm>
            <a:off x="4099036" y="136625"/>
            <a:ext cx="13419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52"/>
          <p:cNvSpPr/>
          <p:nvPr/>
        </p:nvSpPr>
        <p:spPr>
          <a:xfrm>
            <a:off x="1520950" y="757325"/>
            <a:ext cx="2399700" cy="994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sameAs:OJ-2019-12-17-DFT-EN-PDF-W, OJ-2019-12-17-DFT-EN-JSON-W… (90 uris) 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52"/>
          <p:cNvSpPr/>
          <p:nvPr/>
        </p:nvSpPr>
        <p:spPr>
          <a:xfrm>
            <a:off x="4044775" y="1080675"/>
            <a:ext cx="1462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URI:OJ-2019-12-17-REV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52"/>
          <p:cNvSpPr/>
          <p:nvPr/>
        </p:nvSpPr>
        <p:spPr>
          <a:xfrm>
            <a:off x="5590500" y="1056650"/>
            <a:ext cx="1542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52"/>
          <p:cNvSpPr/>
          <p:nvPr/>
        </p:nvSpPr>
        <p:spPr>
          <a:xfrm>
            <a:off x="1869750" y="1924875"/>
            <a:ext cx="1699800" cy="99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sameAs:OJ-2019-12-17-DFT-EN-PDF-I, OJ-2019-12-17-DFT-EN-JSON-I… (90 uris)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52"/>
          <p:cNvSpPr/>
          <p:nvPr/>
        </p:nvSpPr>
        <p:spPr>
          <a:xfrm>
            <a:off x="5174695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URI:OJ-2019-12-17-DFT_de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7" name="Google Shape;987;p52"/>
          <p:cNvCxnSpPr>
            <a:stCxn id="982" idx="0"/>
            <a:endCxn id="981" idx="2"/>
          </p:cNvCxnSpPr>
          <p:nvPr/>
        </p:nvCxnSpPr>
        <p:spPr>
          <a:xfrm flipH="1" rot="-5400000">
            <a:off x="3720250" y="-242125"/>
            <a:ext cx="50400" cy="2049300"/>
          </a:xfrm>
          <a:prstGeom prst="bentConnector5">
            <a:avLst>
              <a:gd fmla="val -472470" name="adj1"/>
              <a:gd fmla="val 62902" name="adj2"/>
              <a:gd fmla="val 57247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52"/>
          <p:cNvCxnSpPr>
            <a:stCxn id="983" idx="0"/>
            <a:endCxn id="981" idx="2"/>
          </p:cNvCxnSpPr>
          <p:nvPr/>
        </p:nvCxnSpPr>
        <p:spPr>
          <a:xfrm flipH="1" rot="5400000">
            <a:off x="4636525" y="941175"/>
            <a:ext cx="273000" cy="6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52"/>
          <p:cNvCxnSpPr>
            <a:stCxn id="984" idx="0"/>
            <a:endCxn id="981" idx="2"/>
          </p:cNvCxnSpPr>
          <p:nvPr/>
        </p:nvCxnSpPr>
        <p:spPr>
          <a:xfrm flipH="1" rot="5400000">
            <a:off x="5441400" y="136250"/>
            <a:ext cx="249000" cy="15918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0" name="Google Shape;990;p52"/>
          <p:cNvCxnSpPr>
            <a:stCxn id="985" idx="0"/>
            <a:endCxn id="982" idx="2"/>
          </p:cNvCxnSpPr>
          <p:nvPr/>
        </p:nvCxnSpPr>
        <p:spPr>
          <a:xfrm rot="-5400000">
            <a:off x="2633700" y="1837725"/>
            <a:ext cx="173100" cy="12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52"/>
          <p:cNvCxnSpPr>
            <a:stCxn id="986" idx="0"/>
            <a:endCxn id="982" idx="2"/>
          </p:cNvCxnSpPr>
          <p:nvPr/>
        </p:nvCxnSpPr>
        <p:spPr>
          <a:xfrm flipH="1" rot="5400000">
            <a:off x="4225645" y="247000"/>
            <a:ext cx="294000" cy="3303900"/>
          </a:xfrm>
          <a:prstGeom prst="bentConnector3">
            <a:avLst>
              <a:gd fmla="val 605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2" name="Google Shape;992;p52"/>
          <p:cNvSpPr/>
          <p:nvPr/>
        </p:nvSpPr>
        <p:spPr>
          <a:xfrm>
            <a:off x="993950" y="3138800"/>
            <a:ext cx="1521600" cy="7836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URI:OJ-2019-12-17-DFT_en_pdf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sameAs:OJ-2019-12-17-DFT-EN-PDF-M, OJ-2019-12-17-DFT-EN-JSON-M… (90 uris) </a:t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52"/>
          <p:cNvSpPr/>
          <p:nvPr/>
        </p:nvSpPr>
        <p:spPr>
          <a:xfrm>
            <a:off x="26939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4" name="Google Shape;994;p52"/>
          <p:cNvCxnSpPr>
            <a:stCxn id="992" idx="0"/>
            <a:endCxn id="985" idx="2"/>
          </p:cNvCxnSpPr>
          <p:nvPr/>
        </p:nvCxnSpPr>
        <p:spPr>
          <a:xfrm rot="-5400000">
            <a:off x="2127500" y="2546750"/>
            <a:ext cx="219300" cy="964800"/>
          </a:xfrm>
          <a:prstGeom prst="bentConnector3">
            <a:avLst>
              <a:gd fmla="val 500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52"/>
          <p:cNvCxnSpPr>
            <a:stCxn id="993" idx="0"/>
            <a:endCxn id="985" idx="2"/>
          </p:cNvCxnSpPr>
          <p:nvPr/>
        </p:nvCxnSpPr>
        <p:spPr>
          <a:xfrm flipH="1" rot="5400000">
            <a:off x="3087700" y="2551550"/>
            <a:ext cx="203100" cy="9390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6" name="Google Shape;996;p52"/>
          <p:cNvCxnSpPr>
            <a:stCxn id="992" idx="2"/>
          </p:cNvCxnSpPr>
          <p:nvPr/>
        </p:nvCxnSpPr>
        <p:spPr>
          <a:xfrm rot="5400000">
            <a:off x="1406450" y="4159400"/>
            <a:ext cx="585300" cy="11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7" name="Google Shape;997;p52"/>
          <p:cNvSpPr/>
          <p:nvPr/>
        </p:nvSpPr>
        <p:spPr>
          <a:xfrm>
            <a:off x="33061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998" name="Google Shape;998;p52"/>
          <p:cNvCxnSpPr>
            <a:stCxn id="993" idx="2"/>
            <a:endCxn id="997" idx="1"/>
          </p:cNvCxnSpPr>
          <p:nvPr/>
        </p:nvCxnSpPr>
        <p:spPr>
          <a:xfrm flipH="1" rot="-5400000">
            <a:off x="3497650" y="3954800"/>
            <a:ext cx="350100" cy="27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52"/>
          <p:cNvSpPr/>
          <p:nvPr/>
        </p:nvSpPr>
        <p:spPr>
          <a:xfrm>
            <a:off x="2467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1000" name="Google Shape;1000;p52"/>
          <p:cNvSpPr/>
          <p:nvPr/>
        </p:nvSpPr>
        <p:spPr>
          <a:xfrm>
            <a:off x="7457400" y="489775"/>
            <a:ext cx="1542600" cy="737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Synopsis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1" name="Google Shape;1001;p52"/>
          <p:cNvCxnSpPr>
            <a:stCxn id="1000" idx="1"/>
            <a:endCxn id="981" idx="3"/>
          </p:cNvCxnSpPr>
          <p:nvPr/>
        </p:nvCxnSpPr>
        <p:spPr>
          <a:xfrm rot="10800000">
            <a:off x="5440800" y="472075"/>
            <a:ext cx="2016600" cy="38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52"/>
          <p:cNvSpPr txBox="1"/>
          <p:nvPr/>
        </p:nvSpPr>
        <p:spPr>
          <a:xfrm>
            <a:off x="6087550" y="248800"/>
            <a:ext cx="15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is_synopsis_of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52"/>
          <p:cNvSpPr/>
          <p:nvPr/>
        </p:nvSpPr>
        <p:spPr>
          <a:xfrm>
            <a:off x="7388184" y="204595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52"/>
          <p:cNvSpPr/>
          <p:nvPr/>
        </p:nvSpPr>
        <p:spPr>
          <a:xfrm>
            <a:off x="7347825" y="316192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URI:OJ-2019-12-17-SYN_en_xml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5" name="Google Shape;1005;p52"/>
          <p:cNvCxnSpPr>
            <a:stCxn id="1003" idx="0"/>
            <a:endCxn id="1000" idx="2"/>
          </p:cNvCxnSpPr>
          <p:nvPr/>
        </p:nvCxnSpPr>
        <p:spPr>
          <a:xfrm flipH="1" rot="5400000">
            <a:off x="7824084" y="1631950"/>
            <a:ext cx="818700" cy="9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6" name="Google Shape;1006;p52"/>
          <p:cNvCxnSpPr>
            <a:stCxn id="1004" idx="0"/>
            <a:endCxn id="1003" idx="2"/>
          </p:cNvCxnSpPr>
          <p:nvPr/>
        </p:nvCxnSpPr>
        <p:spPr>
          <a:xfrm flipH="1" rot="5400000">
            <a:off x="8052975" y="2902275"/>
            <a:ext cx="444900" cy="74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7" name="Google Shape;1007;p52"/>
          <p:cNvSpPr/>
          <p:nvPr/>
        </p:nvSpPr>
        <p:spPr>
          <a:xfrm>
            <a:off x="10963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1008" name="Google Shape;1008;p52"/>
          <p:cNvSpPr/>
          <p:nvPr/>
        </p:nvSpPr>
        <p:spPr>
          <a:xfrm>
            <a:off x="29539" y="4372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2019-12-17</a:t>
            </a:r>
            <a:endParaRPr sz="700"/>
          </a:p>
        </p:txBody>
      </p:sp>
      <p:sp>
        <p:nvSpPr>
          <p:cNvPr id="1009" name="Google Shape;1009;p52"/>
          <p:cNvSpPr/>
          <p:nvPr/>
        </p:nvSpPr>
        <p:spPr>
          <a:xfrm>
            <a:off x="5056150" y="3122600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modified: 2019-12-18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URI:OJ-2019-12-17-DFT_en_json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0" name="Google Shape;1010;p52"/>
          <p:cNvCxnSpPr>
            <a:stCxn id="1009" idx="0"/>
            <a:endCxn id="986" idx="2"/>
          </p:cNvCxnSpPr>
          <p:nvPr/>
        </p:nvCxnSpPr>
        <p:spPr>
          <a:xfrm rot="-5400000">
            <a:off x="5819950" y="2918000"/>
            <a:ext cx="405600" cy="3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1" name="Google Shape;1011;p52"/>
          <p:cNvSpPr/>
          <p:nvPr/>
        </p:nvSpPr>
        <p:spPr>
          <a:xfrm>
            <a:off x="56683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1012" name="Google Shape;1012;p52"/>
          <p:cNvCxnSpPr>
            <a:endCxn id="1011" idx="1"/>
          </p:cNvCxnSpPr>
          <p:nvPr/>
        </p:nvCxnSpPr>
        <p:spPr>
          <a:xfrm flipH="1" rot="-5400000">
            <a:off x="58597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3" name="Google Shape;1013;p52"/>
          <p:cNvSpPr/>
          <p:nvPr/>
        </p:nvSpPr>
        <p:spPr>
          <a:xfrm>
            <a:off x="7801939" y="41437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2019-12-20</a:t>
            </a:r>
            <a:endParaRPr sz="700"/>
          </a:p>
        </p:txBody>
      </p:sp>
      <p:cxnSp>
        <p:nvCxnSpPr>
          <p:cNvPr id="1014" name="Google Shape;1014;p52"/>
          <p:cNvCxnSpPr>
            <a:endCxn id="1013" idx="1"/>
          </p:cNvCxnSpPr>
          <p:nvPr/>
        </p:nvCxnSpPr>
        <p:spPr>
          <a:xfrm flipH="1" rot="-5400000">
            <a:off x="7993302" y="3954750"/>
            <a:ext cx="350100" cy="2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52"/>
          <p:cNvSpPr/>
          <p:nvPr/>
        </p:nvSpPr>
        <p:spPr>
          <a:xfrm>
            <a:off x="7573339" y="44485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2019-12-19</a:t>
            </a:r>
            <a:endParaRPr sz="700"/>
          </a:p>
        </p:txBody>
      </p:sp>
      <p:sp>
        <p:nvSpPr>
          <p:cNvPr id="1016" name="Google Shape;1016;p52"/>
          <p:cNvSpPr/>
          <p:nvPr/>
        </p:nvSpPr>
        <p:spPr>
          <a:xfrm>
            <a:off x="7192339" y="46771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1017" name="Google Shape;1017;p52"/>
          <p:cNvCxnSpPr>
            <a:stCxn id="992" idx="2"/>
            <a:endCxn id="1008" idx="1"/>
          </p:cNvCxnSpPr>
          <p:nvPr/>
        </p:nvCxnSpPr>
        <p:spPr>
          <a:xfrm rot="5400000">
            <a:off x="857300" y="3474950"/>
            <a:ext cx="450000" cy="1344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52"/>
          <p:cNvSpPr txBox="1"/>
          <p:nvPr/>
        </p:nvSpPr>
        <p:spPr>
          <a:xfrm>
            <a:off x="-90900" y="39972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52"/>
          <p:cNvSpPr txBox="1"/>
          <p:nvPr/>
        </p:nvSpPr>
        <p:spPr>
          <a:xfrm>
            <a:off x="2347500" y="3921050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has_previous_version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52"/>
          <p:cNvSpPr/>
          <p:nvPr/>
        </p:nvSpPr>
        <p:spPr>
          <a:xfrm>
            <a:off x="29539" y="4753350"/>
            <a:ext cx="760725" cy="386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2019-12-18</a:t>
            </a:r>
            <a:endParaRPr sz="700"/>
          </a:p>
        </p:txBody>
      </p:sp>
      <p:cxnSp>
        <p:nvCxnSpPr>
          <p:cNvPr id="1021" name="Google Shape;1021;p52"/>
          <p:cNvCxnSpPr>
            <a:stCxn id="993" idx="2"/>
            <a:endCxn id="999" idx="1"/>
          </p:cNvCxnSpPr>
          <p:nvPr/>
        </p:nvCxnSpPr>
        <p:spPr>
          <a:xfrm rot="5400000">
            <a:off x="3078550" y="3563600"/>
            <a:ext cx="350100" cy="810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22" name="Google Shape;1022;p52"/>
          <p:cNvSpPr txBox="1"/>
          <p:nvPr/>
        </p:nvSpPr>
        <p:spPr>
          <a:xfrm>
            <a:off x="1828800" y="1676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1023" name="Google Shape;1023;p52"/>
          <p:cNvSpPr txBox="1"/>
          <p:nvPr/>
        </p:nvSpPr>
        <p:spPr>
          <a:xfrm>
            <a:off x="4629267" y="1822021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1024" name="Google Shape;1024;p52"/>
          <p:cNvSpPr txBox="1"/>
          <p:nvPr/>
        </p:nvSpPr>
        <p:spPr>
          <a:xfrm>
            <a:off x="8153400" y="175260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realizes</a:t>
            </a:r>
            <a:endParaRPr/>
          </a:p>
        </p:txBody>
      </p:sp>
      <p:sp>
        <p:nvSpPr>
          <p:cNvPr id="1025" name="Google Shape;1025;p52"/>
          <p:cNvSpPr txBox="1"/>
          <p:nvPr/>
        </p:nvSpPr>
        <p:spPr>
          <a:xfrm>
            <a:off x="1344250" y="2743200"/>
            <a:ext cx="23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1026" name="Google Shape;1026;p52"/>
          <p:cNvSpPr txBox="1"/>
          <p:nvPr/>
        </p:nvSpPr>
        <p:spPr>
          <a:xfrm>
            <a:off x="35052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1027" name="Google Shape;1027;p52"/>
          <p:cNvSpPr txBox="1"/>
          <p:nvPr/>
        </p:nvSpPr>
        <p:spPr>
          <a:xfrm>
            <a:off x="5257800" y="2743200"/>
            <a:ext cx="7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embodies</a:t>
            </a:r>
            <a:endParaRPr/>
          </a:p>
        </p:txBody>
      </p:sp>
      <p:sp>
        <p:nvSpPr>
          <p:cNvPr id="1028" name="Google Shape;1028;p52"/>
          <p:cNvSpPr txBox="1"/>
          <p:nvPr/>
        </p:nvSpPr>
        <p:spPr>
          <a:xfrm>
            <a:off x="1219200" y="41148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1029" name="Google Shape;1029;p52"/>
          <p:cNvSpPr txBox="1"/>
          <p:nvPr/>
        </p:nvSpPr>
        <p:spPr>
          <a:xfrm>
            <a:off x="36576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1030" name="Google Shape;1030;p52"/>
          <p:cNvSpPr txBox="1"/>
          <p:nvPr/>
        </p:nvSpPr>
        <p:spPr>
          <a:xfrm>
            <a:off x="60198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1031" name="Google Shape;1031;p52"/>
          <p:cNvSpPr txBox="1"/>
          <p:nvPr/>
        </p:nvSpPr>
        <p:spPr>
          <a:xfrm>
            <a:off x="8153400" y="3886200"/>
            <a:ext cx="89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highlight>
                  <a:srgbClr val="FFFFFF"/>
                </a:highlight>
              </a:rPr>
              <a:t>is_exemplified_by</a:t>
            </a:r>
            <a:endParaRPr sz="1100"/>
          </a:p>
        </p:txBody>
      </p:sp>
      <p:sp>
        <p:nvSpPr>
          <p:cNvPr id="1032" name="Google Shape;1032;p52"/>
          <p:cNvSpPr txBox="1"/>
          <p:nvPr/>
        </p:nvSpPr>
        <p:spPr>
          <a:xfrm>
            <a:off x="3153750" y="6417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isMemberOf</a:t>
            </a:r>
            <a:endParaRPr/>
          </a:p>
        </p:txBody>
      </p:sp>
      <p:sp>
        <p:nvSpPr>
          <p:cNvPr id="1033" name="Google Shape;1033;p52"/>
          <p:cNvSpPr/>
          <p:nvPr/>
        </p:nvSpPr>
        <p:spPr>
          <a:xfrm>
            <a:off x="-686350" y="1099608"/>
            <a:ext cx="1542600" cy="26367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modified : 2019-12-19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URI:OJ-2019-12-17-DFT_en_pdf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" name="Google Shape;1034;p52"/>
          <p:cNvCxnSpPr>
            <a:stCxn id="1033" idx="3"/>
            <a:endCxn id="992" idx="1"/>
          </p:cNvCxnSpPr>
          <p:nvPr/>
        </p:nvCxnSpPr>
        <p:spPr>
          <a:xfrm>
            <a:off x="856250" y="2417958"/>
            <a:ext cx="137700" cy="111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52"/>
          <p:cNvCxnSpPr>
            <a:stCxn id="1033" idx="3"/>
            <a:endCxn id="985" idx="1"/>
          </p:cNvCxnSpPr>
          <p:nvPr/>
        </p:nvCxnSpPr>
        <p:spPr>
          <a:xfrm>
            <a:off x="856250" y="2417958"/>
            <a:ext cx="1013400" cy="4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52"/>
          <p:cNvCxnSpPr>
            <a:stCxn id="1033" idx="3"/>
            <a:endCxn id="982" idx="1"/>
          </p:cNvCxnSpPr>
          <p:nvPr/>
        </p:nvCxnSpPr>
        <p:spPr>
          <a:xfrm flipH="1" rot="10800000">
            <a:off x="856250" y="1254558"/>
            <a:ext cx="664800" cy="1163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52"/>
          <p:cNvCxnSpPr>
            <a:stCxn id="1033" idx="2"/>
            <a:endCxn id="1007" idx="0"/>
          </p:cNvCxnSpPr>
          <p:nvPr/>
        </p:nvCxnSpPr>
        <p:spPr>
          <a:xfrm flipH="1" rot="-5400000">
            <a:off x="398450" y="3422808"/>
            <a:ext cx="764700" cy="1391700"/>
          </a:xfrm>
          <a:prstGeom prst="bentConnector3">
            <a:avLst>
              <a:gd fmla="val 415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3"/>
          <p:cNvSpPr/>
          <p:nvPr/>
        </p:nvSpPr>
        <p:spPr>
          <a:xfrm>
            <a:off x="4145148" y="176225"/>
            <a:ext cx="1594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53"/>
          <p:cNvSpPr/>
          <p:nvPr/>
        </p:nvSpPr>
        <p:spPr>
          <a:xfrm>
            <a:off x="645284" y="261380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53"/>
          <p:cNvSpPr/>
          <p:nvPr/>
        </p:nvSpPr>
        <p:spPr>
          <a:xfrm>
            <a:off x="530375" y="429617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" name="Google Shape;1045;p53"/>
          <p:cNvCxnSpPr>
            <a:stCxn id="1043" idx="0"/>
            <a:endCxn id="1042" idx="1"/>
          </p:cNvCxnSpPr>
          <p:nvPr/>
        </p:nvCxnSpPr>
        <p:spPr>
          <a:xfrm rot="-5400000">
            <a:off x="1769084" y="237800"/>
            <a:ext cx="2102100" cy="264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53"/>
          <p:cNvCxnSpPr>
            <a:stCxn id="1044" idx="0"/>
            <a:endCxn id="1043" idx="2"/>
          </p:cNvCxnSpPr>
          <p:nvPr/>
        </p:nvCxnSpPr>
        <p:spPr>
          <a:xfrm rot="-5400000">
            <a:off x="989825" y="3790225"/>
            <a:ext cx="10113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7" name="Google Shape;1047;p53"/>
          <p:cNvSpPr/>
          <p:nvPr/>
        </p:nvSpPr>
        <p:spPr>
          <a:xfrm>
            <a:off x="3014018" y="1304950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URI:OJ-2019-12-17-FNL-ITM-D21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53"/>
          <p:cNvSpPr/>
          <p:nvPr/>
        </p:nvSpPr>
        <p:spPr>
          <a:xfrm>
            <a:off x="5275216" y="1289975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URI:OJ-2019-12-17-FNL-ITM-D22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" name="Google Shape;1049;p53"/>
          <p:cNvCxnSpPr>
            <a:stCxn id="1047" idx="0"/>
            <a:endCxn id="1042" idx="2"/>
          </p:cNvCxnSpPr>
          <p:nvPr/>
        </p:nvCxnSpPr>
        <p:spPr>
          <a:xfrm rot="-5400000">
            <a:off x="4241618" y="604150"/>
            <a:ext cx="457500" cy="9441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53"/>
          <p:cNvCxnSpPr>
            <a:stCxn id="1048" idx="0"/>
            <a:endCxn id="1042" idx="2"/>
          </p:cNvCxnSpPr>
          <p:nvPr/>
        </p:nvCxnSpPr>
        <p:spPr>
          <a:xfrm flipH="1" rot="5400000">
            <a:off x="5379616" y="410075"/>
            <a:ext cx="442800" cy="13170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53"/>
          <p:cNvSpPr/>
          <p:nvPr/>
        </p:nvSpPr>
        <p:spPr>
          <a:xfrm>
            <a:off x="2885076" y="2527100"/>
            <a:ext cx="2221200" cy="84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URI:OJ-2019-12-17-SYN-ITM-D21_en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53"/>
          <p:cNvSpPr/>
          <p:nvPr/>
        </p:nvSpPr>
        <p:spPr>
          <a:xfrm>
            <a:off x="5193850" y="2527100"/>
            <a:ext cx="2135100" cy="8670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URI:OJ-2019-12-17-SYN-ITM-D22_en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3" name="Google Shape;1053;p53"/>
          <p:cNvCxnSpPr>
            <a:stCxn id="1051" idx="0"/>
            <a:endCxn id="1047" idx="2"/>
          </p:cNvCxnSpPr>
          <p:nvPr/>
        </p:nvCxnSpPr>
        <p:spPr>
          <a:xfrm rot="-5400000">
            <a:off x="3721476" y="2250200"/>
            <a:ext cx="551100" cy="2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53"/>
          <p:cNvCxnSpPr>
            <a:stCxn id="1052" idx="0"/>
            <a:endCxn id="1048" idx="2"/>
          </p:cNvCxnSpPr>
          <p:nvPr/>
        </p:nvCxnSpPr>
        <p:spPr>
          <a:xfrm flipH="1" rot="5400000">
            <a:off x="5977450" y="2243150"/>
            <a:ext cx="566100" cy="1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5" name="Google Shape;1055;p53"/>
          <p:cNvSpPr txBox="1"/>
          <p:nvPr/>
        </p:nvSpPr>
        <p:spPr>
          <a:xfrm>
            <a:off x="3306150" y="9465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isPartOf</a:t>
            </a:r>
            <a:endParaRPr/>
          </a:p>
        </p:txBody>
      </p:sp>
      <p:sp>
        <p:nvSpPr>
          <p:cNvPr id="1056" name="Google Shape;1056;p53"/>
          <p:cNvSpPr txBox="1"/>
          <p:nvPr/>
        </p:nvSpPr>
        <p:spPr>
          <a:xfrm>
            <a:off x="6277950" y="946550"/>
            <a:ext cx="8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isPartOf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/>
          <p:nvPr/>
        </p:nvSpPr>
        <p:spPr>
          <a:xfrm>
            <a:off x="2087748" y="176225"/>
            <a:ext cx="15945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Synopsis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54"/>
          <p:cNvSpPr/>
          <p:nvPr/>
        </p:nvSpPr>
        <p:spPr>
          <a:xfrm>
            <a:off x="645284" y="2613800"/>
            <a:ext cx="1699800" cy="671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54"/>
          <p:cNvSpPr/>
          <p:nvPr/>
        </p:nvSpPr>
        <p:spPr>
          <a:xfrm>
            <a:off x="530375" y="4296175"/>
            <a:ext cx="1929600" cy="67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modified : 2019-12-20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4" name="Google Shape;1064;p54"/>
          <p:cNvCxnSpPr>
            <a:stCxn id="1062" idx="0"/>
            <a:endCxn id="1061" idx="1"/>
          </p:cNvCxnSpPr>
          <p:nvPr/>
        </p:nvCxnSpPr>
        <p:spPr>
          <a:xfrm rot="-5400000">
            <a:off x="740384" y="1266500"/>
            <a:ext cx="2102100" cy="59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5" name="Google Shape;1065;p54"/>
          <p:cNvCxnSpPr>
            <a:stCxn id="1063" idx="0"/>
            <a:endCxn id="1062" idx="2"/>
          </p:cNvCxnSpPr>
          <p:nvPr/>
        </p:nvCxnSpPr>
        <p:spPr>
          <a:xfrm rot="-5400000">
            <a:off x="989825" y="3790225"/>
            <a:ext cx="10113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6" name="Google Shape;1066;p54"/>
          <p:cNvSpPr/>
          <p:nvPr/>
        </p:nvSpPr>
        <p:spPr>
          <a:xfrm>
            <a:off x="3045573" y="1304950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URI:OJ-2019-12-17-SYN-ITM-D21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54"/>
          <p:cNvSpPr/>
          <p:nvPr/>
        </p:nvSpPr>
        <p:spPr>
          <a:xfrm>
            <a:off x="5180550" y="1289975"/>
            <a:ext cx="1968600" cy="671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</a:t>
            </a: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Subdivision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logique : FNL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URI:OJ-2019-12-17-SYN-ITM-D22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8" name="Google Shape;1068;p54"/>
          <p:cNvCxnSpPr>
            <a:stCxn id="1066" idx="0"/>
            <a:endCxn id="1061" idx="2"/>
          </p:cNvCxnSpPr>
          <p:nvPr/>
        </p:nvCxnSpPr>
        <p:spPr>
          <a:xfrm flipH="1" rot="5400000">
            <a:off x="3228723" y="503800"/>
            <a:ext cx="457500" cy="11448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54"/>
          <p:cNvCxnSpPr>
            <a:stCxn id="1067" idx="0"/>
            <a:endCxn id="1061" idx="2"/>
          </p:cNvCxnSpPr>
          <p:nvPr/>
        </p:nvCxnSpPr>
        <p:spPr>
          <a:xfrm flipH="1" rot="5400000">
            <a:off x="4303500" y="-571375"/>
            <a:ext cx="442800" cy="32799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0" name="Google Shape;1070;p54"/>
          <p:cNvSpPr/>
          <p:nvPr/>
        </p:nvSpPr>
        <p:spPr>
          <a:xfrm>
            <a:off x="2885076" y="2527100"/>
            <a:ext cx="2221200" cy="844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URI:OJ-2019-12-17-SYN-ITM-D21_en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54"/>
          <p:cNvSpPr/>
          <p:nvPr/>
        </p:nvSpPr>
        <p:spPr>
          <a:xfrm>
            <a:off x="5193850" y="2527100"/>
            <a:ext cx="2135100" cy="8670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URI:OJ-2019-12-17-SYN-ITM-D22_en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created: 2019-12-17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link: #D22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2" name="Google Shape;1072;p54"/>
          <p:cNvCxnSpPr>
            <a:stCxn id="1070" idx="0"/>
            <a:endCxn id="1066" idx="2"/>
          </p:cNvCxnSpPr>
          <p:nvPr/>
        </p:nvCxnSpPr>
        <p:spPr>
          <a:xfrm rot="-5400000">
            <a:off x="3737226" y="2234450"/>
            <a:ext cx="551100" cy="34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54"/>
          <p:cNvCxnSpPr>
            <a:stCxn id="1071" idx="0"/>
            <a:endCxn id="1067" idx="2"/>
          </p:cNvCxnSpPr>
          <p:nvPr/>
        </p:nvCxnSpPr>
        <p:spPr>
          <a:xfrm flipH="1" rot="5400000">
            <a:off x="5930050" y="2195750"/>
            <a:ext cx="566100" cy="9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135825"/>
            <a:ext cx="55344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ep ontology : Classes</a:t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1418500" y="3672781"/>
            <a:ext cx="1281600" cy="4464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ep:PoliticalGroup</a:t>
            </a:r>
            <a:endParaRPr sz="900"/>
          </a:p>
        </p:txBody>
      </p:sp>
      <p:sp>
        <p:nvSpPr>
          <p:cNvPr id="154" name="Google Shape;154;p28"/>
          <p:cNvSpPr/>
          <p:nvPr/>
        </p:nvSpPr>
        <p:spPr>
          <a:xfrm>
            <a:off x="3232875" y="2020500"/>
            <a:ext cx="1331700" cy="446400"/>
          </a:xfrm>
          <a:prstGeom prst="roundRect">
            <a:avLst>
              <a:gd fmla="val 63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foaf:Person</a:t>
            </a:r>
            <a:endParaRPr b="1"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4973574" y="4426625"/>
            <a:ext cx="11649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ep:Membership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MEP</a:t>
            </a:r>
            <a:endParaRPr b="1" sz="1000"/>
          </a:p>
        </p:txBody>
      </p:sp>
      <p:sp>
        <p:nvSpPr>
          <p:cNvPr id="156" name="Google Shape;156;p28"/>
          <p:cNvSpPr/>
          <p:nvPr/>
        </p:nvSpPr>
        <p:spPr>
          <a:xfrm>
            <a:off x="3934350" y="2737500"/>
            <a:ext cx="744900" cy="548100"/>
          </a:xfrm>
          <a:prstGeom prst="roundRect">
            <a:avLst>
              <a:gd fmla="val 63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ep:MEP</a:t>
            </a:r>
            <a:endParaRPr b="1"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2829925" y="2737500"/>
            <a:ext cx="1013100" cy="548100"/>
          </a:xfrm>
          <a:prstGeom prst="roundRect">
            <a:avLst>
              <a:gd fmla="val 63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ep:Assistant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/>
              <a:t>assistantType</a:t>
            </a:r>
            <a:endParaRPr sz="900"/>
          </a:p>
        </p:txBody>
      </p:sp>
      <p:sp>
        <p:nvSpPr>
          <p:cNvPr id="158" name="Google Shape;158;p28"/>
          <p:cNvSpPr/>
          <p:nvPr/>
        </p:nvSpPr>
        <p:spPr>
          <a:xfrm>
            <a:off x="42047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597925" y="4426625"/>
            <a:ext cx="11649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ep:Membership Assistant</a:t>
            </a:r>
            <a:endParaRPr b="1" sz="1000"/>
          </a:p>
        </p:txBody>
      </p:sp>
      <p:sp>
        <p:nvSpPr>
          <p:cNvPr id="160" name="Google Shape;160;p28"/>
          <p:cNvSpPr/>
          <p:nvPr/>
        </p:nvSpPr>
        <p:spPr>
          <a:xfrm>
            <a:off x="5023225" y="2732225"/>
            <a:ext cx="1013100" cy="5481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ep:Plenary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Session</a:t>
            </a:r>
            <a:endParaRPr sz="900"/>
          </a:p>
        </p:txBody>
      </p:sp>
      <p:sp>
        <p:nvSpPr>
          <p:cNvPr id="161" name="Google Shape;161;p28"/>
          <p:cNvSpPr/>
          <p:nvPr/>
        </p:nvSpPr>
        <p:spPr>
          <a:xfrm>
            <a:off x="6159425" y="2732225"/>
            <a:ext cx="958800" cy="5481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ep:Plenary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Sitting</a:t>
            </a:r>
            <a:endParaRPr sz="900"/>
          </a:p>
        </p:txBody>
      </p:sp>
      <p:sp>
        <p:nvSpPr>
          <p:cNvPr id="162" name="Google Shape;162;p28"/>
          <p:cNvSpPr/>
          <p:nvPr/>
        </p:nvSpPr>
        <p:spPr>
          <a:xfrm>
            <a:off x="7240175" y="2732225"/>
            <a:ext cx="744900" cy="5481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ep:Vote</a:t>
            </a:r>
            <a:endParaRPr sz="800"/>
          </a:p>
        </p:txBody>
      </p:sp>
      <p:sp>
        <p:nvSpPr>
          <p:cNvPr id="163" name="Google Shape;163;p28"/>
          <p:cNvSpPr/>
          <p:nvPr/>
        </p:nvSpPr>
        <p:spPr>
          <a:xfrm>
            <a:off x="8075950" y="2733702"/>
            <a:ext cx="958800" cy="5481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ep:MEPVote</a:t>
            </a:r>
            <a:endParaRPr b="1" sz="1000"/>
          </a:p>
        </p:txBody>
      </p:sp>
      <p:sp>
        <p:nvSpPr>
          <p:cNvPr id="164" name="Google Shape;164;p28"/>
          <p:cNvSpPr/>
          <p:nvPr/>
        </p:nvSpPr>
        <p:spPr>
          <a:xfrm>
            <a:off x="139050" y="32656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ep:Civility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139050" y="35704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ep:Country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139050" y="3875225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ep:Gender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152131" y="2689600"/>
            <a:ext cx="8562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ep:Status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144375" y="2994025"/>
            <a:ext cx="914400" cy="2100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800"/>
              <a:t>ep:VotePosition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90625" y="1326375"/>
            <a:ext cx="88941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owl:Thing</a:t>
            </a:r>
            <a:endParaRPr sz="800"/>
          </a:p>
        </p:txBody>
      </p:sp>
      <p:sp>
        <p:nvSpPr>
          <p:cNvPr id="170" name="Google Shape;170;p28"/>
          <p:cNvSpPr/>
          <p:nvPr/>
        </p:nvSpPr>
        <p:spPr>
          <a:xfrm>
            <a:off x="4148900" y="3669000"/>
            <a:ext cx="12816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org:Membership</a:t>
            </a:r>
            <a:endParaRPr b="1" sz="1000"/>
          </a:p>
        </p:txBody>
      </p:sp>
      <p:sp>
        <p:nvSpPr>
          <p:cNvPr id="171" name="Google Shape;171;p28"/>
          <p:cNvSpPr/>
          <p:nvPr/>
        </p:nvSpPr>
        <p:spPr>
          <a:xfrm>
            <a:off x="4327769" y="41433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5089769" y="41433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5023225" y="2046425"/>
            <a:ext cx="40116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eli-dl:LegislativeActivity</a:t>
            </a:r>
            <a:endParaRPr sz="900"/>
          </a:p>
        </p:txBody>
      </p:sp>
      <p:sp>
        <p:nvSpPr>
          <p:cNvPr id="174" name="Google Shape;174;p28"/>
          <p:cNvSpPr/>
          <p:nvPr/>
        </p:nvSpPr>
        <p:spPr>
          <a:xfrm>
            <a:off x="54239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64907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74813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81671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1418500" y="2739643"/>
            <a:ext cx="1281600" cy="5481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org:Formal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Organization</a:t>
            </a:r>
            <a:endParaRPr sz="900"/>
          </a:p>
        </p:txBody>
      </p:sp>
      <p:sp>
        <p:nvSpPr>
          <p:cNvPr id="179" name="Google Shape;179;p28"/>
          <p:cNvSpPr/>
          <p:nvPr/>
        </p:nvSpPr>
        <p:spPr>
          <a:xfrm>
            <a:off x="1418500" y="2005750"/>
            <a:ext cx="1281600" cy="4464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org:Organization</a:t>
            </a:r>
            <a:endParaRPr b="1"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foaf:Organization</a:t>
            </a:r>
            <a:endParaRPr b="1" sz="1000"/>
          </a:p>
        </p:txBody>
      </p:sp>
      <p:sp>
        <p:nvSpPr>
          <p:cNvPr id="180" name="Google Shape;180;p28"/>
          <p:cNvSpPr/>
          <p:nvPr/>
        </p:nvSpPr>
        <p:spPr>
          <a:xfrm>
            <a:off x="75925" y="2003800"/>
            <a:ext cx="1050600" cy="4464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000"/>
              <a:t>skos:Concept</a:t>
            </a:r>
            <a:endParaRPr b="1"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547125" y="2390700"/>
            <a:ext cx="191700" cy="2100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90625" y="2615350"/>
            <a:ext cx="1050600" cy="1569900"/>
          </a:xfrm>
          <a:prstGeom prst="roundRect">
            <a:avLst>
              <a:gd fmla="val 6315" name="adj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35189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3795618" y="1743625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6815512" y="1782349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1994925" y="1744874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547125" y="1744874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1994925" y="2466900"/>
            <a:ext cx="191700" cy="270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1994925" y="3305100"/>
            <a:ext cx="191700" cy="363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4738125" y="1782350"/>
            <a:ext cx="191700" cy="1886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5"/>
          <p:cNvSpPr/>
          <p:nvPr/>
        </p:nvSpPr>
        <p:spPr>
          <a:xfrm>
            <a:off x="6573150" y="2885550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55"/>
          <p:cNvSpPr/>
          <p:nvPr/>
        </p:nvSpPr>
        <p:spPr>
          <a:xfrm>
            <a:off x="4724400" y="2382225"/>
            <a:ext cx="14499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55"/>
          <p:cNvSpPr/>
          <p:nvPr/>
        </p:nvSpPr>
        <p:spPr>
          <a:xfrm>
            <a:off x="2523050" y="4226700"/>
            <a:ext cx="20943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URI:PV-2019-12-17-ITEMS-PRV_en.xml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55"/>
          <p:cNvSpPr/>
          <p:nvPr/>
        </p:nvSpPr>
        <p:spPr>
          <a:xfrm>
            <a:off x="2412375" y="4002000"/>
            <a:ext cx="19989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URI:PV-2019-12-17-ITEMS-PRV_en.pdf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55"/>
          <p:cNvSpPr/>
          <p:nvPr/>
        </p:nvSpPr>
        <p:spPr>
          <a:xfrm>
            <a:off x="2643675" y="2904150"/>
            <a:ext cx="18882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URI:PV-2019-12-17-ITEMS-FNL_en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55"/>
          <p:cNvSpPr/>
          <p:nvPr/>
        </p:nvSpPr>
        <p:spPr>
          <a:xfrm>
            <a:off x="2523050" y="2578075"/>
            <a:ext cx="18882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URI:PV-2019-12-17-ITEMS-PRV_en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55"/>
          <p:cNvSpPr txBox="1"/>
          <p:nvPr>
            <p:ph type="title"/>
          </p:nvPr>
        </p:nvSpPr>
        <p:spPr>
          <a:xfrm>
            <a:off x="39925" y="0"/>
            <a:ext cx="69465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2. 	</a:t>
            </a:r>
            <a:r>
              <a:rPr lang="fr" sz="1500"/>
              <a:t>PV (Minutes): structured document with multiple origins and versioning</a:t>
            </a:r>
            <a:endParaRPr sz="1500"/>
          </a:p>
        </p:txBody>
      </p:sp>
      <p:sp>
        <p:nvSpPr>
          <p:cNvPr id="1085" name="Google Shape;1085;p55"/>
          <p:cNvSpPr/>
          <p:nvPr/>
        </p:nvSpPr>
        <p:spPr>
          <a:xfrm>
            <a:off x="2499050" y="170500"/>
            <a:ext cx="1957500" cy="453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 (.v FNL)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URI:PV-2019-12-17-SIT</a:t>
            </a:r>
            <a:endParaRPr b="1"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6" name="Google Shape;1086;p55"/>
          <p:cNvCxnSpPr>
            <a:stCxn id="1081" idx="0"/>
            <a:endCxn id="1083" idx="2"/>
          </p:cNvCxnSpPr>
          <p:nvPr/>
        </p:nvCxnSpPr>
        <p:spPr>
          <a:xfrm rot="-5400000">
            <a:off x="2977575" y="3512550"/>
            <a:ext cx="923700" cy="55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7" name="Google Shape;1087;p55"/>
          <p:cNvSpPr/>
          <p:nvPr/>
        </p:nvSpPr>
        <p:spPr>
          <a:xfrm>
            <a:off x="322280" y="15186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Votes 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8" name="Google Shape;1088;p55"/>
          <p:cNvCxnSpPr>
            <a:stCxn id="1089" idx="0"/>
            <a:endCxn id="1087" idx="2"/>
          </p:cNvCxnSpPr>
          <p:nvPr/>
        </p:nvCxnSpPr>
        <p:spPr>
          <a:xfrm flipH="1" rot="5400000">
            <a:off x="806600" y="2313800"/>
            <a:ext cx="599400" cy="9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0" name="Google Shape;1090;p55"/>
          <p:cNvSpPr/>
          <p:nvPr/>
        </p:nvSpPr>
        <p:spPr>
          <a:xfrm>
            <a:off x="2688363" y="15186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PV (pv items) 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URI:PV-2019-12-17-ITEMS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55"/>
          <p:cNvSpPr/>
          <p:nvPr/>
        </p:nvSpPr>
        <p:spPr>
          <a:xfrm>
            <a:off x="306350" y="2829550"/>
            <a:ext cx="184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URI:PV-2019-12-17-VOT-PRV_en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2" name="Google Shape;1092;p55"/>
          <p:cNvCxnSpPr>
            <a:stCxn id="1083" idx="0"/>
            <a:endCxn id="1090" idx="2"/>
          </p:cNvCxnSpPr>
          <p:nvPr/>
        </p:nvCxnSpPr>
        <p:spPr>
          <a:xfrm rot="-5400000">
            <a:off x="3187850" y="2298175"/>
            <a:ext cx="559200" cy="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55"/>
          <p:cNvSpPr/>
          <p:nvPr/>
        </p:nvSpPr>
        <p:spPr>
          <a:xfrm>
            <a:off x="189650" y="2618150"/>
            <a:ext cx="18426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55"/>
          <p:cNvSpPr/>
          <p:nvPr/>
        </p:nvSpPr>
        <p:spPr>
          <a:xfrm>
            <a:off x="365200" y="4274275"/>
            <a:ext cx="19575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4" name="Google Shape;1094;p55"/>
          <p:cNvCxnSpPr>
            <a:stCxn id="1095" idx="0"/>
          </p:cNvCxnSpPr>
          <p:nvPr/>
        </p:nvCxnSpPr>
        <p:spPr>
          <a:xfrm rot="-5400000">
            <a:off x="765950" y="3588025"/>
            <a:ext cx="872700" cy="5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5" name="Google Shape;1095;p55"/>
          <p:cNvSpPr/>
          <p:nvPr/>
        </p:nvSpPr>
        <p:spPr>
          <a:xfrm>
            <a:off x="233000" y="4049575"/>
            <a:ext cx="1888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55"/>
          <p:cNvSpPr/>
          <p:nvPr/>
        </p:nvSpPr>
        <p:spPr>
          <a:xfrm>
            <a:off x="6598350" y="1496050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Attendance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URI:PV-2019-12-17-ATT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55"/>
          <p:cNvSpPr/>
          <p:nvPr/>
        </p:nvSpPr>
        <p:spPr>
          <a:xfrm>
            <a:off x="4572000" y="2220750"/>
            <a:ext cx="14499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8" name="Google Shape;1098;p55"/>
          <p:cNvCxnSpPr>
            <a:stCxn id="1097" idx="0"/>
            <a:endCxn id="1090" idx="2"/>
          </p:cNvCxnSpPr>
          <p:nvPr/>
        </p:nvCxnSpPr>
        <p:spPr>
          <a:xfrm flipH="1" rot="5400000">
            <a:off x="4281450" y="1205250"/>
            <a:ext cx="201900" cy="18291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9" name="Google Shape;1099;p55"/>
          <p:cNvSpPr/>
          <p:nvPr/>
        </p:nvSpPr>
        <p:spPr>
          <a:xfrm>
            <a:off x="6420750" y="2724075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0" name="Google Shape;1100;p55"/>
          <p:cNvCxnSpPr>
            <a:stCxn id="1099" idx="0"/>
            <a:endCxn id="1097" idx="3"/>
          </p:cNvCxnSpPr>
          <p:nvPr/>
        </p:nvCxnSpPr>
        <p:spPr>
          <a:xfrm flipH="1" rot="5400000">
            <a:off x="6506400" y="2005125"/>
            <a:ext cx="234600" cy="1203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55"/>
          <p:cNvSpPr/>
          <p:nvPr/>
        </p:nvSpPr>
        <p:spPr>
          <a:xfrm>
            <a:off x="7497950" y="1978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55"/>
          <p:cNvSpPr txBox="1"/>
          <p:nvPr/>
        </p:nvSpPr>
        <p:spPr>
          <a:xfrm>
            <a:off x="6549300" y="2387450"/>
            <a:ext cx="5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isPartOf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55"/>
          <p:cNvSpPr txBox="1"/>
          <p:nvPr/>
        </p:nvSpPr>
        <p:spPr>
          <a:xfrm>
            <a:off x="5230575" y="2008475"/>
            <a:ext cx="5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isPartOf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55"/>
          <p:cNvSpPr/>
          <p:nvPr/>
        </p:nvSpPr>
        <p:spPr>
          <a:xfrm>
            <a:off x="6143000" y="4590575"/>
            <a:ext cx="2293200" cy="5373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URI:PV-2019-12-17-ITM-01-1-FNL_en.xml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55"/>
          <p:cNvSpPr/>
          <p:nvPr/>
        </p:nvSpPr>
        <p:spPr>
          <a:xfrm>
            <a:off x="6010800" y="4365875"/>
            <a:ext cx="2293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URI:PV-2019-12-17--ITM-01-1-FNL_en.json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55"/>
          <p:cNvSpPr/>
          <p:nvPr/>
        </p:nvSpPr>
        <p:spPr>
          <a:xfrm>
            <a:off x="6188525" y="3644300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URI:PV-2019-12-17-ITM-01-1-FNL_en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7" name="Google Shape;1107;p55"/>
          <p:cNvCxnSpPr>
            <a:stCxn id="1106" idx="0"/>
            <a:endCxn id="1099" idx="2"/>
          </p:cNvCxnSpPr>
          <p:nvPr/>
        </p:nvCxnSpPr>
        <p:spPr>
          <a:xfrm rot="-5400000">
            <a:off x="7004975" y="3423800"/>
            <a:ext cx="382800" cy="582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55"/>
          <p:cNvCxnSpPr>
            <a:stCxn id="1105" idx="0"/>
            <a:endCxn id="1106" idx="2"/>
          </p:cNvCxnSpPr>
          <p:nvPr/>
        </p:nvCxnSpPr>
        <p:spPr>
          <a:xfrm rot="-5400000">
            <a:off x="7051650" y="4250225"/>
            <a:ext cx="221400" cy="99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9" name="Google Shape;1109;p55"/>
          <p:cNvSpPr/>
          <p:nvPr/>
        </p:nvSpPr>
        <p:spPr>
          <a:xfrm>
            <a:off x="4735729" y="1507400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RollCallVotes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URI:PV-2019-12-17-RCV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55"/>
          <p:cNvSpPr/>
          <p:nvPr/>
        </p:nvSpPr>
        <p:spPr>
          <a:xfrm>
            <a:off x="2553675" y="621608"/>
            <a:ext cx="1842600" cy="4215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URI:PV-2019-12-17-VOT-FNL_en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1" name="Google Shape;1111;p55"/>
          <p:cNvCxnSpPr>
            <a:stCxn id="1089" idx="3"/>
            <a:endCxn id="1110" idx="1"/>
          </p:cNvCxnSpPr>
          <p:nvPr/>
        </p:nvCxnSpPr>
        <p:spPr>
          <a:xfrm flipH="1" rot="10800000">
            <a:off x="2032250" y="832400"/>
            <a:ext cx="521400" cy="2035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2" name="Google Shape;1112;p55"/>
          <p:cNvCxnSpPr>
            <a:stCxn id="1083" idx="3"/>
            <a:endCxn id="1110" idx="3"/>
          </p:cNvCxnSpPr>
          <p:nvPr/>
        </p:nvCxnSpPr>
        <p:spPr>
          <a:xfrm rot="10800000">
            <a:off x="4396250" y="832225"/>
            <a:ext cx="15000" cy="1995900"/>
          </a:xfrm>
          <a:prstGeom prst="bentConnector3">
            <a:avLst>
              <a:gd fmla="val -15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55"/>
          <p:cNvSpPr txBox="1"/>
          <p:nvPr/>
        </p:nvSpPr>
        <p:spPr>
          <a:xfrm>
            <a:off x="1735525" y="880050"/>
            <a:ext cx="8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incorporates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55"/>
          <p:cNvSpPr txBox="1"/>
          <p:nvPr/>
        </p:nvSpPr>
        <p:spPr>
          <a:xfrm>
            <a:off x="4478725" y="880050"/>
            <a:ext cx="8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incorporates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6"/>
          <p:cNvSpPr/>
          <p:nvPr/>
        </p:nvSpPr>
        <p:spPr>
          <a:xfrm>
            <a:off x="3450775" y="2303100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URI:TA-2019-ITM-0043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56"/>
          <p:cNvSpPr txBox="1"/>
          <p:nvPr>
            <p:ph type="title"/>
          </p:nvPr>
        </p:nvSpPr>
        <p:spPr>
          <a:xfrm>
            <a:off x="39925" y="0"/>
            <a:ext cx="55482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3</a:t>
            </a:r>
            <a:r>
              <a:rPr lang="fr" sz="1500"/>
              <a:t>. 	TA: structured document with TOC</a:t>
            </a:r>
            <a:endParaRPr sz="1500"/>
          </a:p>
        </p:txBody>
      </p:sp>
      <p:sp>
        <p:nvSpPr>
          <p:cNvPr id="1121" name="Google Shape;1121;p56"/>
          <p:cNvSpPr/>
          <p:nvPr/>
        </p:nvSpPr>
        <p:spPr>
          <a:xfrm>
            <a:off x="128325" y="493725"/>
            <a:ext cx="1468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URI:TA-2019-12-17-SIT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2" name="Google Shape;1122;p56"/>
          <p:cNvCxnSpPr>
            <a:stCxn id="1123" idx="0"/>
            <a:endCxn id="1121" idx="2"/>
          </p:cNvCxnSpPr>
          <p:nvPr/>
        </p:nvCxnSpPr>
        <p:spPr>
          <a:xfrm flipH="1" rot="5400000">
            <a:off x="1797900" y="95488"/>
            <a:ext cx="358500" cy="22293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56"/>
          <p:cNvCxnSpPr>
            <a:stCxn id="1125" idx="0"/>
            <a:endCxn id="1123" idx="2"/>
          </p:cNvCxnSpPr>
          <p:nvPr/>
        </p:nvCxnSpPr>
        <p:spPr>
          <a:xfrm rot="-5400000">
            <a:off x="2327700" y="1538850"/>
            <a:ext cx="413700" cy="1114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56"/>
          <p:cNvSpPr/>
          <p:nvPr/>
        </p:nvSpPr>
        <p:spPr>
          <a:xfrm>
            <a:off x="2312400" y="1389388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URI:TA-2019-12-17-ITEMS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6" name="Google Shape;1126;p56"/>
          <p:cNvCxnSpPr>
            <a:stCxn id="1127" idx="0"/>
            <a:endCxn id="1119" idx="2"/>
          </p:cNvCxnSpPr>
          <p:nvPr/>
        </p:nvCxnSpPr>
        <p:spPr>
          <a:xfrm rot="-5400000">
            <a:off x="4167625" y="2928125"/>
            <a:ext cx="1761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5" name="Google Shape;1125;p56"/>
          <p:cNvSpPr/>
          <p:nvPr/>
        </p:nvSpPr>
        <p:spPr>
          <a:xfrm>
            <a:off x="1172550" y="2303100"/>
            <a:ext cx="1609200" cy="537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Work&gt;Subdivision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URI:TA-2019-ITM-0042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56"/>
          <p:cNvSpPr/>
          <p:nvPr/>
        </p:nvSpPr>
        <p:spPr>
          <a:xfrm>
            <a:off x="7497950" y="197825"/>
            <a:ext cx="15588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9" name="Google Shape;1129;p56"/>
          <p:cNvCxnSpPr>
            <a:stCxn id="1119" idx="3"/>
            <a:endCxn id="1128" idx="2"/>
          </p:cNvCxnSpPr>
          <p:nvPr/>
        </p:nvCxnSpPr>
        <p:spPr>
          <a:xfrm flipH="1" rot="10800000">
            <a:off x="5059975" y="697950"/>
            <a:ext cx="3217500" cy="18738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56"/>
          <p:cNvSpPr txBox="1"/>
          <p:nvPr/>
        </p:nvSpPr>
        <p:spPr>
          <a:xfrm>
            <a:off x="8227775" y="1927250"/>
            <a:ext cx="42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Calibri"/>
                <a:ea typeface="Calibri"/>
                <a:cs typeface="Calibri"/>
                <a:sym typeface="Calibri"/>
              </a:rPr>
              <a:t>Link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56"/>
          <p:cNvSpPr txBox="1"/>
          <p:nvPr/>
        </p:nvSpPr>
        <p:spPr>
          <a:xfrm>
            <a:off x="6549300" y="2235050"/>
            <a:ext cx="5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56"/>
          <p:cNvSpPr/>
          <p:nvPr/>
        </p:nvSpPr>
        <p:spPr>
          <a:xfrm>
            <a:off x="6066800" y="4438175"/>
            <a:ext cx="2293200" cy="5373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TA-2019-ITM-0043-FNL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_en.xml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56"/>
          <p:cNvSpPr/>
          <p:nvPr/>
        </p:nvSpPr>
        <p:spPr>
          <a:xfrm>
            <a:off x="5934600" y="4213475"/>
            <a:ext cx="22932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2019-ITM-0043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-FNL_en.json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56"/>
          <p:cNvSpPr/>
          <p:nvPr/>
        </p:nvSpPr>
        <p:spPr>
          <a:xfrm>
            <a:off x="3276625" y="3016475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FNL)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-2019-ITM-0043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-FNL_en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4" name="Google Shape;1134;p56"/>
          <p:cNvCxnSpPr>
            <a:stCxn id="1135" idx="0"/>
            <a:endCxn id="1125" idx="2"/>
          </p:cNvCxnSpPr>
          <p:nvPr/>
        </p:nvCxnSpPr>
        <p:spPr>
          <a:xfrm rot="-5400000">
            <a:off x="1901550" y="2916150"/>
            <a:ext cx="151800" cy="600"/>
          </a:xfrm>
          <a:prstGeom prst="bentConnector3">
            <a:avLst>
              <a:gd fmla="val 500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6" name="Google Shape;1136;p56"/>
          <p:cNvCxnSpPr>
            <a:stCxn id="1133" idx="1"/>
            <a:endCxn id="1127" idx="3"/>
          </p:cNvCxnSpPr>
          <p:nvPr/>
        </p:nvCxnSpPr>
        <p:spPr>
          <a:xfrm rot="10800000">
            <a:off x="5234100" y="3266525"/>
            <a:ext cx="700500" cy="1222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7" name="Google Shape;1137;p56"/>
          <p:cNvSpPr/>
          <p:nvPr/>
        </p:nvSpPr>
        <p:spPr>
          <a:xfrm>
            <a:off x="3276625" y="3627725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-2019-ITM-0043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-PRV_en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56"/>
          <p:cNvSpPr/>
          <p:nvPr/>
        </p:nvSpPr>
        <p:spPr>
          <a:xfrm>
            <a:off x="998400" y="2992350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TA-2019-ITM-0042-PRV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8" name="Google Shape;1138;p56"/>
          <p:cNvCxnSpPr>
            <a:stCxn id="1119" idx="0"/>
            <a:endCxn id="1123" idx="2"/>
          </p:cNvCxnSpPr>
          <p:nvPr/>
        </p:nvCxnSpPr>
        <p:spPr>
          <a:xfrm flipH="1" rot="5400000">
            <a:off x="3466675" y="1514400"/>
            <a:ext cx="413700" cy="11637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9" name="Google Shape;1139;p56"/>
          <p:cNvSpPr/>
          <p:nvPr/>
        </p:nvSpPr>
        <p:spPr>
          <a:xfrm>
            <a:off x="5742250" y="2992350"/>
            <a:ext cx="19575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PRV)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URI:TA-2019-ITM-0043-PRV_fr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0" name="Google Shape;1140;p56"/>
          <p:cNvCxnSpPr>
            <a:stCxn id="1139" idx="0"/>
            <a:endCxn id="1119" idx="2"/>
          </p:cNvCxnSpPr>
          <p:nvPr/>
        </p:nvCxnSpPr>
        <p:spPr>
          <a:xfrm flipH="1" rot="5400000">
            <a:off x="5412250" y="1683600"/>
            <a:ext cx="151800" cy="2465700"/>
          </a:xfrm>
          <a:prstGeom prst="bentConnector3">
            <a:avLst>
              <a:gd fmla="val 500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7"/>
          <p:cNvSpPr/>
          <p:nvPr/>
        </p:nvSpPr>
        <p:spPr>
          <a:xfrm>
            <a:off x="1250300" y="2731050"/>
            <a:ext cx="8986800" cy="9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57"/>
          <p:cNvSpPr/>
          <p:nvPr/>
        </p:nvSpPr>
        <p:spPr>
          <a:xfrm>
            <a:off x="1729925" y="1297700"/>
            <a:ext cx="2246700" cy="38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57"/>
          <p:cNvSpPr/>
          <p:nvPr/>
        </p:nvSpPr>
        <p:spPr>
          <a:xfrm>
            <a:off x="1875793" y="19463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57"/>
          <p:cNvSpPr/>
          <p:nvPr/>
        </p:nvSpPr>
        <p:spPr>
          <a:xfrm>
            <a:off x="1875793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debate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57"/>
          <p:cNvSpPr/>
          <p:nvPr/>
        </p:nvSpPr>
        <p:spPr>
          <a:xfrm>
            <a:off x="1875793" y="390086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57"/>
          <p:cNvSpPr/>
          <p:nvPr/>
        </p:nvSpPr>
        <p:spPr>
          <a:xfrm>
            <a:off x="4268618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57"/>
          <p:cNvSpPr/>
          <p:nvPr/>
        </p:nvSpPr>
        <p:spPr>
          <a:xfrm>
            <a:off x="4300168" y="404674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57"/>
          <p:cNvSpPr/>
          <p:nvPr/>
        </p:nvSpPr>
        <p:spPr>
          <a:xfrm>
            <a:off x="4268618" y="1969130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57"/>
          <p:cNvSpPr/>
          <p:nvPr/>
        </p:nvSpPr>
        <p:spPr>
          <a:xfrm>
            <a:off x="6661443" y="195549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57"/>
          <p:cNvSpPr/>
          <p:nvPr/>
        </p:nvSpPr>
        <p:spPr>
          <a:xfrm>
            <a:off x="6686693" y="4046743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 report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2018/xx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57"/>
          <p:cNvSpPr/>
          <p:nvPr/>
        </p:nvSpPr>
        <p:spPr>
          <a:xfrm>
            <a:off x="6661443" y="2784518"/>
            <a:ext cx="1936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adoption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2018/0413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57"/>
          <p:cNvSpPr txBox="1"/>
          <p:nvPr/>
        </p:nvSpPr>
        <p:spPr>
          <a:xfrm>
            <a:off x="1849825" y="1297700"/>
            <a:ext cx="215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Event - Sitting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(Monday mars 21 2021)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57"/>
          <p:cNvSpPr txBox="1"/>
          <p:nvPr/>
        </p:nvSpPr>
        <p:spPr>
          <a:xfrm>
            <a:off x="4810650" y="1424650"/>
            <a:ext cx="10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Tuesday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57"/>
          <p:cNvSpPr txBox="1"/>
          <p:nvPr/>
        </p:nvSpPr>
        <p:spPr>
          <a:xfrm>
            <a:off x="7020450" y="1450825"/>
            <a:ext cx="10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Wednesday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57"/>
          <p:cNvSpPr txBox="1"/>
          <p:nvPr/>
        </p:nvSpPr>
        <p:spPr>
          <a:xfrm>
            <a:off x="8886500" y="2918100"/>
            <a:ext cx="135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Event - Procedure 2018/0413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57"/>
          <p:cNvSpPr/>
          <p:nvPr/>
        </p:nvSpPr>
        <p:spPr>
          <a:xfrm>
            <a:off x="729925" y="2919975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1" name="Google Shape;1161;p57"/>
          <p:cNvCxnSpPr>
            <a:stCxn id="1160" idx="3"/>
            <a:endCxn id="1148" idx="1"/>
          </p:cNvCxnSpPr>
          <p:nvPr/>
        </p:nvCxnSpPr>
        <p:spPr>
          <a:xfrm>
            <a:off x="1437925" y="3120075"/>
            <a:ext cx="4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2" name="Google Shape;1162;p57"/>
          <p:cNvSpPr/>
          <p:nvPr/>
        </p:nvSpPr>
        <p:spPr>
          <a:xfrm>
            <a:off x="729925" y="338162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in the Minutes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3" name="Google Shape;1163;p57"/>
          <p:cNvCxnSpPr>
            <a:stCxn id="1148" idx="1"/>
            <a:endCxn id="1162" idx="3"/>
          </p:cNvCxnSpPr>
          <p:nvPr/>
        </p:nvCxnSpPr>
        <p:spPr>
          <a:xfrm flipH="1">
            <a:off x="1437793" y="3120068"/>
            <a:ext cx="4380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4" name="Google Shape;1164;p57"/>
          <p:cNvSpPr/>
          <p:nvPr/>
        </p:nvSpPr>
        <p:spPr>
          <a:xfrm>
            <a:off x="729925" y="4067425"/>
            <a:ext cx="708000" cy="4623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in the CRE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5" name="Google Shape;1165;p57"/>
          <p:cNvCxnSpPr>
            <a:stCxn id="1148" idx="1"/>
            <a:endCxn id="1164" idx="3"/>
          </p:cNvCxnSpPr>
          <p:nvPr/>
        </p:nvCxnSpPr>
        <p:spPr>
          <a:xfrm flipH="1">
            <a:off x="1437793" y="3120068"/>
            <a:ext cx="4380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57"/>
          <p:cNvSpPr/>
          <p:nvPr/>
        </p:nvSpPr>
        <p:spPr>
          <a:xfrm>
            <a:off x="-87950" y="1176850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57"/>
          <p:cNvSpPr/>
          <p:nvPr/>
        </p:nvSpPr>
        <p:spPr>
          <a:xfrm>
            <a:off x="889550" y="1450825"/>
            <a:ext cx="708000" cy="4002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8" name="Google Shape;1168;p57"/>
          <p:cNvCxnSpPr>
            <a:stCxn id="1167" idx="2"/>
          </p:cNvCxnSpPr>
          <p:nvPr/>
        </p:nvCxnSpPr>
        <p:spPr>
          <a:xfrm>
            <a:off x="1243550" y="1851025"/>
            <a:ext cx="644100" cy="10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57"/>
          <p:cNvCxnSpPr>
            <a:stCxn id="1166" idx="3"/>
          </p:cNvCxnSpPr>
          <p:nvPr/>
        </p:nvCxnSpPr>
        <p:spPr>
          <a:xfrm flipH="1" rot="10800000">
            <a:off x="620050" y="1368850"/>
            <a:ext cx="1109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0" name="Google Shape;1170;p57"/>
          <p:cNvSpPr/>
          <p:nvPr/>
        </p:nvSpPr>
        <p:spPr>
          <a:xfrm>
            <a:off x="-70650" y="338162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Minutes of the sitting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57"/>
          <p:cNvSpPr/>
          <p:nvPr/>
        </p:nvSpPr>
        <p:spPr>
          <a:xfrm>
            <a:off x="-70650" y="4054175"/>
            <a:ext cx="708000" cy="6156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 of the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sitting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8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about frbr / bibo</a:t>
            </a:r>
            <a:endParaRPr/>
          </a:p>
        </p:txBody>
      </p:sp>
      <p:sp>
        <p:nvSpPr>
          <p:cNvPr id="1177" name="Google Shape;1177;p5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9"/>
          <p:cNvSpPr txBox="1"/>
          <p:nvPr>
            <p:ph type="title"/>
          </p:nvPr>
        </p:nvSpPr>
        <p:spPr>
          <a:xfrm>
            <a:off x="39925" y="0"/>
            <a:ext cx="82257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REPORT: simple document with versions (last kept) </a:t>
            </a:r>
            <a:r>
              <a:rPr lang="fr" sz="1500"/>
              <a:t>With bibo example</a:t>
            </a:r>
            <a:endParaRPr sz="1500"/>
          </a:p>
        </p:txBody>
      </p:sp>
      <p:sp>
        <p:nvSpPr>
          <p:cNvPr id="1183" name="Google Shape;1183;p59"/>
          <p:cNvSpPr/>
          <p:nvPr/>
        </p:nvSpPr>
        <p:spPr>
          <a:xfrm>
            <a:off x="2765500" y="1205950"/>
            <a:ext cx="4743600" cy="5001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 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4" name="Google Shape;1184;p59"/>
          <p:cNvCxnSpPr>
            <a:stCxn id="1185" idx="0"/>
            <a:endCxn id="1183" idx="2"/>
          </p:cNvCxnSpPr>
          <p:nvPr/>
        </p:nvCxnSpPr>
        <p:spPr>
          <a:xfrm rot="-5400000">
            <a:off x="4510750" y="1485725"/>
            <a:ext cx="406500" cy="8469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6" name="Google Shape;1186;p59"/>
          <p:cNvSpPr/>
          <p:nvPr/>
        </p:nvSpPr>
        <p:spPr>
          <a:xfrm>
            <a:off x="5913350" y="2874425"/>
            <a:ext cx="15957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 (.v 1)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59"/>
          <p:cNvSpPr/>
          <p:nvPr/>
        </p:nvSpPr>
        <p:spPr>
          <a:xfrm>
            <a:off x="2765500" y="2112425"/>
            <a:ext cx="3050100" cy="500100"/>
          </a:xfrm>
          <a:prstGeom prst="rect">
            <a:avLst/>
          </a:prstGeom>
          <a:solidFill>
            <a:srgbClr val="A4C2F4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Expression&gt;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 (.v 2)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59"/>
          <p:cNvSpPr/>
          <p:nvPr/>
        </p:nvSpPr>
        <p:spPr>
          <a:xfrm>
            <a:off x="3897750" y="3944600"/>
            <a:ext cx="15513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URI:A-9-2019-0408-en-xml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8" name="Google Shape;1188;p59"/>
          <p:cNvCxnSpPr>
            <a:stCxn id="1189" idx="0"/>
            <a:endCxn id="1185" idx="2"/>
          </p:cNvCxnSpPr>
          <p:nvPr/>
        </p:nvCxnSpPr>
        <p:spPr>
          <a:xfrm rot="-5400000">
            <a:off x="3586150" y="2589875"/>
            <a:ext cx="681600" cy="727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9" name="Google Shape;1189;p59"/>
          <p:cNvSpPr/>
          <p:nvPr/>
        </p:nvSpPr>
        <p:spPr>
          <a:xfrm>
            <a:off x="2765500" y="3294275"/>
            <a:ext cx="15957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URI:A-9-2019-0408-en-pdf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0" name="Google Shape;1190;p59"/>
          <p:cNvCxnSpPr>
            <a:stCxn id="1186" idx="0"/>
            <a:endCxn id="1183" idx="2"/>
          </p:cNvCxnSpPr>
          <p:nvPr/>
        </p:nvCxnSpPr>
        <p:spPr>
          <a:xfrm flipH="1" rot="5400000">
            <a:off x="5340050" y="1503275"/>
            <a:ext cx="1168500" cy="1573800"/>
          </a:xfrm>
          <a:prstGeom prst="bentConnector3">
            <a:avLst>
              <a:gd fmla="val 816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59"/>
          <p:cNvCxnSpPr>
            <a:stCxn id="1187" idx="0"/>
            <a:endCxn id="1185" idx="2"/>
          </p:cNvCxnSpPr>
          <p:nvPr/>
        </p:nvCxnSpPr>
        <p:spPr>
          <a:xfrm flipH="1" rot="5400000">
            <a:off x="3816000" y="3087200"/>
            <a:ext cx="1332000" cy="382800"/>
          </a:xfrm>
          <a:prstGeom prst="bentConnector3">
            <a:avLst>
              <a:gd fmla="val 746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2" name="Google Shape;1192;p59"/>
          <p:cNvSpPr/>
          <p:nvPr/>
        </p:nvSpPr>
        <p:spPr>
          <a:xfrm>
            <a:off x="5913341" y="3962300"/>
            <a:ext cx="1595700" cy="5511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URI:A-9-2019-0408-fr-pdf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3" name="Google Shape;1193;p59"/>
          <p:cNvCxnSpPr>
            <a:stCxn id="1192" idx="0"/>
            <a:endCxn id="1186" idx="2"/>
          </p:cNvCxnSpPr>
          <p:nvPr/>
        </p:nvCxnSpPr>
        <p:spPr>
          <a:xfrm rot="-5400000">
            <a:off x="6417641" y="3668150"/>
            <a:ext cx="5877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59"/>
          <p:cNvSpPr/>
          <p:nvPr/>
        </p:nvSpPr>
        <p:spPr>
          <a:xfrm>
            <a:off x="7322600" y="4608000"/>
            <a:ext cx="1766700" cy="5001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PlenaryReport  (.v 2) FR 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latin typeface="Calibri"/>
                <a:ea typeface="Calibri"/>
                <a:cs typeface="Calibri"/>
                <a:sym typeface="Calibri"/>
              </a:rPr>
              <a:t>URI:bib-A-9-2019-0408-fr-pdf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59"/>
          <p:cNvSpPr/>
          <p:nvPr/>
        </p:nvSpPr>
        <p:spPr>
          <a:xfrm>
            <a:off x="39850" y="3124600"/>
            <a:ext cx="1674300" cy="5001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PlenaryReport  (.v 2) EN 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latin typeface="Calibri"/>
                <a:ea typeface="Calibri"/>
                <a:cs typeface="Calibri"/>
                <a:sym typeface="Calibri"/>
              </a:rPr>
              <a:t>URI:bib-A-9-2019-0408-en-pdf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59"/>
          <p:cNvSpPr/>
          <p:nvPr/>
        </p:nvSpPr>
        <p:spPr>
          <a:xfrm>
            <a:off x="939025" y="4497425"/>
            <a:ext cx="1842000" cy="50010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bibo:Document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latin typeface="Calibri"/>
                <a:ea typeface="Calibri"/>
                <a:cs typeface="Calibri"/>
                <a:sym typeface="Calibri"/>
              </a:rPr>
              <a:t>PlenaryReport  (.v 2) EN XML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latin typeface="Calibri"/>
                <a:ea typeface="Calibri"/>
                <a:cs typeface="Calibri"/>
                <a:sym typeface="Calibri"/>
              </a:rPr>
              <a:t>URI:bib-A-9-2019-0408-en-xml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7" name="Google Shape;1197;p59"/>
          <p:cNvCxnSpPr>
            <a:stCxn id="1194" idx="0"/>
            <a:endCxn id="1183" idx="3"/>
          </p:cNvCxnSpPr>
          <p:nvPr/>
        </p:nvCxnSpPr>
        <p:spPr>
          <a:xfrm flipH="1" rot="5400000">
            <a:off x="6281450" y="2683500"/>
            <a:ext cx="3152100" cy="6969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8" name="Google Shape;1198;p59"/>
          <p:cNvCxnSpPr>
            <a:stCxn id="1194" idx="0"/>
            <a:endCxn id="1186" idx="3"/>
          </p:cNvCxnSpPr>
          <p:nvPr/>
        </p:nvCxnSpPr>
        <p:spPr>
          <a:xfrm flipH="1" rot="5400000">
            <a:off x="7115750" y="3517800"/>
            <a:ext cx="1483500" cy="6969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9" name="Google Shape;1199;p59"/>
          <p:cNvCxnSpPr>
            <a:stCxn id="1194" idx="0"/>
            <a:endCxn id="1192" idx="3"/>
          </p:cNvCxnSpPr>
          <p:nvPr/>
        </p:nvCxnSpPr>
        <p:spPr>
          <a:xfrm flipH="1" rot="5400000">
            <a:off x="7672400" y="4074450"/>
            <a:ext cx="370200" cy="696900"/>
          </a:xfrm>
          <a:prstGeom prst="bentConnector2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00" name="Google Shape;1200;p59"/>
          <p:cNvCxnSpPr>
            <a:stCxn id="1196" idx="0"/>
            <a:endCxn id="1187" idx="1"/>
          </p:cNvCxnSpPr>
          <p:nvPr/>
        </p:nvCxnSpPr>
        <p:spPr>
          <a:xfrm rot="-5400000">
            <a:off x="2740225" y="3340025"/>
            <a:ext cx="277200" cy="2037600"/>
          </a:xfrm>
          <a:prstGeom prst="bent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1" name="Google Shape;1201;p59"/>
          <p:cNvCxnSpPr>
            <a:stCxn id="1196" idx="0"/>
            <a:endCxn id="1185" idx="1"/>
          </p:cNvCxnSpPr>
          <p:nvPr/>
        </p:nvCxnSpPr>
        <p:spPr>
          <a:xfrm rot="-5400000">
            <a:off x="1245325" y="2977325"/>
            <a:ext cx="2134800" cy="905400"/>
          </a:xfrm>
          <a:prstGeom prst="bent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2" name="Google Shape;1202;p59"/>
          <p:cNvCxnSpPr>
            <a:stCxn id="1196" idx="0"/>
            <a:endCxn id="1183" idx="1"/>
          </p:cNvCxnSpPr>
          <p:nvPr/>
        </p:nvCxnSpPr>
        <p:spPr>
          <a:xfrm rot="-5400000">
            <a:off x="792025" y="2524025"/>
            <a:ext cx="3041400" cy="905400"/>
          </a:xfrm>
          <a:prstGeom prst="bent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59"/>
          <p:cNvCxnSpPr>
            <a:stCxn id="1195" idx="3"/>
            <a:endCxn id="1183" idx="1"/>
          </p:cNvCxnSpPr>
          <p:nvPr/>
        </p:nvCxnSpPr>
        <p:spPr>
          <a:xfrm flipH="1" rot="10800000">
            <a:off x="1714150" y="1455850"/>
            <a:ext cx="1051500" cy="1918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59"/>
          <p:cNvCxnSpPr>
            <a:stCxn id="1195" idx="3"/>
            <a:endCxn id="1185" idx="1"/>
          </p:cNvCxnSpPr>
          <p:nvPr/>
        </p:nvCxnSpPr>
        <p:spPr>
          <a:xfrm flipH="1" rot="10800000">
            <a:off x="1714150" y="2362450"/>
            <a:ext cx="1051500" cy="1012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05" name="Google Shape;1205;p59"/>
          <p:cNvCxnSpPr>
            <a:stCxn id="1195" idx="3"/>
            <a:endCxn id="1189" idx="1"/>
          </p:cNvCxnSpPr>
          <p:nvPr/>
        </p:nvCxnSpPr>
        <p:spPr>
          <a:xfrm>
            <a:off x="1714150" y="3374650"/>
            <a:ext cx="1051500" cy="195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06" name="Google Shape;1206;p59"/>
          <p:cNvSpPr txBox="1"/>
          <p:nvPr/>
        </p:nvSpPr>
        <p:spPr>
          <a:xfrm>
            <a:off x="1881925" y="11837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207" name="Google Shape;1207;p59"/>
          <p:cNvSpPr txBox="1"/>
          <p:nvPr/>
        </p:nvSpPr>
        <p:spPr>
          <a:xfrm>
            <a:off x="1881925" y="20981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208" name="Google Shape;1208;p59"/>
          <p:cNvSpPr txBox="1"/>
          <p:nvPr/>
        </p:nvSpPr>
        <p:spPr>
          <a:xfrm>
            <a:off x="1958125" y="32411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209" name="Google Shape;1209;p59"/>
          <p:cNvSpPr txBox="1"/>
          <p:nvPr/>
        </p:nvSpPr>
        <p:spPr>
          <a:xfrm>
            <a:off x="3024925" y="39269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210" name="Google Shape;1210;p59"/>
          <p:cNvSpPr txBox="1"/>
          <p:nvPr/>
        </p:nvSpPr>
        <p:spPr>
          <a:xfrm>
            <a:off x="7537804" y="39269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211" name="Google Shape;1211;p59"/>
          <p:cNvSpPr txBox="1"/>
          <p:nvPr/>
        </p:nvSpPr>
        <p:spPr>
          <a:xfrm>
            <a:off x="7520725" y="28601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212" name="Google Shape;1212;p59"/>
          <p:cNvSpPr txBox="1"/>
          <p:nvPr/>
        </p:nvSpPr>
        <p:spPr>
          <a:xfrm>
            <a:off x="7520725" y="1183775"/>
            <a:ext cx="10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ep:hasAspect </a:t>
            </a:r>
            <a:endParaRPr sz="1200"/>
          </a:p>
        </p:txBody>
      </p:sp>
      <p:sp>
        <p:nvSpPr>
          <p:cNvPr id="1213" name="Google Shape;1213;p59"/>
          <p:cNvSpPr txBox="1"/>
          <p:nvPr/>
        </p:nvSpPr>
        <p:spPr>
          <a:xfrm>
            <a:off x="152400" y="375900"/>
            <a:ext cx="4563600" cy="6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  <a:highlight>
                  <a:srgbClr val="FFFFFF"/>
                </a:highlight>
              </a:rPr>
              <a:t>select * where 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  <a:highlight>
                  <a:srgbClr val="FFFFFF"/>
                </a:highlight>
              </a:rPr>
              <a:t>{ &lt;html://….../bib-A-9-2019-0408-en-pdf&gt; ep:hasAspect ?wem.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  <a:highlight>
                  <a:srgbClr val="FFFFFF"/>
                </a:highlight>
              </a:rPr>
              <a:t>?wem ?properties ?propertiesValues }</a:t>
            </a:r>
            <a:endParaRPr/>
          </a:p>
        </p:txBody>
      </p:sp>
      <p:sp>
        <p:nvSpPr>
          <p:cNvPr id="1214" name="Google Shape;1214;p59"/>
          <p:cNvSpPr/>
          <p:nvPr/>
        </p:nvSpPr>
        <p:spPr>
          <a:xfrm>
            <a:off x="817825" y="1051500"/>
            <a:ext cx="128100" cy="2056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9"/>
          <p:cNvSpPr txBox="1"/>
          <p:nvPr/>
        </p:nvSpPr>
        <p:spPr>
          <a:xfrm>
            <a:off x="76200" y="2039350"/>
            <a:ext cx="15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22222"/>
                </a:solidFill>
                <a:highlight>
                  <a:srgbClr val="FFFFFF"/>
                </a:highlight>
              </a:rPr>
              <a:t>retrieve bibo:Document properties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>
            <a:off x="904000" y="19435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2111450" y="947975"/>
            <a:ext cx="1936800" cy="618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commission document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9"/>
          <p:cNvCxnSpPr>
            <a:stCxn id="196" idx="3"/>
            <a:endCxn id="198" idx="1"/>
          </p:cNvCxnSpPr>
          <p:nvPr/>
        </p:nvCxnSpPr>
        <p:spPr>
          <a:xfrm flipH="1" rot="10800000">
            <a:off x="4048250" y="1253225"/>
            <a:ext cx="9495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9"/>
          <p:cNvSpPr/>
          <p:nvPr/>
        </p:nvSpPr>
        <p:spPr>
          <a:xfrm>
            <a:off x="7425" y="3051125"/>
            <a:ext cx="17715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appointment of rapporteur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18/7/2019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URI:ECON-9-00408/1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9"/>
          <p:cNvCxnSpPr>
            <a:stCxn id="199" idx="0"/>
            <a:endCxn id="195" idx="2"/>
          </p:cNvCxnSpPr>
          <p:nvPr/>
        </p:nvCxnSpPr>
        <p:spPr>
          <a:xfrm rot="-5400000">
            <a:off x="1134975" y="2372825"/>
            <a:ext cx="436500" cy="920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1" name="Google Shape;201;p29"/>
          <p:cNvSpPr/>
          <p:nvPr/>
        </p:nvSpPr>
        <p:spPr>
          <a:xfrm>
            <a:off x="1872200" y="3039425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TablingDraftReport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ECON-9-00408/2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15/10/2019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29"/>
          <p:cNvCxnSpPr>
            <a:stCxn id="201" idx="0"/>
            <a:endCxn id="195" idx="2"/>
          </p:cNvCxnSpPr>
          <p:nvPr/>
        </p:nvCxnSpPr>
        <p:spPr>
          <a:xfrm flipH="1" rot="5400000">
            <a:off x="2041100" y="2386925"/>
            <a:ext cx="424800" cy="880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3" name="Google Shape;203;p29"/>
          <p:cNvSpPr/>
          <p:nvPr/>
        </p:nvSpPr>
        <p:spPr>
          <a:xfrm>
            <a:off x="252500" y="4204225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draft 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29"/>
          <p:cNvCxnSpPr>
            <a:stCxn id="203" idx="0"/>
          </p:cNvCxnSpPr>
          <p:nvPr/>
        </p:nvCxnSpPr>
        <p:spPr>
          <a:xfrm rot="10800000">
            <a:off x="1127750" y="3856225"/>
            <a:ext cx="105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5" name="Google Shape;205;p29"/>
          <p:cNvSpPr/>
          <p:nvPr/>
        </p:nvSpPr>
        <p:spPr>
          <a:xfrm>
            <a:off x="5117450" y="30582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CommitteeD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ebate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ECON-9-00408/4 2/12/2019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9"/>
          <p:cNvCxnSpPr>
            <a:stCxn id="205" idx="0"/>
            <a:endCxn id="195" idx="2"/>
          </p:cNvCxnSpPr>
          <p:nvPr/>
        </p:nvCxnSpPr>
        <p:spPr>
          <a:xfrm flipH="1" rot="5400000">
            <a:off x="3654350" y="773700"/>
            <a:ext cx="443400" cy="4125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7" name="Google Shape;207;p29"/>
          <p:cNvSpPr/>
          <p:nvPr/>
        </p:nvSpPr>
        <p:spPr>
          <a:xfrm>
            <a:off x="3458800" y="-44425"/>
            <a:ext cx="3373800" cy="6189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9"/>
          <p:cNvCxnSpPr>
            <a:stCxn id="195" idx="0"/>
            <a:endCxn id="198" idx="2"/>
          </p:cNvCxnSpPr>
          <p:nvPr/>
        </p:nvCxnSpPr>
        <p:spPr>
          <a:xfrm rot="-5400000">
            <a:off x="3636850" y="-385775"/>
            <a:ext cx="505800" cy="4152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9" name="Google Shape;209;p29"/>
          <p:cNvSpPr/>
          <p:nvPr/>
        </p:nvSpPr>
        <p:spPr>
          <a:xfrm>
            <a:off x="3345850" y="1943575"/>
            <a:ext cx="16173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i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DossierForOpinion</a:t>
            </a:r>
            <a:endParaRPr b="1" i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 yyy</a:t>
            </a:r>
            <a:endParaRPr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29"/>
          <p:cNvCxnSpPr>
            <a:stCxn id="209" idx="0"/>
            <a:endCxn id="198" idx="2"/>
          </p:cNvCxnSpPr>
          <p:nvPr/>
        </p:nvCxnSpPr>
        <p:spPr>
          <a:xfrm rot="-5400000">
            <a:off x="4807450" y="784825"/>
            <a:ext cx="505800" cy="18117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1" name="Google Shape;211;p29"/>
          <p:cNvSpPr/>
          <p:nvPr/>
        </p:nvSpPr>
        <p:spPr>
          <a:xfrm>
            <a:off x="5267500" y="1943575"/>
            <a:ext cx="16428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9"/>
          <p:cNvCxnSpPr>
            <a:stCxn id="211" idx="0"/>
            <a:endCxn id="198" idx="2"/>
          </p:cNvCxnSpPr>
          <p:nvPr/>
        </p:nvCxnSpPr>
        <p:spPr>
          <a:xfrm flipH="1" rot="5400000">
            <a:off x="5774650" y="1629325"/>
            <a:ext cx="505800" cy="1227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3" name="Google Shape;213;p29"/>
          <p:cNvSpPr/>
          <p:nvPr/>
        </p:nvSpPr>
        <p:spPr>
          <a:xfrm>
            <a:off x="7030900" y="1943575"/>
            <a:ext cx="20637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i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</a:t>
            </a:r>
            <a:endParaRPr b="1" i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Consolidation of 2018/0413</a:t>
            </a:r>
            <a:endParaRPr b="1" i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29"/>
          <p:cNvCxnSpPr>
            <a:stCxn id="213" idx="0"/>
            <a:endCxn id="198" idx="2"/>
          </p:cNvCxnSpPr>
          <p:nvPr/>
        </p:nvCxnSpPr>
        <p:spPr>
          <a:xfrm flipH="1" rot="5400000">
            <a:off x="6761500" y="642325"/>
            <a:ext cx="505800" cy="20967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5" name="Google Shape;215;p29"/>
          <p:cNvSpPr/>
          <p:nvPr/>
        </p:nvSpPr>
        <p:spPr>
          <a:xfrm>
            <a:off x="3574450" y="3039425"/>
            <a:ext cx="14367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URI:ECON-9-00408/3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13/11/2019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2596950" y="4204225"/>
            <a:ext cx="20292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 to committee draft report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URI:ECON-AM-643162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9"/>
          <p:cNvCxnSpPr>
            <a:stCxn id="216" idx="0"/>
            <a:endCxn id="215" idx="2"/>
          </p:cNvCxnSpPr>
          <p:nvPr/>
        </p:nvCxnSpPr>
        <p:spPr>
          <a:xfrm flipH="1" rot="10800000">
            <a:off x="3611550" y="3818725"/>
            <a:ext cx="68130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8" name="Google Shape;218;p29"/>
          <p:cNvSpPr/>
          <p:nvPr/>
        </p:nvSpPr>
        <p:spPr>
          <a:xfrm>
            <a:off x="6870050" y="305820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CommitteeVote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URI:ECON-9-00408/5 3/12/2019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9"/>
          <p:cNvCxnSpPr>
            <a:stCxn id="218" idx="0"/>
            <a:endCxn id="195" idx="2"/>
          </p:cNvCxnSpPr>
          <p:nvPr/>
        </p:nvCxnSpPr>
        <p:spPr>
          <a:xfrm flipH="1" rot="5400000">
            <a:off x="4530650" y="-102600"/>
            <a:ext cx="443400" cy="58782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0" name="Google Shape;220;p29"/>
          <p:cNvSpPr txBox="1"/>
          <p:nvPr/>
        </p:nvSpPr>
        <p:spPr>
          <a:xfrm flipH="1">
            <a:off x="4002650" y="767025"/>
            <a:ext cx="177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5589328" y="4640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1550728" y="25214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336400" y="3872450"/>
            <a:ext cx="20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2402600" y="3845463"/>
            <a:ext cx="19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4518200" y="3875100"/>
            <a:ext cx="152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46075" y="956750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ProcedureCreation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URI:CNS-2018-0413-PROCR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9"/>
          <p:cNvCxnSpPr>
            <a:stCxn id="203" idx="3"/>
            <a:endCxn id="216" idx="1"/>
          </p:cNvCxnSpPr>
          <p:nvPr/>
        </p:nvCxnSpPr>
        <p:spPr>
          <a:xfrm>
            <a:off x="2024000" y="4561675"/>
            <a:ext cx="57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8" name="Google Shape;228;p29"/>
          <p:cNvSpPr txBox="1"/>
          <p:nvPr/>
        </p:nvSpPr>
        <p:spPr>
          <a:xfrm>
            <a:off x="1592600" y="4789500"/>
            <a:ext cx="20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eli-dl:amends_draft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4214275" y="3786975"/>
            <a:ext cx="6693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8" name="Google Shape;198;p29"/>
          <p:cNvSpPr/>
          <p:nvPr/>
        </p:nvSpPr>
        <p:spPr>
          <a:xfrm>
            <a:off x="4997750" y="1068550"/>
            <a:ext cx="1936800" cy="3693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reading_I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29"/>
          <p:cNvCxnSpPr>
            <a:stCxn id="198" idx="0"/>
            <a:endCxn id="207" idx="2"/>
          </p:cNvCxnSpPr>
          <p:nvPr/>
        </p:nvCxnSpPr>
        <p:spPr>
          <a:xfrm flipH="1" rot="5400000">
            <a:off x="5308850" y="411250"/>
            <a:ext cx="494100" cy="820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1" name="Google Shape;231;p29"/>
          <p:cNvCxnSpPr>
            <a:stCxn id="207" idx="2"/>
            <a:endCxn id="226" idx="0"/>
          </p:cNvCxnSpPr>
          <p:nvPr/>
        </p:nvCxnSpPr>
        <p:spPr>
          <a:xfrm rot="5400000">
            <a:off x="2815450" y="-1373575"/>
            <a:ext cx="382200" cy="42783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2" name="Google Shape;232;p29"/>
          <p:cNvCxnSpPr>
            <a:endCxn id="195" idx="2"/>
          </p:cNvCxnSpPr>
          <p:nvPr/>
        </p:nvCxnSpPr>
        <p:spPr>
          <a:xfrm rot="10800000">
            <a:off x="1813300" y="2614675"/>
            <a:ext cx="2555700" cy="42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3" name="Google Shape;233;p29"/>
          <p:cNvSpPr/>
          <p:nvPr/>
        </p:nvSpPr>
        <p:spPr>
          <a:xfrm>
            <a:off x="7963450" y="4229250"/>
            <a:ext cx="1191900" cy="5232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5959175" y="4314725"/>
            <a:ext cx="1858500" cy="867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eli-dl:AmendmentToDraftLegislationWork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6288800" y="3921663"/>
            <a:ext cx="193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9"/>
          <p:cNvCxnSpPr>
            <a:stCxn id="234" idx="0"/>
            <a:endCxn id="218" idx="2"/>
          </p:cNvCxnSpPr>
          <p:nvPr/>
        </p:nvCxnSpPr>
        <p:spPr>
          <a:xfrm rot="-5400000">
            <a:off x="7051475" y="3674675"/>
            <a:ext cx="477000" cy="8031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7" name="Google Shape;237;p29"/>
          <p:cNvSpPr txBox="1"/>
          <p:nvPr/>
        </p:nvSpPr>
        <p:spPr>
          <a:xfrm>
            <a:off x="8470650" y="3718675"/>
            <a:ext cx="125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ep:activity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HasVoteResults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9"/>
          <p:cNvCxnSpPr>
            <a:stCxn id="233" idx="0"/>
            <a:endCxn id="218" idx="3"/>
          </p:cNvCxnSpPr>
          <p:nvPr/>
        </p:nvCxnSpPr>
        <p:spPr>
          <a:xfrm flipH="1" rot="5400000">
            <a:off x="8145550" y="3815400"/>
            <a:ext cx="781200" cy="4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0"/>
          <p:cNvCxnSpPr>
            <a:stCxn id="244" idx="0"/>
            <a:endCxn id="245" idx="2"/>
          </p:cNvCxnSpPr>
          <p:nvPr/>
        </p:nvCxnSpPr>
        <p:spPr>
          <a:xfrm flipH="1" rot="5400000">
            <a:off x="5471500" y="694600"/>
            <a:ext cx="338400" cy="1447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5" name="Google Shape;245;p30"/>
          <p:cNvSpPr/>
          <p:nvPr/>
        </p:nvSpPr>
        <p:spPr>
          <a:xfrm>
            <a:off x="3948400" y="602825"/>
            <a:ext cx="1936800" cy="6465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PlenaryDossier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5543200" y="1587700"/>
            <a:ext cx="1642800" cy="6432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URI:????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7426625" y="2635375"/>
            <a:ext cx="1601400" cy="8634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97480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AdoptedText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URI:TA-9-2019-0091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0"/>
          <p:cNvCxnSpPr>
            <a:stCxn id="246" idx="1"/>
            <a:endCxn id="244" idx="3"/>
          </p:cNvCxnSpPr>
          <p:nvPr/>
        </p:nvCxnSpPr>
        <p:spPr>
          <a:xfrm rot="10800000">
            <a:off x="7186025" y="1909375"/>
            <a:ext cx="240600" cy="11577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8" name="Google Shape;248;p30"/>
          <p:cNvSpPr/>
          <p:nvPr/>
        </p:nvSpPr>
        <p:spPr>
          <a:xfrm>
            <a:off x="209525" y="2559800"/>
            <a:ext cx="2101500" cy="873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URI:A-9-2019-0047-AM-001-017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189575" y="3769750"/>
            <a:ext cx="2121300" cy="822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URI:A-9-2019-0047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6/12/2019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4589260" y="1254794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7192600" y="23308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3270300" y="2370950"/>
            <a:ext cx="130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7591325" y="4600775"/>
            <a:ext cx="1436700" cy="3540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30"/>
          <p:cNvCxnSpPr>
            <a:stCxn id="253" idx="1"/>
            <a:endCxn id="249" idx="2"/>
          </p:cNvCxnSpPr>
          <p:nvPr/>
        </p:nvCxnSpPr>
        <p:spPr>
          <a:xfrm rot="10800000">
            <a:off x="1250225" y="4592675"/>
            <a:ext cx="6341100" cy="18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5" name="Google Shape;255;p30"/>
          <p:cNvSpPr txBox="1"/>
          <p:nvPr/>
        </p:nvSpPr>
        <p:spPr>
          <a:xfrm>
            <a:off x="2311025" y="4725750"/>
            <a:ext cx="1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ep:work_has_vote_results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30"/>
          <p:cNvCxnSpPr>
            <a:stCxn id="253" idx="1"/>
            <a:endCxn id="244" idx="2"/>
          </p:cNvCxnSpPr>
          <p:nvPr/>
        </p:nvCxnSpPr>
        <p:spPr>
          <a:xfrm rot="10800000">
            <a:off x="6364625" y="2230775"/>
            <a:ext cx="1226700" cy="2547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7" name="Google Shape;257;p30"/>
          <p:cNvSpPr txBox="1"/>
          <p:nvPr/>
        </p:nvSpPr>
        <p:spPr>
          <a:xfrm>
            <a:off x="5318613" y="2363000"/>
            <a:ext cx="1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ep:activity_has_vote_results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1433800" y="1593425"/>
            <a:ext cx="1728900" cy="6465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TablingAmendment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0"/>
          <p:cNvCxnSpPr>
            <a:stCxn id="258" idx="0"/>
            <a:endCxn id="245" idx="2"/>
          </p:cNvCxnSpPr>
          <p:nvPr/>
        </p:nvCxnSpPr>
        <p:spPr>
          <a:xfrm rot="-5400000">
            <a:off x="3435550" y="112025"/>
            <a:ext cx="344100" cy="261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0" name="Google Shape;260;p30"/>
          <p:cNvSpPr/>
          <p:nvPr/>
        </p:nvSpPr>
        <p:spPr>
          <a:xfrm>
            <a:off x="3948400" y="0"/>
            <a:ext cx="1936800" cy="4872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Reading1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0"/>
          <p:cNvCxnSpPr>
            <a:stCxn id="248" idx="0"/>
            <a:endCxn id="258" idx="1"/>
          </p:cNvCxnSpPr>
          <p:nvPr/>
        </p:nvCxnSpPr>
        <p:spPr>
          <a:xfrm rot="-5400000">
            <a:off x="1025375" y="2151500"/>
            <a:ext cx="643200" cy="17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2" name="Google Shape;262;p30"/>
          <p:cNvSpPr/>
          <p:nvPr/>
        </p:nvSpPr>
        <p:spPr>
          <a:xfrm>
            <a:off x="3491200" y="1593425"/>
            <a:ext cx="1936800" cy="6465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PlenaryDebate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82200" y="2254675"/>
            <a:ext cx="172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0"/>
          <p:cNvCxnSpPr>
            <a:stCxn id="248" idx="3"/>
            <a:endCxn id="262" idx="2"/>
          </p:cNvCxnSpPr>
          <p:nvPr/>
        </p:nvCxnSpPr>
        <p:spPr>
          <a:xfrm flipH="1" rot="10800000">
            <a:off x="2311025" y="2240000"/>
            <a:ext cx="2148600" cy="75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5" name="Google Shape;265;p30"/>
          <p:cNvCxnSpPr>
            <a:stCxn id="249" idx="3"/>
            <a:endCxn id="262" idx="2"/>
          </p:cNvCxnSpPr>
          <p:nvPr/>
        </p:nvCxnSpPr>
        <p:spPr>
          <a:xfrm flipH="1" rot="10800000">
            <a:off x="2310875" y="2239900"/>
            <a:ext cx="2148600" cy="194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6" name="Google Shape;266;p30"/>
          <p:cNvCxnSpPr>
            <a:stCxn id="249" idx="1"/>
            <a:endCxn id="258" idx="1"/>
          </p:cNvCxnSpPr>
          <p:nvPr/>
        </p:nvCxnSpPr>
        <p:spPr>
          <a:xfrm flipH="1" rot="10800000">
            <a:off x="189575" y="1916800"/>
            <a:ext cx="1244100" cy="2264400"/>
          </a:xfrm>
          <a:prstGeom prst="bentConnector3">
            <a:avLst>
              <a:gd fmla="val -1914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7" name="Google Shape;267;p30"/>
          <p:cNvSpPr txBox="1"/>
          <p:nvPr/>
        </p:nvSpPr>
        <p:spPr>
          <a:xfrm>
            <a:off x="-122600" y="1416475"/>
            <a:ext cx="172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based_on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_a_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0"/>
          <p:cNvCxnSpPr>
            <a:stCxn id="249" idx="0"/>
            <a:endCxn id="248" idx="2"/>
          </p:cNvCxnSpPr>
          <p:nvPr/>
        </p:nvCxnSpPr>
        <p:spPr>
          <a:xfrm rot="-5400000">
            <a:off x="1086875" y="3596200"/>
            <a:ext cx="336900" cy="10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9" name="Google Shape;269;p30"/>
          <p:cNvSpPr txBox="1"/>
          <p:nvPr/>
        </p:nvSpPr>
        <p:spPr>
          <a:xfrm>
            <a:off x="1244225" y="3430350"/>
            <a:ext cx="1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eli-dl:amends_draft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30"/>
          <p:cNvCxnSpPr>
            <a:stCxn id="245" idx="0"/>
            <a:endCxn id="260" idx="2"/>
          </p:cNvCxnSpPr>
          <p:nvPr/>
        </p:nvCxnSpPr>
        <p:spPr>
          <a:xfrm rot="-5400000">
            <a:off x="4859350" y="544775"/>
            <a:ext cx="115500" cy="600"/>
          </a:xfrm>
          <a:prstGeom prst="bentConnector3">
            <a:avLst>
              <a:gd fmla="val 500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/>
          <p:nvPr/>
        </p:nvSpPr>
        <p:spPr>
          <a:xfrm>
            <a:off x="2948900" y="1058125"/>
            <a:ext cx="2530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reading1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URI:CNS-2018-0413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2948950" y="3380375"/>
            <a:ext cx="2530800" cy="779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eli-dl:DraftLegislationWork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commission document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URI:COM-2018-0813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2948950" y="2289650"/>
            <a:ext cx="2530800" cy="714900"/>
          </a:xfrm>
          <a:prstGeom prst="rect">
            <a:avLst/>
          </a:prstGeom>
          <a:solidFill>
            <a:srgbClr val="3C78D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ep:InvolvedWork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ep:involvedWorkRole:BAS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31"/>
          <p:cNvCxnSpPr>
            <a:stCxn id="277" idx="0"/>
            <a:endCxn id="275" idx="2"/>
          </p:cNvCxnSpPr>
          <p:nvPr/>
        </p:nvCxnSpPr>
        <p:spPr>
          <a:xfrm rot="-5400000">
            <a:off x="3988600" y="2063300"/>
            <a:ext cx="4521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9" name="Google Shape;279;p31"/>
          <p:cNvSpPr txBox="1"/>
          <p:nvPr/>
        </p:nvSpPr>
        <p:spPr>
          <a:xfrm>
            <a:off x="2541326" y="1759450"/>
            <a:ext cx="325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ep:hasBase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(subproperty of ep:involvedWorkRelationship)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31"/>
          <p:cNvCxnSpPr>
            <a:stCxn id="276" idx="0"/>
            <a:endCxn id="277" idx="2"/>
          </p:cNvCxnSpPr>
          <p:nvPr/>
        </p:nvCxnSpPr>
        <p:spPr>
          <a:xfrm rot="-5400000">
            <a:off x="4026700" y="3192125"/>
            <a:ext cx="3759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1" name="Google Shape;281;p31"/>
          <p:cNvSpPr txBox="1"/>
          <p:nvPr/>
        </p:nvSpPr>
        <p:spPr>
          <a:xfrm>
            <a:off x="2998521" y="2978650"/>
            <a:ext cx="256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ep:hasWorkInvolved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31"/>
          <p:cNvCxnSpPr>
            <a:stCxn id="276" idx="1"/>
            <a:endCxn id="275" idx="1"/>
          </p:cNvCxnSpPr>
          <p:nvPr/>
        </p:nvCxnSpPr>
        <p:spPr>
          <a:xfrm flipH="1" rot="10800000">
            <a:off x="2948950" y="1447775"/>
            <a:ext cx="600" cy="2322300"/>
          </a:xfrm>
          <a:prstGeom prst="bentConnector3">
            <a:avLst>
              <a:gd fmla="val -39695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3" name="Google Shape;283;p31"/>
          <p:cNvSpPr txBox="1"/>
          <p:nvPr/>
        </p:nvSpPr>
        <p:spPr>
          <a:xfrm>
            <a:off x="635225" y="2220950"/>
            <a:ext cx="22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eli-dl:based_on_a_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realization_of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6234624" y="2289650"/>
            <a:ext cx="1771500" cy="714900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 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31"/>
          <p:cNvCxnSpPr>
            <a:stCxn id="284" idx="1"/>
          </p:cNvCxnSpPr>
          <p:nvPr/>
        </p:nvCxnSpPr>
        <p:spPr>
          <a:xfrm flipH="1">
            <a:off x="5415324" y="2647100"/>
            <a:ext cx="81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2696014" y="495775"/>
            <a:ext cx="1818600" cy="6711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MainDossier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2786600" y="1591625"/>
            <a:ext cx="1642800" cy="779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TablingDraftReport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URI:ECON-9-00408/2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15/10/2019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2"/>
          <p:cNvCxnSpPr>
            <a:stCxn id="291" idx="0"/>
            <a:endCxn id="290" idx="2"/>
          </p:cNvCxnSpPr>
          <p:nvPr/>
        </p:nvCxnSpPr>
        <p:spPr>
          <a:xfrm flipH="1" rot="5400000">
            <a:off x="3394250" y="1377875"/>
            <a:ext cx="424800" cy="2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3" name="Google Shape;293;p32"/>
          <p:cNvSpPr/>
          <p:nvPr/>
        </p:nvSpPr>
        <p:spPr>
          <a:xfrm>
            <a:off x="2720349" y="4066175"/>
            <a:ext cx="1771500" cy="714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eli-dl:AmendmentToDraft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LegislationWork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DraftReportTabled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URI:ECON-PR-641419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2769928" y="1073661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eli-dl:consists_of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2720349" y="2975450"/>
            <a:ext cx="1771500" cy="714900"/>
          </a:xfrm>
          <a:prstGeom prst="rect">
            <a:avLst/>
          </a:prstGeom>
          <a:solidFill>
            <a:srgbClr val="3C78D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ep:InvolvedWork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ep:involvedWorkRole:BAC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32"/>
          <p:cNvCxnSpPr>
            <a:stCxn id="295" idx="0"/>
            <a:endCxn id="291" idx="2"/>
          </p:cNvCxnSpPr>
          <p:nvPr/>
        </p:nvCxnSpPr>
        <p:spPr>
          <a:xfrm rot="-5400000">
            <a:off x="3304749" y="2672300"/>
            <a:ext cx="604500" cy="18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7" name="Google Shape;297;p32"/>
          <p:cNvSpPr txBox="1"/>
          <p:nvPr/>
        </p:nvSpPr>
        <p:spPr>
          <a:xfrm>
            <a:off x="2944501" y="2385113"/>
            <a:ext cx="325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ep:hasOtherRap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(subproperty of ep:involvedWorkRelationship)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2"/>
          <p:cNvCxnSpPr>
            <a:stCxn id="293" idx="0"/>
            <a:endCxn id="295" idx="2"/>
          </p:cNvCxnSpPr>
          <p:nvPr/>
        </p:nvCxnSpPr>
        <p:spPr>
          <a:xfrm rot="-5400000">
            <a:off x="3418449" y="3877925"/>
            <a:ext cx="3759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9" name="Google Shape;299;p32"/>
          <p:cNvSpPr txBox="1"/>
          <p:nvPr/>
        </p:nvSpPr>
        <p:spPr>
          <a:xfrm>
            <a:off x="2769921" y="3664450"/>
            <a:ext cx="256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ep:hasWorkInvolved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32"/>
          <p:cNvCxnSpPr>
            <a:stCxn id="293" idx="1"/>
            <a:endCxn id="291" idx="1"/>
          </p:cNvCxnSpPr>
          <p:nvPr/>
        </p:nvCxnSpPr>
        <p:spPr>
          <a:xfrm flipH="1" rot="10800000">
            <a:off x="2720349" y="1981325"/>
            <a:ext cx="66300" cy="2442300"/>
          </a:xfrm>
          <a:prstGeom prst="bentConnector3">
            <a:avLst>
              <a:gd fmla="val -16496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1" name="Google Shape;301;p32"/>
          <p:cNvSpPr txBox="1"/>
          <p:nvPr/>
        </p:nvSpPr>
        <p:spPr>
          <a:xfrm>
            <a:off x="1011675" y="2906750"/>
            <a:ext cx="17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eli-dl:involved_work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5311149" y="2975450"/>
            <a:ext cx="1771500" cy="714900"/>
          </a:xfrm>
          <a:prstGeom prst="rect">
            <a:avLst/>
          </a:prstGeom>
          <a:solidFill>
            <a:srgbClr val="3C78D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Role 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32"/>
          <p:cNvCxnSpPr>
            <a:stCxn id="302" idx="1"/>
            <a:endCxn id="295" idx="3"/>
          </p:cNvCxnSpPr>
          <p:nvPr/>
        </p:nvCxnSpPr>
        <p:spPr>
          <a:xfrm flipH="1">
            <a:off x="4491849" y="3332900"/>
            <a:ext cx="81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39925" y="0"/>
            <a:ext cx="52515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REPORT: simple document with versions (last kept)</a:t>
            </a:r>
            <a:endParaRPr sz="1500"/>
          </a:p>
        </p:txBody>
      </p:sp>
      <p:sp>
        <p:nvSpPr>
          <p:cNvPr id="309" name="Google Shape;309;p33"/>
          <p:cNvSpPr/>
          <p:nvPr/>
        </p:nvSpPr>
        <p:spPr>
          <a:xfrm>
            <a:off x="685375" y="588925"/>
            <a:ext cx="3912000" cy="857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eli-dl:legislative_process_work_type: 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URI:r:proc/2018/0106/cod/doc/iPlRp/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A-8-2018-0398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p33"/>
          <p:cNvCxnSpPr>
            <a:stCxn id="311" idx="0"/>
            <a:endCxn id="309" idx="2"/>
          </p:cNvCxnSpPr>
          <p:nvPr/>
        </p:nvCxnSpPr>
        <p:spPr>
          <a:xfrm rot="-5400000">
            <a:off x="1852825" y="1026950"/>
            <a:ext cx="369300" cy="12078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3"/>
          <p:cNvSpPr/>
          <p:nvPr/>
        </p:nvSpPr>
        <p:spPr>
          <a:xfrm>
            <a:off x="2639750" y="1815500"/>
            <a:ext cx="2244600" cy="1394400"/>
          </a:xfrm>
          <a:prstGeom prst="rect">
            <a:avLst/>
          </a:prstGeom>
          <a:solidFill>
            <a:srgbClr val="4A86E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title_short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_fr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dct:hasVersion: V0100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293575" y="1815500"/>
            <a:ext cx="2280000" cy="1394400"/>
          </a:xfrm>
          <a:prstGeom prst="rect">
            <a:avLst/>
          </a:prstGeom>
          <a:solidFill>
            <a:srgbClr val="4A86E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 (MAIN)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title_short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title_alternative (UNIFORM)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 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dct:hasVersion: 0100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2639750" y="3960050"/>
            <a:ext cx="1957500" cy="12348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/fr/pdf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 (file-type)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media_type 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created:20181219 14:48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_fr.pdf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33"/>
          <p:cNvCxnSpPr>
            <a:stCxn id="315" idx="0"/>
            <a:endCxn id="311" idx="2"/>
          </p:cNvCxnSpPr>
          <p:nvPr/>
        </p:nvCxnSpPr>
        <p:spPr>
          <a:xfrm flipH="1" rot="5400000">
            <a:off x="1063844" y="3579650"/>
            <a:ext cx="750000" cy="108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33"/>
          <p:cNvSpPr/>
          <p:nvPr/>
        </p:nvSpPr>
        <p:spPr>
          <a:xfrm>
            <a:off x="500144" y="3960050"/>
            <a:ext cx="1888200" cy="12348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/en/pdf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 (file-type)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media_type 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created:20181127 16:29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3"/>
          <p:cNvCxnSpPr>
            <a:stCxn id="312" idx="0"/>
            <a:endCxn id="309" idx="2"/>
          </p:cNvCxnSpPr>
          <p:nvPr/>
        </p:nvCxnSpPr>
        <p:spPr>
          <a:xfrm flipH="1" rot="5400000">
            <a:off x="3017000" y="1070450"/>
            <a:ext cx="369300" cy="11208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3"/>
          <p:cNvSpPr/>
          <p:nvPr/>
        </p:nvSpPr>
        <p:spPr>
          <a:xfrm>
            <a:off x="5548025" y="582725"/>
            <a:ext cx="3211200" cy="857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eli-dl:legislative_process_work_type: Erratum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/erratum_1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erratumNumber: 01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33"/>
          <p:cNvCxnSpPr>
            <a:stCxn id="317" idx="1"/>
            <a:endCxn id="309" idx="3"/>
          </p:cNvCxnSpPr>
          <p:nvPr/>
        </p:nvCxnSpPr>
        <p:spPr>
          <a:xfrm flipH="1">
            <a:off x="4597325" y="1011425"/>
            <a:ext cx="950700" cy="6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3"/>
          <p:cNvSpPr/>
          <p:nvPr/>
        </p:nvSpPr>
        <p:spPr>
          <a:xfrm>
            <a:off x="7071825" y="2229950"/>
            <a:ext cx="2059500" cy="1173900"/>
          </a:xfrm>
          <a:prstGeom prst="rect">
            <a:avLst/>
          </a:prstGeom>
          <a:solidFill>
            <a:srgbClr val="4A86E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/erratum_1/fr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 (UNIFORM-ERR)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dateDocument:20190103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4987050" y="1855925"/>
            <a:ext cx="2059500" cy="1394400"/>
          </a:xfrm>
          <a:prstGeom prst="rect">
            <a:avLst/>
          </a:prstGeom>
          <a:solidFill>
            <a:srgbClr val="4A86E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A-8-2018-0398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/erratum_1/en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 (UNIFORM-ERR)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dateDocument:20181218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33"/>
          <p:cNvCxnSpPr>
            <a:stCxn id="320" idx="0"/>
            <a:endCxn id="317" idx="2"/>
          </p:cNvCxnSpPr>
          <p:nvPr/>
        </p:nvCxnSpPr>
        <p:spPr>
          <a:xfrm rot="-5400000">
            <a:off x="6377250" y="1079675"/>
            <a:ext cx="415800" cy="113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3"/>
          <p:cNvSpPr/>
          <p:nvPr/>
        </p:nvSpPr>
        <p:spPr>
          <a:xfrm>
            <a:off x="4671925" y="3968101"/>
            <a:ext cx="2280000" cy="12849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/erratum_1/en/pdf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 (file-type)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media_type 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created:20190107 11:25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3"/>
          <p:cNvCxnSpPr>
            <a:stCxn id="313" idx="0"/>
            <a:endCxn id="312" idx="2"/>
          </p:cNvCxnSpPr>
          <p:nvPr/>
        </p:nvCxnSpPr>
        <p:spPr>
          <a:xfrm rot="-5400000">
            <a:off x="3315350" y="3513200"/>
            <a:ext cx="750000" cy="1437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3"/>
          <p:cNvSpPr txBox="1"/>
          <p:nvPr/>
        </p:nvSpPr>
        <p:spPr>
          <a:xfrm>
            <a:off x="3562477" y="1517225"/>
            <a:ext cx="10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eli:realizes</a:t>
            </a:r>
            <a:endParaRPr/>
          </a:p>
        </p:txBody>
      </p:sp>
      <p:sp>
        <p:nvSpPr>
          <p:cNvPr id="325" name="Google Shape;325;p33"/>
          <p:cNvSpPr txBox="1"/>
          <p:nvPr/>
        </p:nvSpPr>
        <p:spPr>
          <a:xfrm>
            <a:off x="4597377" y="679025"/>
            <a:ext cx="1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eli-dl:corrects</a:t>
            </a:r>
            <a:endParaRPr/>
          </a:p>
        </p:txBody>
      </p:sp>
      <p:cxnSp>
        <p:nvCxnSpPr>
          <p:cNvPr id="326" name="Google Shape;326;p33"/>
          <p:cNvCxnSpPr>
            <a:stCxn id="327" idx="2"/>
            <a:endCxn id="311" idx="2"/>
          </p:cNvCxnSpPr>
          <p:nvPr/>
        </p:nvCxnSpPr>
        <p:spPr>
          <a:xfrm rot="5400000">
            <a:off x="3312800" y="1171125"/>
            <a:ext cx="159600" cy="3918000"/>
          </a:xfrm>
          <a:prstGeom prst="bentConnector3">
            <a:avLst>
              <a:gd fmla="val 249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33"/>
          <p:cNvSpPr txBox="1"/>
          <p:nvPr/>
        </p:nvSpPr>
        <p:spPr>
          <a:xfrm>
            <a:off x="6686678" y="3346025"/>
            <a:ext cx="1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eli:corrects</a:t>
            </a:r>
            <a:endParaRPr/>
          </a:p>
        </p:txBody>
      </p:sp>
      <p:cxnSp>
        <p:nvCxnSpPr>
          <p:cNvPr id="329" name="Google Shape;329;p33"/>
          <p:cNvCxnSpPr>
            <a:stCxn id="319" idx="0"/>
            <a:endCxn id="317" idx="2"/>
          </p:cNvCxnSpPr>
          <p:nvPr/>
        </p:nvCxnSpPr>
        <p:spPr>
          <a:xfrm flipH="1" rot="5400000">
            <a:off x="7232625" y="1361000"/>
            <a:ext cx="789900" cy="948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3"/>
          <p:cNvCxnSpPr>
            <a:stCxn id="331" idx="2"/>
            <a:endCxn id="332" idx="2"/>
          </p:cNvCxnSpPr>
          <p:nvPr/>
        </p:nvCxnSpPr>
        <p:spPr>
          <a:xfrm flipH="1" rot="5400000">
            <a:off x="5863544" y="1689694"/>
            <a:ext cx="206400" cy="3211200"/>
          </a:xfrm>
          <a:prstGeom prst="bentConnector3">
            <a:avLst>
              <a:gd fmla="val -1153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3"/>
          <p:cNvSpPr/>
          <p:nvPr/>
        </p:nvSpPr>
        <p:spPr>
          <a:xfrm>
            <a:off x="4300850" y="3107587"/>
            <a:ext cx="120300" cy="8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 txBox="1"/>
          <p:nvPr/>
        </p:nvSpPr>
        <p:spPr>
          <a:xfrm>
            <a:off x="4521278" y="3161199"/>
            <a:ext cx="1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eli:corrects</a:t>
            </a:r>
            <a:endParaRPr/>
          </a:p>
        </p:txBody>
      </p:sp>
      <p:cxnSp>
        <p:nvCxnSpPr>
          <p:cNvPr id="334" name="Google Shape;334;p33"/>
          <p:cNvCxnSpPr>
            <a:stCxn id="322" idx="0"/>
            <a:endCxn id="320" idx="2"/>
          </p:cNvCxnSpPr>
          <p:nvPr/>
        </p:nvCxnSpPr>
        <p:spPr>
          <a:xfrm rot="-5400000">
            <a:off x="5555425" y="3506701"/>
            <a:ext cx="717900" cy="204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3"/>
          <p:cNvSpPr/>
          <p:nvPr/>
        </p:nvSpPr>
        <p:spPr>
          <a:xfrm>
            <a:off x="5291450" y="2965725"/>
            <a:ext cx="120300" cy="8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7081318" y="3924325"/>
            <a:ext cx="2059500" cy="13944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URI:r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/erratum_1/fr/pdf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 (file-type)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media_type 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created:20191106 15:45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7512194" y="3313894"/>
            <a:ext cx="120300" cy="84600"/>
          </a:xfrm>
          <a:prstGeom prst="rect">
            <a:avLst/>
          </a:prstGeom>
          <a:solidFill>
            <a:srgbClr val="4A86E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1124077" y="3498425"/>
            <a:ext cx="10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eli:embodies</a:t>
            </a:r>
            <a:endParaRPr/>
          </a:p>
        </p:txBody>
      </p:sp>
      <p:cxnSp>
        <p:nvCxnSpPr>
          <p:cNvPr id="337" name="Google Shape;337;p33"/>
          <p:cNvCxnSpPr>
            <a:stCxn id="335" idx="0"/>
            <a:endCxn id="319" idx="2"/>
          </p:cNvCxnSpPr>
          <p:nvPr/>
        </p:nvCxnSpPr>
        <p:spPr>
          <a:xfrm flipH="1" rot="5400000">
            <a:off x="7846018" y="3659275"/>
            <a:ext cx="520500" cy="9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3"/>
          <p:cNvSpPr txBox="1"/>
          <p:nvPr/>
        </p:nvSpPr>
        <p:spPr>
          <a:xfrm>
            <a:off x="3105277" y="3650825"/>
            <a:ext cx="10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eli:embodies</a:t>
            </a:r>
            <a:endParaRPr/>
          </a:p>
        </p:txBody>
      </p:sp>
      <p:sp>
        <p:nvSpPr>
          <p:cNvPr id="339" name="Google Shape;339;p33"/>
          <p:cNvSpPr txBox="1"/>
          <p:nvPr/>
        </p:nvSpPr>
        <p:spPr>
          <a:xfrm>
            <a:off x="5467477" y="3650825"/>
            <a:ext cx="10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eli:embodies</a:t>
            </a:r>
            <a:endParaRPr/>
          </a:p>
        </p:txBody>
      </p:sp>
      <p:sp>
        <p:nvSpPr>
          <p:cNvPr id="340" name="Google Shape;340;p33"/>
          <p:cNvSpPr txBox="1"/>
          <p:nvPr/>
        </p:nvSpPr>
        <p:spPr>
          <a:xfrm>
            <a:off x="7448677" y="3650825"/>
            <a:ext cx="10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eli:embodies</a:t>
            </a:r>
            <a:endParaRPr/>
          </a:p>
        </p:txBody>
      </p:sp>
      <p:sp>
        <p:nvSpPr>
          <p:cNvPr id="341" name="Google Shape;341;p33"/>
          <p:cNvSpPr txBox="1"/>
          <p:nvPr/>
        </p:nvSpPr>
        <p:spPr>
          <a:xfrm>
            <a:off x="6762877" y="1441025"/>
            <a:ext cx="10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eli:realizes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type="title"/>
          </p:nvPr>
        </p:nvSpPr>
        <p:spPr>
          <a:xfrm>
            <a:off x="39925" y="0"/>
            <a:ext cx="4632000" cy="3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REPORT: simple document with versions (last kept)</a:t>
            </a:r>
            <a:endParaRPr sz="1500"/>
          </a:p>
        </p:txBody>
      </p:sp>
      <p:sp>
        <p:nvSpPr>
          <p:cNvPr id="347" name="Google Shape;347;p34"/>
          <p:cNvSpPr/>
          <p:nvPr/>
        </p:nvSpPr>
        <p:spPr>
          <a:xfrm>
            <a:off x="685375" y="588925"/>
            <a:ext cx="3912000" cy="857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eli-dl:legislative_process_work_type: PlenaryReport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34"/>
          <p:cNvCxnSpPr>
            <a:stCxn id="349" idx="0"/>
            <a:endCxn id="347" idx="2"/>
          </p:cNvCxnSpPr>
          <p:nvPr/>
        </p:nvCxnSpPr>
        <p:spPr>
          <a:xfrm rot="-5400000">
            <a:off x="1875225" y="1049300"/>
            <a:ext cx="369300" cy="11631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34"/>
          <p:cNvSpPr/>
          <p:nvPr/>
        </p:nvSpPr>
        <p:spPr>
          <a:xfrm>
            <a:off x="2639750" y="1815500"/>
            <a:ext cx="2448900" cy="1330500"/>
          </a:xfrm>
          <a:prstGeom prst="rect">
            <a:avLst/>
          </a:prstGeom>
          <a:solidFill>
            <a:srgbClr val="4A86E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 (main)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title_short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title_alternative (uniform)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fr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A-8-2018-0398_fr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dct:hasVersion: V0100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383025" y="1815500"/>
            <a:ext cx="2190600" cy="1330500"/>
          </a:xfrm>
          <a:prstGeom prst="rect">
            <a:avLst/>
          </a:prstGeom>
          <a:solidFill>
            <a:srgbClr val="4A86E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 (main)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title_short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title_alternative (uniform)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: en 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_en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dct:hasVersion: 0100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2639750" y="3960050"/>
            <a:ext cx="1957500" cy="12348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URI:r:proc/2018/0106/cod/doc/iPlRp/A-8-2018-0398/fr/pdf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 (file-type)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media_type 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created:20181219 14:48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URI:A-8-2018-0398_fr.pdf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34"/>
          <p:cNvCxnSpPr>
            <a:stCxn id="353" idx="0"/>
            <a:endCxn id="349" idx="2"/>
          </p:cNvCxnSpPr>
          <p:nvPr/>
        </p:nvCxnSpPr>
        <p:spPr>
          <a:xfrm flipH="1" rot="5400000">
            <a:off x="1146775" y="3477350"/>
            <a:ext cx="814200" cy="151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4"/>
          <p:cNvSpPr/>
          <p:nvPr/>
        </p:nvSpPr>
        <p:spPr>
          <a:xfrm>
            <a:off x="685375" y="3960050"/>
            <a:ext cx="1888200" cy="12348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URI:r:proc/2018/0106/cod/doc/iPlRp/A-8-2018-0398/en/pdf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 (file-type)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media_type 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created:20181127 16:29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URI:A-8-2018-0398_en.pdf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34"/>
          <p:cNvCxnSpPr>
            <a:stCxn id="350" idx="0"/>
            <a:endCxn id="347" idx="2"/>
          </p:cNvCxnSpPr>
          <p:nvPr/>
        </p:nvCxnSpPr>
        <p:spPr>
          <a:xfrm flipH="1" rot="5400000">
            <a:off x="3068150" y="1019450"/>
            <a:ext cx="369300" cy="12228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4"/>
          <p:cNvSpPr/>
          <p:nvPr/>
        </p:nvSpPr>
        <p:spPr>
          <a:xfrm>
            <a:off x="5548025" y="582725"/>
            <a:ext cx="3211200" cy="857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eli-dl:LegislativeProcessWork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eli-dl:legislative_process_work_type: Erratum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/erratum_2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erratumNumber: 02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34"/>
          <p:cNvCxnSpPr>
            <a:stCxn id="355" idx="1"/>
            <a:endCxn id="347" idx="3"/>
          </p:cNvCxnSpPr>
          <p:nvPr/>
        </p:nvCxnSpPr>
        <p:spPr>
          <a:xfrm flipH="1">
            <a:off x="4597325" y="1011425"/>
            <a:ext cx="950700" cy="6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34"/>
          <p:cNvSpPr/>
          <p:nvPr/>
        </p:nvSpPr>
        <p:spPr>
          <a:xfrm>
            <a:off x="6007644" y="1855925"/>
            <a:ext cx="2280000" cy="1173900"/>
          </a:xfrm>
          <a:prstGeom prst="rect">
            <a:avLst/>
          </a:prstGeom>
          <a:solidFill>
            <a:srgbClr val="4A86E8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 : 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/erratum_2/en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 (UNIFORM-ERR)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dateDocument:20190409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34"/>
          <p:cNvCxnSpPr>
            <a:stCxn id="357" idx="0"/>
            <a:endCxn id="355" idx="2"/>
          </p:cNvCxnSpPr>
          <p:nvPr/>
        </p:nvCxnSpPr>
        <p:spPr>
          <a:xfrm rot="-5400000">
            <a:off x="6942744" y="1645025"/>
            <a:ext cx="415800" cy="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4"/>
          <p:cNvSpPr/>
          <p:nvPr/>
        </p:nvSpPr>
        <p:spPr>
          <a:xfrm>
            <a:off x="6011099" y="3968101"/>
            <a:ext cx="2280000" cy="1284900"/>
          </a:xfrm>
          <a:prstGeom prst="rect">
            <a:avLst/>
          </a:prstGeom>
          <a:solidFill>
            <a:srgbClr val="6AA84F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Manifestation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URI:</a:t>
            </a:r>
            <a:r>
              <a:rPr b="1" lang="f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r:proc/2018/0106/cod/doc/iPlRp/A-8-2018-0398</a:t>
            </a: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/erratum_2/en/pdf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: pdf (file-type)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media_type ?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created:20190410 10:43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34"/>
          <p:cNvCxnSpPr>
            <a:stCxn id="351" idx="0"/>
            <a:endCxn id="350" idx="2"/>
          </p:cNvCxnSpPr>
          <p:nvPr/>
        </p:nvCxnSpPr>
        <p:spPr>
          <a:xfrm rot="-5400000">
            <a:off x="3334250" y="3430100"/>
            <a:ext cx="814200" cy="245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4"/>
          <p:cNvSpPr txBox="1"/>
          <p:nvPr/>
        </p:nvSpPr>
        <p:spPr>
          <a:xfrm>
            <a:off x="3562477" y="1517225"/>
            <a:ext cx="10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eli:realizes</a:t>
            </a:r>
            <a:endParaRPr/>
          </a:p>
        </p:txBody>
      </p:sp>
      <p:sp>
        <p:nvSpPr>
          <p:cNvPr id="362" name="Google Shape;362;p34"/>
          <p:cNvSpPr txBox="1"/>
          <p:nvPr/>
        </p:nvSpPr>
        <p:spPr>
          <a:xfrm>
            <a:off x="4597377" y="679025"/>
            <a:ext cx="1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eli-dl:corrects</a:t>
            </a:r>
            <a:endParaRPr/>
          </a:p>
        </p:txBody>
      </p:sp>
      <p:cxnSp>
        <p:nvCxnSpPr>
          <p:cNvPr id="363" name="Google Shape;363;p34"/>
          <p:cNvCxnSpPr>
            <a:stCxn id="364" idx="2"/>
            <a:endCxn id="349" idx="2"/>
          </p:cNvCxnSpPr>
          <p:nvPr/>
        </p:nvCxnSpPr>
        <p:spPr>
          <a:xfrm rot="5400000">
            <a:off x="3862400" y="666225"/>
            <a:ext cx="95700" cy="4863900"/>
          </a:xfrm>
          <a:prstGeom prst="bentConnector3">
            <a:avLst>
              <a:gd fmla="val 3487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4"/>
          <p:cNvSpPr/>
          <p:nvPr/>
        </p:nvSpPr>
        <p:spPr>
          <a:xfrm>
            <a:off x="4300850" y="2965725"/>
            <a:ext cx="120300" cy="8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4"/>
          <p:cNvSpPr txBox="1"/>
          <p:nvPr/>
        </p:nvSpPr>
        <p:spPr>
          <a:xfrm>
            <a:off x="4521278" y="3041225"/>
            <a:ext cx="1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eli:corrects</a:t>
            </a:r>
            <a:endParaRPr/>
          </a:p>
        </p:txBody>
      </p:sp>
      <p:cxnSp>
        <p:nvCxnSpPr>
          <p:cNvPr id="367" name="Google Shape;367;p34"/>
          <p:cNvCxnSpPr>
            <a:stCxn id="359" idx="0"/>
            <a:endCxn id="357" idx="2"/>
          </p:cNvCxnSpPr>
          <p:nvPr/>
        </p:nvCxnSpPr>
        <p:spPr>
          <a:xfrm flipH="1" rot="5400000">
            <a:off x="6680099" y="3497101"/>
            <a:ext cx="938400" cy="3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4"/>
          <p:cNvSpPr/>
          <p:nvPr/>
        </p:nvSpPr>
        <p:spPr>
          <a:xfrm>
            <a:off x="6282050" y="2965725"/>
            <a:ext cx="120300" cy="8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"/>
          <p:cNvSpPr txBox="1"/>
          <p:nvPr/>
        </p:nvSpPr>
        <p:spPr>
          <a:xfrm>
            <a:off x="1124077" y="3498425"/>
            <a:ext cx="10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eli:embodies</a:t>
            </a:r>
            <a:endParaRPr/>
          </a:p>
        </p:txBody>
      </p:sp>
      <p:sp>
        <p:nvSpPr>
          <p:cNvPr id="369" name="Google Shape;369;p34"/>
          <p:cNvSpPr txBox="1"/>
          <p:nvPr/>
        </p:nvSpPr>
        <p:spPr>
          <a:xfrm>
            <a:off x="3105277" y="3650825"/>
            <a:ext cx="10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eli:embodies</a:t>
            </a:r>
            <a:endParaRPr/>
          </a:p>
        </p:txBody>
      </p:sp>
      <p:sp>
        <p:nvSpPr>
          <p:cNvPr id="370" name="Google Shape;370;p34"/>
          <p:cNvSpPr txBox="1"/>
          <p:nvPr/>
        </p:nvSpPr>
        <p:spPr>
          <a:xfrm>
            <a:off x="6610477" y="3650825"/>
            <a:ext cx="10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eli:embodies</a:t>
            </a:r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6762877" y="1441025"/>
            <a:ext cx="10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</a:rPr>
              <a:t>eli:realizes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