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Jean Delahouss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3-17T15:35:44.841">
    <p:pos x="25" y="0"/>
    <p:text>@enrico.francesconi@gmail.com @annick.urbain@ext.europarl.europa.eu Find my proposal to represent bibo:Document and the related URI management.
_Assigned to Enrico Francesconi_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c32313d4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c32313d4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c4da2af1ff_1_1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c4da2af1ff_1_1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c38401b2f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c38401b2f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c38401b2fb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c38401b2fb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c5ed536e7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c5ed536e7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ce2c46f7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ce2c46f7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ce2c46f74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ce2c46f74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ce2c46f74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ce2c46f74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c5ed536e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c5ed536e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c4da2af1ff_1_1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c4da2af1ff_1_1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38401b2fb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c38401b2fb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c9644f98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c9644f98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c4da2af1ff_1_1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c4da2af1ff_1_1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c7248d101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c7248d101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c693ec3c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c693ec3c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c693ec3c0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c693ec3c0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c693ec3c0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c693ec3c0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c7248d101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c7248d101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c8cb850ae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c8cb850ae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c8cb850a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c8cb850a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4da2af1ff_1_1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4da2af1ff_1_1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38401b2f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38401b2f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e2c46f74d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e2c46f74d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c38601f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c38601f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7d55b16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7d55b16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09c32ee0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09c32ee0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4da2af1ff_1_1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c4da2af1ff_1_1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Legislative activities ontology for EP</a:t>
            </a:r>
            <a:endParaRPr/>
          </a:p>
        </p:txBody>
      </p:sp>
      <p:sp>
        <p:nvSpPr>
          <p:cNvPr id="134" name="Google Shape;134;p26"/>
          <p:cNvSpPr txBox="1"/>
          <p:nvPr>
            <p:ph idx="1" type="subTitle"/>
          </p:nvPr>
        </p:nvSpPr>
        <p:spPr>
          <a:xfrm>
            <a:off x="3873175" y="2834125"/>
            <a:ext cx="4959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Draft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/>
          <p:nvPr/>
        </p:nvSpPr>
        <p:spPr>
          <a:xfrm>
            <a:off x="3131023" y="4517644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PlenaryMeeting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URI:MTG-PL-2019-12-16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16/12/2019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5"/>
          <p:cNvSpPr/>
          <p:nvPr/>
        </p:nvSpPr>
        <p:spPr>
          <a:xfrm>
            <a:off x="2057800" y="3575450"/>
            <a:ext cx="19368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URI:OJ-2019-12-16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16/12/2019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5"/>
          <p:cNvSpPr/>
          <p:nvPr/>
        </p:nvSpPr>
        <p:spPr>
          <a:xfrm>
            <a:off x="6447700" y="1225775"/>
            <a:ext cx="22230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PlenaryDebate 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URI:????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16/12/2019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5"/>
          <p:cNvSpPr/>
          <p:nvPr/>
        </p:nvSpPr>
        <p:spPr>
          <a:xfrm>
            <a:off x="3415000" y="69425"/>
            <a:ext cx="2323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</a:t>
            </a: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PlenaryDossier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35"/>
          <p:cNvCxnSpPr>
            <a:stCxn id="408" idx="2"/>
            <a:endCxn id="411" idx="0"/>
          </p:cNvCxnSpPr>
          <p:nvPr/>
        </p:nvCxnSpPr>
        <p:spPr>
          <a:xfrm rot="5400000">
            <a:off x="4907650" y="136625"/>
            <a:ext cx="783000" cy="4520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2" name="Google Shape;412;p35"/>
          <p:cNvSpPr/>
          <p:nvPr/>
        </p:nvSpPr>
        <p:spPr>
          <a:xfrm>
            <a:off x="4186425" y="3601650"/>
            <a:ext cx="17442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URI:PV-2019-12-16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35"/>
          <p:cNvCxnSpPr>
            <a:stCxn id="408" idx="0"/>
            <a:endCxn id="409" idx="2"/>
          </p:cNvCxnSpPr>
          <p:nvPr/>
        </p:nvCxnSpPr>
        <p:spPr>
          <a:xfrm flipH="1" rot="5400000">
            <a:off x="5825500" y="-507925"/>
            <a:ext cx="485100" cy="29823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11" name="Google Shape;411;p35"/>
          <p:cNvSpPr/>
          <p:nvPr/>
        </p:nvSpPr>
        <p:spPr>
          <a:xfrm>
            <a:off x="2070725" y="2788150"/>
            <a:ext cx="19368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URI:OJ-2019-12-16-ITM-D35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4" name="Google Shape;414;p35"/>
          <p:cNvCxnSpPr>
            <a:stCxn id="407" idx="0"/>
            <a:endCxn id="411" idx="2"/>
          </p:cNvCxnSpPr>
          <p:nvPr/>
        </p:nvCxnSpPr>
        <p:spPr>
          <a:xfrm flipH="1" rot="10800000">
            <a:off x="3026200" y="3459350"/>
            <a:ext cx="12900" cy="1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15" name="Google Shape;415;p35"/>
          <p:cNvSpPr/>
          <p:nvPr/>
        </p:nvSpPr>
        <p:spPr>
          <a:xfrm>
            <a:off x="4193925" y="2761850"/>
            <a:ext cx="17442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PV-2019-12-16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-ITM-15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6" name="Google Shape;416;p35"/>
          <p:cNvCxnSpPr>
            <a:stCxn id="412" idx="0"/>
            <a:endCxn id="415" idx="2"/>
          </p:cNvCxnSpPr>
          <p:nvPr/>
        </p:nvCxnSpPr>
        <p:spPr>
          <a:xfrm flipH="1" rot="10800000">
            <a:off x="5058525" y="3433050"/>
            <a:ext cx="7500" cy="1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17" name="Google Shape;417;p35"/>
          <p:cNvCxnSpPr>
            <a:stCxn id="408" idx="2"/>
            <a:endCxn id="415" idx="0"/>
          </p:cNvCxnSpPr>
          <p:nvPr/>
        </p:nvCxnSpPr>
        <p:spPr>
          <a:xfrm rot="5400000">
            <a:off x="5934250" y="1136825"/>
            <a:ext cx="756600" cy="24933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Google Shape;418;p35"/>
          <p:cNvSpPr/>
          <p:nvPr/>
        </p:nvSpPr>
        <p:spPr>
          <a:xfrm>
            <a:off x="6355850" y="2761850"/>
            <a:ext cx="17442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DebatesItem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URI:CRE-2019-12-16-ITM-15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5"/>
          <p:cNvSpPr/>
          <p:nvPr/>
        </p:nvSpPr>
        <p:spPr>
          <a:xfrm>
            <a:off x="6312425" y="3601650"/>
            <a:ext cx="18186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Debates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URI:CRE-2019-12-16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0" name="Google Shape;420;p35"/>
          <p:cNvCxnSpPr>
            <a:stCxn id="419" idx="0"/>
            <a:endCxn id="418" idx="2"/>
          </p:cNvCxnSpPr>
          <p:nvPr/>
        </p:nvCxnSpPr>
        <p:spPr>
          <a:xfrm flipH="1" rot="10800000">
            <a:off x="7221725" y="3433050"/>
            <a:ext cx="6300" cy="1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21" name="Google Shape;421;p35"/>
          <p:cNvCxnSpPr>
            <a:stCxn id="408" idx="2"/>
            <a:endCxn id="418" idx="0"/>
          </p:cNvCxnSpPr>
          <p:nvPr/>
        </p:nvCxnSpPr>
        <p:spPr>
          <a:xfrm rot="5400000">
            <a:off x="7015300" y="2217875"/>
            <a:ext cx="756600" cy="3312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35"/>
          <p:cNvSpPr/>
          <p:nvPr/>
        </p:nvSpPr>
        <p:spPr>
          <a:xfrm>
            <a:off x="358475" y="899024"/>
            <a:ext cx="1642800" cy="714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TablingAmendments 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-9-2019-0047-AMD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3" name="Google Shape;423;p35"/>
          <p:cNvCxnSpPr>
            <a:stCxn id="422" idx="0"/>
            <a:endCxn id="409" idx="2"/>
          </p:cNvCxnSpPr>
          <p:nvPr/>
        </p:nvCxnSpPr>
        <p:spPr>
          <a:xfrm rot="-5400000">
            <a:off x="2799125" y="-878626"/>
            <a:ext cx="158400" cy="3396900"/>
          </a:xfrm>
          <a:prstGeom prst="bentConnector3">
            <a:avLst>
              <a:gd fmla="val 5003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24" name="Google Shape;424;p35"/>
          <p:cNvSpPr/>
          <p:nvPr/>
        </p:nvSpPr>
        <p:spPr>
          <a:xfrm>
            <a:off x="2712800" y="1089375"/>
            <a:ext cx="1936800" cy="872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AmendmentToDraftLegislationWork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AmendmentsToRP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URI:A-9-2019-0047-AM-001-017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5" name="Google Shape;425;p35"/>
          <p:cNvCxnSpPr>
            <a:stCxn id="426" idx="0"/>
            <a:endCxn id="422" idx="2"/>
          </p:cNvCxnSpPr>
          <p:nvPr/>
        </p:nvCxnSpPr>
        <p:spPr>
          <a:xfrm rot="10800000">
            <a:off x="1179726" y="1613800"/>
            <a:ext cx="108000" cy="3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26" name="Google Shape;426;p35"/>
          <p:cNvSpPr/>
          <p:nvPr/>
        </p:nvSpPr>
        <p:spPr>
          <a:xfrm>
            <a:off x="358476" y="1961500"/>
            <a:ext cx="1858500" cy="714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URI:A-9-2019-0047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6/12/2019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7" name="Google Shape;427;p35"/>
          <p:cNvCxnSpPr>
            <a:stCxn id="424" idx="3"/>
            <a:endCxn id="408" idx="1"/>
          </p:cNvCxnSpPr>
          <p:nvPr/>
        </p:nvCxnSpPr>
        <p:spPr>
          <a:xfrm>
            <a:off x="4649600" y="1525425"/>
            <a:ext cx="1798200" cy="90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28" name="Google Shape;428;p35"/>
          <p:cNvCxnSpPr>
            <a:stCxn id="426" idx="3"/>
            <a:endCxn id="408" idx="1"/>
          </p:cNvCxnSpPr>
          <p:nvPr/>
        </p:nvCxnSpPr>
        <p:spPr>
          <a:xfrm flipH="1" rot="10800000">
            <a:off x="2216976" y="1615450"/>
            <a:ext cx="4230600" cy="703500"/>
          </a:xfrm>
          <a:prstGeom prst="bentConnector3">
            <a:avLst>
              <a:gd fmla="val 9304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29" name="Google Shape;429;p35"/>
          <p:cNvCxnSpPr>
            <a:stCxn id="424" idx="1"/>
            <a:endCxn id="422" idx="3"/>
          </p:cNvCxnSpPr>
          <p:nvPr/>
        </p:nvCxnSpPr>
        <p:spPr>
          <a:xfrm rot="10800000">
            <a:off x="2001200" y="1256325"/>
            <a:ext cx="711600" cy="2691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30" name="Google Shape;430;p35"/>
          <p:cNvCxnSpPr>
            <a:stCxn id="407" idx="2"/>
            <a:endCxn id="406" idx="1"/>
          </p:cNvCxnSpPr>
          <p:nvPr/>
        </p:nvCxnSpPr>
        <p:spPr>
          <a:xfrm flipH="1" rot="-5400000">
            <a:off x="2775250" y="4497500"/>
            <a:ext cx="606600" cy="104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31" name="Google Shape;431;p35"/>
          <p:cNvCxnSpPr>
            <a:stCxn id="419" idx="2"/>
            <a:endCxn id="406" idx="3"/>
          </p:cNvCxnSpPr>
          <p:nvPr/>
        </p:nvCxnSpPr>
        <p:spPr>
          <a:xfrm rot="5400000">
            <a:off x="5795375" y="3426900"/>
            <a:ext cx="580500" cy="2272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32" name="Google Shape;432;p35"/>
          <p:cNvCxnSpPr>
            <a:stCxn id="412" idx="2"/>
            <a:endCxn id="406" idx="3"/>
          </p:cNvCxnSpPr>
          <p:nvPr/>
        </p:nvCxnSpPr>
        <p:spPr>
          <a:xfrm rot="5400000">
            <a:off x="4713825" y="4508550"/>
            <a:ext cx="580500" cy="108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33" name="Google Shape;433;p35"/>
          <p:cNvCxnSpPr>
            <a:stCxn id="408" idx="3"/>
            <a:endCxn id="434" idx="6"/>
          </p:cNvCxnSpPr>
          <p:nvPr/>
        </p:nvCxnSpPr>
        <p:spPr>
          <a:xfrm flipH="1">
            <a:off x="4999300" y="1615475"/>
            <a:ext cx="3671400" cy="3412500"/>
          </a:xfrm>
          <a:prstGeom prst="bentConnector3">
            <a:avLst>
              <a:gd fmla="val -64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35" name="Google Shape;435;p35"/>
          <p:cNvSpPr txBox="1"/>
          <p:nvPr/>
        </p:nvSpPr>
        <p:spPr>
          <a:xfrm>
            <a:off x="4589260" y="645194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5"/>
          <p:cNvSpPr txBox="1"/>
          <p:nvPr/>
        </p:nvSpPr>
        <p:spPr>
          <a:xfrm>
            <a:off x="2011000" y="959275"/>
            <a:ext cx="112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5"/>
          <p:cNvSpPr txBox="1"/>
          <p:nvPr/>
        </p:nvSpPr>
        <p:spPr>
          <a:xfrm>
            <a:off x="868000" y="1526150"/>
            <a:ext cx="130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eli-dl:based_on_a_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5"/>
          <p:cNvSpPr txBox="1"/>
          <p:nvPr/>
        </p:nvSpPr>
        <p:spPr>
          <a:xfrm>
            <a:off x="4982800" y="1403481"/>
            <a:ext cx="130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eli-dl:based_on_a_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5"/>
          <p:cNvSpPr txBox="1"/>
          <p:nvPr/>
        </p:nvSpPr>
        <p:spPr>
          <a:xfrm>
            <a:off x="6659200" y="23308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5"/>
          <p:cNvSpPr txBox="1"/>
          <p:nvPr/>
        </p:nvSpPr>
        <p:spPr>
          <a:xfrm>
            <a:off x="4449400" y="332147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5"/>
          <p:cNvSpPr txBox="1"/>
          <p:nvPr/>
        </p:nvSpPr>
        <p:spPr>
          <a:xfrm>
            <a:off x="7268800" y="332147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5"/>
          <p:cNvSpPr txBox="1"/>
          <p:nvPr/>
        </p:nvSpPr>
        <p:spPr>
          <a:xfrm>
            <a:off x="3077800" y="332147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5"/>
          <p:cNvSpPr txBox="1"/>
          <p:nvPr/>
        </p:nvSpPr>
        <p:spPr>
          <a:xfrm>
            <a:off x="5732260" y="4766821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35"/>
          <p:cNvSpPr/>
          <p:nvPr/>
        </p:nvSpPr>
        <p:spPr>
          <a:xfrm>
            <a:off x="4885150" y="4953250"/>
            <a:ext cx="114300" cy="14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5"/>
          <p:cNvSpPr txBox="1"/>
          <p:nvPr/>
        </p:nvSpPr>
        <p:spPr>
          <a:xfrm>
            <a:off x="5135200" y="4388275"/>
            <a:ext cx="172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5"/>
          <p:cNvSpPr txBox="1"/>
          <p:nvPr/>
        </p:nvSpPr>
        <p:spPr>
          <a:xfrm>
            <a:off x="1839400" y="4294350"/>
            <a:ext cx="14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5"/>
          <p:cNvSpPr txBox="1"/>
          <p:nvPr/>
        </p:nvSpPr>
        <p:spPr>
          <a:xfrm>
            <a:off x="4525600" y="24070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5"/>
          <p:cNvSpPr txBox="1"/>
          <p:nvPr/>
        </p:nvSpPr>
        <p:spPr>
          <a:xfrm>
            <a:off x="2340400" y="2384217"/>
            <a:ext cx="14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/>
          <p:nvPr/>
        </p:nvSpPr>
        <p:spPr>
          <a:xfrm>
            <a:off x="467950" y="3612475"/>
            <a:ext cx="1420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3" name="Google Shape;453;p36"/>
          <p:cNvCxnSpPr>
            <a:stCxn id="454" idx="0"/>
            <a:endCxn id="455" idx="2"/>
          </p:cNvCxnSpPr>
          <p:nvPr/>
        </p:nvCxnSpPr>
        <p:spPr>
          <a:xfrm rot="-5400000">
            <a:off x="4854100" y="931000"/>
            <a:ext cx="4308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55" name="Google Shape;455;p36"/>
          <p:cNvSpPr/>
          <p:nvPr/>
        </p:nvSpPr>
        <p:spPr>
          <a:xfrm>
            <a:off x="4100800" y="69425"/>
            <a:ext cx="1936800" cy="6465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PlenaryDossier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6" name="Google Shape;456;p36"/>
          <p:cNvCxnSpPr>
            <a:stCxn id="454" idx="2"/>
            <a:endCxn id="457" idx="0"/>
          </p:cNvCxnSpPr>
          <p:nvPr/>
        </p:nvCxnSpPr>
        <p:spPr>
          <a:xfrm rot="5400000">
            <a:off x="2729200" y="333700"/>
            <a:ext cx="747600" cy="39324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" name="Google Shape;458;p36"/>
          <p:cNvSpPr/>
          <p:nvPr/>
        </p:nvSpPr>
        <p:spPr>
          <a:xfrm>
            <a:off x="2113001" y="3606200"/>
            <a:ext cx="13419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6"/>
          <p:cNvSpPr/>
          <p:nvPr/>
        </p:nvSpPr>
        <p:spPr>
          <a:xfrm>
            <a:off x="4247800" y="1146700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PlenaryVote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URI:????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6"/>
          <p:cNvSpPr/>
          <p:nvPr/>
        </p:nvSpPr>
        <p:spPr>
          <a:xfrm>
            <a:off x="372550" y="2673733"/>
            <a:ext cx="1528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URI:OJ-2019-12-17-ITM-V35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6"/>
          <p:cNvSpPr/>
          <p:nvPr/>
        </p:nvSpPr>
        <p:spPr>
          <a:xfrm>
            <a:off x="7426625" y="501775"/>
            <a:ext cx="1601400" cy="863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eli-dl:AmendmentToDraftLegislationWork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AdoptedText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URI:TA-9-2019-0091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0" name="Google Shape;460;p36"/>
          <p:cNvCxnSpPr>
            <a:stCxn id="452" idx="0"/>
            <a:endCxn id="457" idx="2"/>
          </p:cNvCxnSpPr>
          <p:nvPr/>
        </p:nvCxnSpPr>
        <p:spPr>
          <a:xfrm rot="10800000">
            <a:off x="1136800" y="3344875"/>
            <a:ext cx="41400" cy="2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61" name="Google Shape;461;p36"/>
          <p:cNvCxnSpPr>
            <a:stCxn id="459" idx="1"/>
            <a:endCxn id="454" idx="3"/>
          </p:cNvCxnSpPr>
          <p:nvPr/>
        </p:nvCxnSpPr>
        <p:spPr>
          <a:xfrm flipH="1">
            <a:off x="5890625" y="933475"/>
            <a:ext cx="1536000" cy="6030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62" name="Google Shape;462;p36"/>
          <p:cNvSpPr txBox="1"/>
          <p:nvPr/>
        </p:nvSpPr>
        <p:spPr>
          <a:xfrm>
            <a:off x="4958466" y="2933200"/>
            <a:ext cx="282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URI:????</a:t>
            </a:r>
            <a:endParaRPr/>
          </a:p>
        </p:txBody>
      </p:sp>
      <p:sp>
        <p:nvSpPr>
          <p:cNvPr id="463" name="Google Shape;463;p36"/>
          <p:cNvSpPr txBox="1"/>
          <p:nvPr/>
        </p:nvSpPr>
        <p:spPr>
          <a:xfrm>
            <a:off x="7254500" y="2759950"/>
            <a:ext cx="72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URI:????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6"/>
          <p:cNvSpPr/>
          <p:nvPr/>
        </p:nvSpPr>
        <p:spPr>
          <a:xfrm>
            <a:off x="2019699" y="2683108"/>
            <a:ext cx="1528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URI:PV-2019-12-17-ITM-4-8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5" name="Google Shape;465;p36"/>
          <p:cNvCxnSpPr>
            <a:stCxn id="458" idx="0"/>
            <a:endCxn id="464" idx="2"/>
          </p:cNvCxnSpPr>
          <p:nvPr/>
        </p:nvCxnSpPr>
        <p:spPr>
          <a:xfrm rot="10800000">
            <a:off x="2783951" y="3354200"/>
            <a:ext cx="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66" name="Google Shape;466;p36"/>
          <p:cNvCxnSpPr>
            <a:stCxn id="454" idx="2"/>
            <a:endCxn id="464" idx="0"/>
          </p:cNvCxnSpPr>
          <p:nvPr/>
        </p:nvCxnSpPr>
        <p:spPr>
          <a:xfrm rot="5400000">
            <a:off x="3548050" y="1161850"/>
            <a:ext cx="756900" cy="22854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7" name="Google Shape;467;p36"/>
          <p:cNvSpPr/>
          <p:nvPr/>
        </p:nvSpPr>
        <p:spPr>
          <a:xfrm>
            <a:off x="3648725" y="2687633"/>
            <a:ext cx="16014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DebatesItem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URI:CRE-2019-12-17-ITM-4-8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6"/>
          <p:cNvSpPr/>
          <p:nvPr/>
        </p:nvSpPr>
        <p:spPr>
          <a:xfrm>
            <a:off x="3742994" y="3630563"/>
            <a:ext cx="13419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Debates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URI:CRE-2019-12-17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9" name="Google Shape;469;p36"/>
          <p:cNvCxnSpPr>
            <a:stCxn id="468" idx="0"/>
            <a:endCxn id="467" idx="2"/>
          </p:cNvCxnSpPr>
          <p:nvPr/>
        </p:nvCxnSpPr>
        <p:spPr>
          <a:xfrm flipH="1" rot="10800000">
            <a:off x="4413944" y="3358763"/>
            <a:ext cx="35400" cy="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70" name="Google Shape;470;p36"/>
          <p:cNvSpPr/>
          <p:nvPr/>
        </p:nvSpPr>
        <p:spPr>
          <a:xfrm>
            <a:off x="268894" y="4435369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PlenaryMeeting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URI:MTG-PL-2019-12-17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1" name="Google Shape;471;p36"/>
          <p:cNvCxnSpPr>
            <a:stCxn id="454" idx="2"/>
            <a:endCxn id="467" idx="0"/>
          </p:cNvCxnSpPr>
          <p:nvPr/>
        </p:nvCxnSpPr>
        <p:spPr>
          <a:xfrm rot="5400000">
            <a:off x="4378600" y="1996900"/>
            <a:ext cx="761400" cy="6198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p36"/>
          <p:cNvSpPr/>
          <p:nvPr/>
        </p:nvSpPr>
        <p:spPr>
          <a:xfrm>
            <a:off x="209525" y="350000"/>
            <a:ext cx="2101500" cy="8730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eli-dl:AmendmentToDraftLegislationWork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AmendmentToPlenaryReport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URI:A-9-2019-0047-AM-001-017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3" name="Google Shape;473;p36"/>
          <p:cNvCxnSpPr>
            <a:stCxn id="474" idx="0"/>
            <a:endCxn id="472" idx="2"/>
          </p:cNvCxnSpPr>
          <p:nvPr/>
        </p:nvCxnSpPr>
        <p:spPr>
          <a:xfrm flipH="1" rot="10800000">
            <a:off x="1250225" y="1223050"/>
            <a:ext cx="10200" cy="1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36"/>
          <p:cNvSpPr/>
          <p:nvPr/>
        </p:nvSpPr>
        <p:spPr>
          <a:xfrm>
            <a:off x="189575" y="1407550"/>
            <a:ext cx="2121300" cy="822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URI:A-9-2019-0047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6/12/2019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5" name="Google Shape;475;p36"/>
          <p:cNvCxnSpPr>
            <a:stCxn id="468" idx="2"/>
            <a:endCxn id="470" idx="3"/>
          </p:cNvCxnSpPr>
          <p:nvPr/>
        </p:nvCxnSpPr>
        <p:spPr>
          <a:xfrm rot="5400000">
            <a:off x="3016094" y="3373013"/>
            <a:ext cx="469200" cy="232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76" name="Google Shape;476;p36"/>
          <p:cNvCxnSpPr>
            <a:stCxn id="458" idx="2"/>
            <a:endCxn id="470" idx="3"/>
          </p:cNvCxnSpPr>
          <p:nvPr/>
        </p:nvCxnSpPr>
        <p:spPr>
          <a:xfrm rot="5400000">
            <a:off x="2188901" y="4175750"/>
            <a:ext cx="493500" cy="696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77" name="Google Shape;477;p36"/>
          <p:cNvCxnSpPr>
            <a:stCxn id="474" idx="3"/>
            <a:endCxn id="454" idx="1"/>
          </p:cNvCxnSpPr>
          <p:nvPr/>
        </p:nvCxnSpPr>
        <p:spPr>
          <a:xfrm flipH="1" rot="10800000">
            <a:off x="2310875" y="1536400"/>
            <a:ext cx="1936800" cy="282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78" name="Google Shape;478;p36"/>
          <p:cNvCxnSpPr>
            <a:stCxn id="472" idx="3"/>
            <a:endCxn id="454" idx="1"/>
          </p:cNvCxnSpPr>
          <p:nvPr/>
        </p:nvCxnSpPr>
        <p:spPr>
          <a:xfrm>
            <a:off x="2311025" y="786500"/>
            <a:ext cx="1936800" cy="7500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79" name="Google Shape;479;p36"/>
          <p:cNvCxnSpPr>
            <a:stCxn id="452" idx="1"/>
            <a:endCxn id="470" idx="1"/>
          </p:cNvCxnSpPr>
          <p:nvPr/>
        </p:nvCxnSpPr>
        <p:spPr>
          <a:xfrm flipH="1">
            <a:off x="268750" y="3948025"/>
            <a:ext cx="199200" cy="822900"/>
          </a:xfrm>
          <a:prstGeom prst="bentConnector3">
            <a:avLst>
              <a:gd fmla="val 2194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80" name="Google Shape;480;p36"/>
          <p:cNvSpPr/>
          <p:nvPr/>
        </p:nvSpPr>
        <p:spPr>
          <a:xfrm>
            <a:off x="5402550" y="2673458"/>
            <a:ext cx="1818600" cy="7110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VotesResultItem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URI:PV-VOT--2019-12-17-ITM-7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6"/>
          <p:cNvSpPr/>
          <p:nvPr/>
        </p:nvSpPr>
        <p:spPr>
          <a:xfrm>
            <a:off x="5428525" y="3640575"/>
            <a:ext cx="17289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VotesResult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URI:PV-VOT--2019-12-17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6"/>
          <p:cNvSpPr/>
          <p:nvPr/>
        </p:nvSpPr>
        <p:spPr>
          <a:xfrm>
            <a:off x="7315550" y="2673508"/>
            <a:ext cx="1720500" cy="7110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RollCallVoteItem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URI:PV-RCV--2019-12-17-ITM-3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6"/>
          <p:cNvSpPr/>
          <p:nvPr/>
        </p:nvSpPr>
        <p:spPr>
          <a:xfrm>
            <a:off x="7280975" y="3640575"/>
            <a:ext cx="1728900" cy="7107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RollCallVote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URI:PV-RCV--2019-12-17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4" name="Google Shape;484;p36"/>
          <p:cNvCxnSpPr>
            <a:stCxn id="454" idx="2"/>
            <a:endCxn id="480" idx="0"/>
          </p:cNvCxnSpPr>
          <p:nvPr/>
        </p:nvCxnSpPr>
        <p:spPr>
          <a:xfrm flipH="1" rot="-5400000">
            <a:off x="5316850" y="1678450"/>
            <a:ext cx="747300" cy="1242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36"/>
          <p:cNvCxnSpPr>
            <a:stCxn id="454" idx="2"/>
            <a:endCxn id="482" idx="0"/>
          </p:cNvCxnSpPr>
          <p:nvPr/>
        </p:nvCxnSpPr>
        <p:spPr>
          <a:xfrm flipH="1" rot="-5400000">
            <a:off x="6248800" y="746500"/>
            <a:ext cx="747300" cy="31065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36"/>
          <p:cNvCxnSpPr>
            <a:stCxn id="481" idx="0"/>
            <a:endCxn id="480" idx="2"/>
          </p:cNvCxnSpPr>
          <p:nvPr/>
        </p:nvCxnSpPr>
        <p:spPr>
          <a:xfrm flipH="1" rot="10800000">
            <a:off x="6292975" y="3384375"/>
            <a:ext cx="18900" cy="2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87" name="Google Shape;487;p36"/>
          <p:cNvCxnSpPr>
            <a:stCxn id="482" idx="2"/>
            <a:endCxn id="483" idx="0"/>
          </p:cNvCxnSpPr>
          <p:nvPr/>
        </p:nvCxnSpPr>
        <p:spPr>
          <a:xfrm rot="5400000">
            <a:off x="8032550" y="3497458"/>
            <a:ext cx="256200" cy="30300"/>
          </a:xfrm>
          <a:prstGeom prst="bentConnector3">
            <a:avLst>
              <a:gd fmla="val 499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88" name="Google Shape;488;p36"/>
          <p:cNvCxnSpPr>
            <a:stCxn id="481" idx="2"/>
            <a:endCxn id="470" idx="3"/>
          </p:cNvCxnSpPr>
          <p:nvPr/>
        </p:nvCxnSpPr>
        <p:spPr>
          <a:xfrm rot="5400000">
            <a:off x="3960625" y="2438625"/>
            <a:ext cx="459300" cy="4205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89" name="Google Shape;489;p36"/>
          <p:cNvCxnSpPr>
            <a:stCxn id="483" idx="2"/>
            <a:endCxn id="470" idx="3"/>
          </p:cNvCxnSpPr>
          <p:nvPr/>
        </p:nvCxnSpPr>
        <p:spPr>
          <a:xfrm rot="5400000">
            <a:off x="4906625" y="1532175"/>
            <a:ext cx="419700" cy="605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90" name="Google Shape;490;p36"/>
          <p:cNvSpPr txBox="1"/>
          <p:nvPr/>
        </p:nvSpPr>
        <p:spPr>
          <a:xfrm>
            <a:off x="4589260" y="721394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6"/>
          <p:cNvSpPr txBox="1"/>
          <p:nvPr/>
        </p:nvSpPr>
        <p:spPr>
          <a:xfrm>
            <a:off x="5897200" y="9592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6"/>
          <p:cNvSpPr txBox="1"/>
          <p:nvPr/>
        </p:nvSpPr>
        <p:spPr>
          <a:xfrm>
            <a:off x="2925400" y="1526150"/>
            <a:ext cx="130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eli-dl:based_on_a_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36"/>
          <p:cNvSpPr txBox="1"/>
          <p:nvPr/>
        </p:nvSpPr>
        <p:spPr>
          <a:xfrm>
            <a:off x="435400" y="2236950"/>
            <a:ext cx="142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6"/>
          <p:cNvSpPr txBox="1"/>
          <p:nvPr/>
        </p:nvSpPr>
        <p:spPr>
          <a:xfrm>
            <a:off x="1934800" y="22546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36"/>
          <p:cNvSpPr txBox="1"/>
          <p:nvPr/>
        </p:nvSpPr>
        <p:spPr>
          <a:xfrm>
            <a:off x="3611200" y="22546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36"/>
          <p:cNvSpPr txBox="1"/>
          <p:nvPr/>
        </p:nvSpPr>
        <p:spPr>
          <a:xfrm>
            <a:off x="5592400" y="22546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6"/>
          <p:cNvSpPr txBox="1"/>
          <p:nvPr/>
        </p:nvSpPr>
        <p:spPr>
          <a:xfrm>
            <a:off x="7268800" y="22546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6"/>
          <p:cNvSpPr txBox="1"/>
          <p:nvPr/>
        </p:nvSpPr>
        <p:spPr>
          <a:xfrm>
            <a:off x="715600" y="333138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6"/>
          <p:cNvSpPr txBox="1"/>
          <p:nvPr/>
        </p:nvSpPr>
        <p:spPr>
          <a:xfrm>
            <a:off x="2315800" y="333138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6"/>
          <p:cNvSpPr txBox="1"/>
          <p:nvPr/>
        </p:nvSpPr>
        <p:spPr>
          <a:xfrm>
            <a:off x="3916000" y="333138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6"/>
          <p:cNvSpPr txBox="1"/>
          <p:nvPr/>
        </p:nvSpPr>
        <p:spPr>
          <a:xfrm>
            <a:off x="5897200" y="338776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6"/>
          <p:cNvSpPr txBox="1"/>
          <p:nvPr/>
        </p:nvSpPr>
        <p:spPr>
          <a:xfrm>
            <a:off x="7726000" y="338776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6"/>
          <p:cNvSpPr txBox="1"/>
          <p:nvPr/>
        </p:nvSpPr>
        <p:spPr>
          <a:xfrm>
            <a:off x="2087200" y="44644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6"/>
          <p:cNvSpPr txBox="1"/>
          <p:nvPr/>
        </p:nvSpPr>
        <p:spPr>
          <a:xfrm>
            <a:off x="-479000" y="4141950"/>
            <a:ext cx="142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5" name="Google Shape;505;p36"/>
          <p:cNvCxnSpPr>
            <a:stCxn id="455" idx="3"/>
            <a:endCxn id="506" idx="6"/>
          </p:cNvCxnSpPr>
          <p:nvPr/>
        </p:nvCxnSpPr>
        <p:spPr>
          <a:xfrm flipH="1">
            <a:off x="2179900" y="392675"/>
            <a:ext cx="3857700" cy="4635300"/>
          </a:xfrm>
          <a:prstGeom prst="bentConnector3">
            <a:avLst>
              <a:gd fmla="val -793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06" name="Google Shape;506;p36"/>
          <p:cNvSpPr/>
          <p:nvPr/>
        </p:nvSpPr>
        <p:spPr>
          <a:xfrm>
            <a:off x="2065750" y="4953250"/>
            <a:ext cx="114300" cy="14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6"/>
          <p:cNvSpPr txBox="1"/>
          <p:nvPr/>
        </p:nvSpPr>
        <p:spPr>
          <a:xfrm>
            <a:off x="2303260" y="4683794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6"/>
          <p:cNvSpPr/>
          <p:nvPr/>
        </p:nvSpPr>
        <p:spPr>
          <a:xfrm>
            <a:off x="7591325" y="1857575"/>
            <a:ext cx="1436700" cy="3540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9" name="Google Shape;509;p36"/>
          <p:cNvCxnSpPr>
            <a:stCxn id="508" idx="1"/>
          </p:cNvCxnSpPr>
          <p:nvPr/>
        </p:nvCxnSpPr>
        <p:spPr>
          <a:xfrm flipH="1">
            <a:off x="2319125" y="2034575"/>
            <a:ext cx="5272200" cy="18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10" name="Google Shape;510;p36"/>
          <p:cNvSpPr txBox="1"/>
          <p:nvPr/>
        </p:nvSpPr>
        <p:spPr>
          <a:xfrm>
            <a:off x="5983775" y="1798950"/>
            <a:ext cx="18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ep:work_has_vote_results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6"/>
          <p:cNvSpPr/>
          <p:nvPr/>
        </p:nvSpPr>
        <p:spPr>
          <a:xfrm>
            <a:off x="5847234" y="1714829"/>
            <a:ext cx="114300" cy="14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2" name="Google Shape;512;p36"/>
          <p:cNvCxnSpPr>
            <a:stCxn id="508" idx="0"/>
            <a:endCxn id="511" idx="6"/>
          </p:cNvCxnSpPr>
          <p:nvPr/>
        </p:nvCxnSpPr>
        <p:spPr>
          <a:xfrm flipH="1" rot="5400000">
            <a:off x="7101575" y="649475"/>
            <a:ext cx="68100" cy="2348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13" name="Google Shape;513;p36"/>
          <p:cNvSpPr txBox="1"/>
          <p:nvPr/>
        </p:nvSpPr>
        <p:spPr>
          <a:xfrm>
            <a:off x="5983775" y="1570350"/>
            <a:ext cx="18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ep:activity_has_vote_results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"/>
          <p:cNvSpPr/>
          <p:nvPr/>
        </p:nvSpPr>
        <p:spPr>
          <a:xfrm>
            <a:off x="1427750" y="259085"/>
            <a:ext cx="1858500" cy="5358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 2018/0813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9" name="Google Shape;519;p37"/>
          <p:cNvCxnSpPr>
            <a:stCxn id="518" idx="3"/>
            <a:endCxn id="520" idx="1"/>
          </p:cNvCxnSpPr>
          <p:nvPr/>
        </p:nvCxnSpPr>
        <p:spPr>
          <a:xfrm flipH="1" rot="10800000">
            <a:off x="3286250" y="521585"/>
            <a:ext cx="3918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1" name="Google Shape;521;p37"/>
          <p:cNvSpPr/>
          <p:nvPr/>
        </p:nvSpPr>
        <p:spPr>
          <a:xfrm>
            <a:off x="284275" y="2136725"/>
            <a:ext cx="2274300" cy="714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Submission to MEPs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2" name="Google Shape;522;p37"/>
          <p:cNvCxnSpPr>
            <a:stCxn id="521" idx="0"/>
            <a:endCxn id="523" idx="2"/>
          </p:cNvCxnSpPr>
          <p:nvPr/>
        </p:nvCxnSpPr>
        <p:spPr>
          <a:xfrm rot="-5400000">
            <a:off x="3463375" y="-189325"/>
            <a:ext cx="284100" cy="43680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4" name="Google Shape;524;p37"/>
          <p:cNvSpPr/>
          <p:nvPr/>
        </p:nvSpPr>
        <p:spPr>
          <a:xfrm>
            <a:off x="3678650" y="2136725"/>
            <a:ext cx="4582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 debate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about 2018/0413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5" name="Google Shape;525;p37"/>
          <p:cNvCxnSpPr>
            <a:stCxn id="524" idx="0"/>
            <a:endCxn id="523" idx="2"/>
          </p:cNvCxnSpPr>
          <p:nvPr/>
        </p:nvCxnSpPr>
        <p:spPr>
          <a:xfrm flipH="1" rot="5400000">
            <a:off x="5737700" y="1904375"/>
            <a:ext cx="284100" cy="180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6" name="Google Shape;526;p37"/>
          <p:cNvSpPr/>
          <p:nvPr/>
        </p:nvSpPr>
        <p:spPr>
          <a:xfrm>
            <a:off x="2153325" y="3353850"/>
            <a:ext cx="1731300" cy="910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AmendmentToDraftLegislativeWork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Amendement au rapport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ECON-PR_641419 V3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7"/>
          <p:cNvSpPr/>
          <p:nvPr/>
        </p:nvSpPr>
        <p:spPr>
          <a:xfrm>
            <a:off x="3105849" y="4422725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 meeting x/y2020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7"/>
          <p:cNvSpPr/>
          <p:nvPr/>
        </p:nvSpPr>
        <p:spPr>
          <a:xfrm>
            <a:off x="1052316" y="4414175"/>
            <a:ext cx="1858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 meeting x/y/2020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9" name="Google Shape;529;p37"/>
          <p:cNvCxnSpPr>
            <a:stCxn id="528" idx="3"/>
            <a:endCxn id="527" idx="1"/>
          </p:cNvCxnSpPr>
          <p:nvPr/>
        </p:nvCxnSpPr>
        <p:spPr>
          <a:xfrm>
            <a:off x="2910816" y="4749725"/>
            <a:ext cx="1950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0" name="Google Shape;530;p37"/>
          <p:cNvSpPr/>
          <p:nvPr/>
        </p:nvSpPr>
        <p:spPr>
          <a:xfrm>
            <a:off x="4954893" y="3115493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2018/0413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1" name="Google Shape;531;p37"/>
          <p:cNvCxnSpPr>
            <a:stCxn id="530" idx="0"/>
            <a:endCxn id="524" idx="2"/>
          </p:cNvCxnSpPr>
          <p:nvPr/>
        </p:nvCxnSpPr>
        <p:spPr>
          <a:xfrm rot="-5400000">
            <a:off x="5792793" y="2938193"/>
            <a:ext cx="307800" cy="46800"/>
          </a:xfrm>
          <a:prstGeom prst="bentConnector3">
            <a:avLst>
              <a:gd fmla="val 499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p37"/>
          <p:cNvSpPr/>
          <p:nvPr/>
        </p:nvSpPr>
        <p:spPr>
          <a:xfrm>
            <a:off x="66675" y="3353850"/>
            <a:ext cx="1994400" cy="910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AmendmentToDraftLegislativeWork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Amendement au rapport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ECON-PR_641419 V2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7"/>
          <p:cNvSpPr/>
          <p:nvPr/>
        </p:nvSpPr>
        <p:spPr>
          <a:xfrm>
            <a:off x="3678100" y="164275"/>
            <a:ext cx="2589000" cy="714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2018/0413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3" name="Google Shape;533;p37"/>
          <p:cNvCxnSpPr>
            <a:stCxn id="534" idx="2"/>
            <a:endCxn id="527" idx="0"/>
          </p:cNvCxnSpPr>
          <p:nvPr/>
        </p:nvCxnSpPr>
        <p:spPr>
          <a:xfrm rot="5400000">
            <a:off x="3209500" y="3613150"/>
            <a:ext cx="1615200" cy="39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p37"/>
          <p:cNvCxnSpPr>
            <a:stCxn id="532" idx="0"/>
            <a:endCxn id="521" idx="1"/>
          </p:cNvCxnSpPr>
          <p:nvPr/>
        </p:nvCxnSpPr>
        <p:spPr>
          <a:xfrm flipH="1" rot="5400000">
            <a:off x="244125" y="2534100"/>
            <a:ext cx="859800" cy="779700"/>
          </a:xfrm>
          <a:prstGeom prst="bentConnector4">
            <a:avLst>
              <a:gd fmla="val 29206" name="adj1"/>
              <a:gd fmla="val 13052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37"/>
          <p:cNvCxnSpPr>
            <a:stCxn id="526" idx="0"/>
            <a:endCxn id="521" idx="2"/>
          </p:cNvCxnSpPr>
          <p:nvPr/>
        </p:nvCxnSpPr>
        <p:spPr>
          <a:xfrm flipH="1" rot="5400000">
            <a:off x="1969125" y="2304000"/>
            <a:ext cx="502200" cy="15975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37"/>
          <p:cNvCxnSpPr>
            <a:stCxn id="526" idx="0"/>
            <a:endCxn id="524" idx="1"/>
          </p:cNvCxnSpPr>
          <p:nvPr/>
        </p:nvCxnSpPr>
        <p:spPr>
          <a:xfrm rot="-5400000">
            <a:off x="2907975" y="2583150"/>
            <a:ext cx="881700" cy="659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37"/>
          <p:cNvSpPr/>
          <p:nvPr/>
        </p:nvSpPr>
        <p:spPr>
          <a:xfrm>
            <a:off x="3974650" y="2727400"/>
            <a:ext cx="88800" cy="8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7"/>
          <p:cNvSpPr/>
          <p:nvPr/>
        </p:nvSpPr>
        <p:spPr>
          <a:xfrm>
            <a:off x="7155225" y="3115500"/>
            <a:ext cx="17457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Adoption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2018/0413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9" name="Google Shape;539;p37"/>
          <p:cNvCxnSpPr>
            <a:stCxn id="538" idx="0"/>
            <a:endCxn id="524" idx="2"/>
          </p:cNvCxnSpPr>
          <p:nvPr/>
        </p:nvCxnSpPr>
        <p:spPr>
          <a:xfrm flipH="1" rot="5400000">
            <a:off x="6845175" y="1932600"/>
            <a:ext cx="307800" cy="20580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37"/>
          <p:cNvSpPr/>
          <p:nvPr/>
        </p:nvSpPr>
        <p:spPr>
          <a:xfrm>
            <a:off x="7164492" y="4094275"/>
            <a:ext cx="1731300" cy="910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AmendmentToDraftLegislativeWork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reports with amendments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ECON-PR_641419 V4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1" name="Google Shape;541;p37"/>
          <p:cNvCxnSpPr>
            <a:stCxn id="540" idx="0"/>
            <a:endCxn id="538" idx="2"/>
          </p:cNvCxnSpPr>
          <p:nvPr/>
        </p:nvCxnSpPr>
        <p:spPr>
          <a:xfrm flipH="1" rot="5400000">
            <a:off x="7875192" y="3939325"/>
            <a:ext cx="307800" cy="21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2" name="Google Shape;542;p37"/>
          <p:cNvSpPr/>
          <p:nvPr/>
        </p:nvSpPr>
        <p:spPr>
          <a:xfrm>
            <a:off x="5058924" y="4029900"/>
            <a:ext cx="17313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Individual vote on report 2018/0413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3" name="Google Shape;543;p37"/>
          <p:cNvCxnSpPr>
            <a:stCxn id="542" idx="0"/>
            <a:endCxn id="530" idx="2"/>
          </p:cNvCxnSpPr>
          <p:nvPr/>
        </p:nvCxnSpPr>
        <p:spPr>
          <a:xfrm flipH="1" rot="5400000">
            <a:off x="5802324" y="3907650"/>
            <a:ext cx="243300" cy="12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4" name="Google Shape;544;p37"/>
          <p:cNvSpPr/>
          <p:nvPr/>
        </p:nvSpPr>
        <p:spPr>
          <a:xfrm>
            <a:off x="401500" y="1181575"/>
            <a:ext cx="21687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MainDossier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 xxx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7"/>
          <p:cNvSpPr/>
          <p:nvPr/>
        </p:nvSpPr>
        <p:spPr>
          <a:xfrm>
            <a:off x="2763700" y="1181575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DossierForOpinion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 yyy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37"/>
          <p:cNvSpPr/>
          <p:nvPr/>
        </p:nvSpPr>
        <p:spPr>
          <a:xfrm>
            <a:off x="4821100" y="1181575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WorkInPlenary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37"/>
          <p:cNvSpPr/>
          <p:nvPr/>
        </p:nvSpPr>
        <p:spPr>
          <a:xfrm>
            <a:off x="6954700" y="1181575"/>
            <a:ext cx="20637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 of 2018/0413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7" name="Google Shape;547;p37"/>
          <p:cNvCxnSpPr>
            <a:stCxn id="544" idx="0"/>
            <a:endCxn id="520" idx="2"/>
          </p:cNvCxnSpPr>
          <p:nvPr/>
        </p:nvCxnSpPr>
        <p:spPr>
          <a:xfrm rot="-5400000">
            <a:off x="3078100" y="-713075"/>
            <a:ext cx="302400" cy="348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37"/>
          <p:cNvCxnSpPr>
            <a:stCxn id="545" idx="0"/>
            <a:endCxn id="520" idx="2"/>
          </p:cNvCxnSpPr>
          <p:nvPr/>
        </p:nvCxnSpPr>
        <p:spPr>
          <a:xfrm rot="-5400000">
            <a:off x="4171600" y="380575"/>
            <a:ext cx="302400" cy="1299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37"/>
          <p:cNvCxnSpPr>
            <a:stCxn id="523" idx="0"/>
            <a:endCxn id="520" idx="2"/>
          </p:cNvCxnSpPr>
          <p:nvPr/>
        </p:nvCxnSpPr>
        <p:spPr>
          <a:xfrm flipH="1" rot="5400000">
            <a:off x="5229850" y="621925"/>
            <a:ext cx="302400" cy="81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37"/>
          <p:cNvCxnSpPr>
            <a:stCxn id="546" idx="0"/>
            <a:endCxn id="520" idx="2"/>
          </p:cNvCxnSpPr>
          <p:nvPr/>
        </p:nvCxnSpPr>
        <p:spPr>
          <a:xfrm flipH="1" rot="5400000">
            <a:off x="6328300" y="-476675"/>
            <a:ext cx="302400" cy="3014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"/>
          <p:cNvSpPr/>
          <p:nvPr/>
        </p:nvSpPr>
        <p:spPr>
          <a:xfrm>
            <a:off x="208550" y="109775"/>
            <a:ext cx="15387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 2018/0813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8"/>
          <p:cNvSpPr/>
          <p:nvPr/>
        </p:nvSpPr>
        <p:spPr>
          <a:xfrm>
            <a:off x="3307651" y="177000"/>
            <a:ext cx="2589000" cy="53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LegislativeProcess&gt;Procedure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CNS-2018-0413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7" name="Google Shape;557;p38"/>
          <p:cNvCxnSpPr>
            <a:stCxn id="558" idx="0"/>
            <a:endCxn id="556" idx="2"/>
          </p:cNvCxnSpPr>
          <p:nvPr/>
        </p:nvCxnSpPr>
        <p:spPr>
          <a:xfrm rot="-5400000">
            <a:off x="3604350" y="564625"/>
            <a:ext cx="849900" cy="11460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8" name="Google Shape;558;p38"/>
          <p:cNvSpPr/>
          <p:nvPr/>
        </p:nvSpPr>
        <p:spPr>
          <a:xfrm>
            <a:off x="2424450" y="1562575"/>
            <a:ext cx="2063700" cy="828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LegislativeActivity&gt;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 of </a:t>
            </a: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2018/0813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9" name="Google Shape;559;p38"/>
          <p:cNvCxnSpPr>
            <a:stCxn id="555" idx="3"/>
            <a:endCxn id="556" idx="1"/>
          </p:cNvCxnSpPr>
          <p:nvPr/>
        </p:nvCxnSpPr>
        <p:spPr>
          <a:xfrm>
            <a:off x="1747250" y="445325"/>
            <a:ext cx="15603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38"/>
          <p:cNvSpPr/>
          <p:nvPr/>
        </p:nvSpPr>
        <p:spPr>
          <a:xfrm>
            <a:off x="5231500" y="3275750"/>
            <a:ext cx="1538700" cy="747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Consolidated version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???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1" name="Google Shape;561;p38"/>
          <p:cNvCxnSpPr>
            <a:stCxn id="560" idx="1"/>
            <a:endCxn id="558" idx="3"/>
          </p:cNvCxnSpPr>
          <p:nvPr/>
        </p:nvCxnSpPr>
        <p:spPr>
          <a:xfrm rot="10800000">
            <a:off x="4488100" y="1977050"/>
            <a:ext cx="743400" cy="16725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2" name="Google Shape;562;p38"/>
          <p:cNvCxnSpPr>
            <a:stCxn id="563" idx="3"/>
            <a:endCxn id="558" idx="1"/>
          </p:cNvCxnSpPr>
          <p:nvPr/>
        </p:nvCxnSpPr>
        <p:spPr>
          <a:xfrm flipH="1" rot="10800000">
            <a:off x="1778600" y="1976875"/>
            <a:ext cx="645900" cy="15801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3" name="Google Shape;563;p38"/>
          <p:cNvSpPr/>
          <p:nvPr/>
        </p:nvSpPr>
        <p:spPr>
          <a:xfrm>
            <a:off x="177200" y="3142525"/>
            <a:ext cx="1601400" cy="8289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AdoptedText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URI:TA-9-2019-0091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8"/>
          <p:cNvSpPr txBox="1"/>
          <p:nvPr/>
        </p:nvSpPr>
        <p:spPr>
          <a:xfrm>
            <a:off x="1783350" y="3142525"/>
            <a:ext cx="6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8"/>
          <p:cNvSpPr txBox="1"/>
          <p:nvPr/>
        </p:nvSpPr>
        <p:spPr>
          <a:xfrm>
            <a:off x="4907550" y="2456725"/>
            <a:ext cx="6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put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6" name="Google Shape;566;p38"/>
          <p:cNvCxnSpPr>
            <a:stCxn id="555" idx="3"/>
            <a:endCxn id="558" idx="1"/>
          </p:cNvCxnSpPr>
          <p:nvPr/>
        </p:nvCxnSpPr>
        <p:spPr>
          <a:xfrm>
            <a:off x="1747250" y="445325"/>
            <a:ext cx="677100" cy="1531800"/>
          </a:xfrm>
          <a:prstGeom prst="bentConnector3">
            <a:avLst>
              <a:gd fmla="val 5000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7" name="Google Shape;567;p38"/>
          <p:cNvSpPr/>
          <p:nvPr/>
        </p:nvSpPr>
        <p:spPr>
          <a:xfrm>
            <a:off x="7235850" y="988475"/>
            <a:ext cx="1538700" cy="747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LegislationWork&gt; 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 ?? 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8" name="Google Shape;568;p38"/>
          <p:cNvCxnSpPr>
            <a:stCxn id="567" idx="0"/>
            <a:endCxn id="556" idx="3"/>
          </p:cNvCxnSpPr>
          <p:nvPr/>
        </p:nvCxnSpPr>
        <p:spPr>
          <a:xfrm flipH="1" rot="5400000">
            <a:off x="6679200" y="-337525"/>
            <a:ext cx="543600" cy="21084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9" name="Google Shape;569;p38"/>
          <p:cNvSpPr txBox="1"/>
          <p:nvPr/>
        </p:nvSpPr>
        <p:spPr>
          <a:xfrm>
            <a:off x="1707150" y="475525"/>
            <a:ext cx="6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8"/>
          <p:cNvSpPr txBox="1"/>
          <p:nvPr/>
        </p:nvSpPr>
        <p:spPr>
          <a:xfrm>
            <a:off x="5821950" y="627925"/>
            <a:ext cx="6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9"/>
          <p:cNvSpPr/>
          <p:nvPr/>
        </p:nvSpPr>
        <p:spPr>
          <a:xfrm>
            <a:off x="233775" y="677100"/>
            <a:ext cx="15387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 2017/0794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9"/>
          <p:cNvSpPr/>
          <p:nvPr/>
        </p:nvSpPr>
        <p:spPr>
          <a:xfrm>
            <a:off x="3332876" y="744325"/>
            <a:ext cx="2589000" cy="53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LegislativeProcess&gt;Procedure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COD-2017-0352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7" name="Google Shape;577;p39"/>
          <p:cNvCxnSpPr>
            <a:stCxn id="578" idx="0"/>
            <a:endCxn id="576" idx="2"/>
          </p:cNvCxnSpPr>
          <p:nvPr/>
        </p:nvCxnSpPr>
        <p:spPr>
          <a:xfrm rot="-5400000">
            <a:off x="3629575" y="1131950"/>
            <a:ext cx="849900" cy="11460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8" name="Google Shape;578;p39"/>
          <p:cNvSpPr/>
          <p:nvPr/>
        </p:nvSpPr>
        <p:spPr>
          <a:xfrm>
            <a:off x="2449675" y="2129900"/>
            <a:ext cx="2063700" cy="828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LegislativeActivity&gt;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 of 2017/0794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2018/0480 ?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9" name="Google Shape;579;p39"/>
          <p:cNvCxnSpPr>
            <a:stCxn id="575" idx="3"/>
            <a:endCxn id="576" idx="1"/>
          </p:cNvCxnSpPr>
          <p:nvPr/>
        </p:nvCxnSpPr>
        <p:spPr>
          <a:xfrm>
            <a:off x="1772475" y="1012650"/>
            <a:ext cx="15603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0" name="Google Shape;580;p39"/>
          <p:cNvSpPr/>
          <p:nvPr/>
        </p:nvSpPr>
        <p:spPr>
          <a:xfrm>
            <a:off x="5256725" y="3843075"/>
            <a:ext cx="1538700" cy="747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Consolidated version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TC1-COD-2017-0352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1" name="Google Shape;581;p39"/>
          <p:cNvCxnSpPr>
            <a:stCxn id="580" idx="1"/>
            <a:endCxn id="578" idx="3"/>
          </p:cNvCxnSpPr>
          <p:nvPr/>
        </p:nvCxnSpPr>
        <p:spPr>
          <a:xfrm rot="10800000">
            <a:off x="4513325" y="2544375"/>
            <a:ext cx="743400" cy="16725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2" name="Google Shape;582;p39"/>
          <p:cNvCxnSpPr>
            <a:stCxn id="583" idx="3"/>
            <a:endCxn id="578" idx="1"/>
          </p:cNvCxnSpPr>
          <p:nvPr/>
        </p:nvCxnSpPr>
        <p:spPr>
          <a:xfrm flipH="1" rot="10800000">
            <a:off x="1803825" y="2544200"/>
            <a:ext cx="645900" cy="15801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3" name="Google Shape;583;p39"/>
          <p:cNvSpPr/>
          <p:nvPr/>
        </p:nvSpPr>
        <p:spPr>
          <a:xfrm>
            <a:off x="202425" y="3709850"/>
            <a:ext cx="1601400" cy="8289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AdoptedText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URI:TA-8-2019-0389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16/04/2019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9"/>
          <p:cNvSpPr txBox="1"/>
          <p:nvPr/>
        </p:nvSpPr>
        <p:spPr>
          <a:xfrm>
            <a:off x="1808575" y="3709850"/>
            <a:ext cx="6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39"/>
          <p:cNvSpPr txBox="1"/>
          <p:nvPr/>
        </p:nvSpPr>
        <p:spPr>
          <a:xfrm>
            <a:off x="4932775" y="3024050"/>
            <a:ext cx="6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6" name="Google Shape;586;p39"/>
          <p:cNvCxnSpPr>
            <a:stCxn id="575" idx="3"/>
            <a:endCxn id="578" idx="1"/>
          </p:cNvCxnSpPr>
          <p:nvPr/>
        </p:nvCxnSpPr>
        <p:spPr>
          <a:xfrm>
            <a:off x="1772475" y="1012650"/>
            <a:ext cx="677100" cy="1531800"/>
          </a:xfrm>
          <a:prstGeom prst="bentConnector3">
            <a:avLst>
              <a:gd fmla="val 5000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7" name="Google Shape;587;p39"/>
          <p:cNvSpPr/>
          <p:nvPr/>
        </p:nvSpPr>
        <p:spPr>
          <a:xfrm>
            <a:off x="7261075" y="1555800"/>
            <a:ext cx="1538700" cy="747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LegislationWork&gt; 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 ?? 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8" name="Google Shape;588;p39"/>
          <p:cNvCxnSpPr>
            <a:stCxn id="587" idx="0"/>
            <a:endCxn id="576" idx="3"/>
          </p:cNvCxnSpPr>
          <p:nvPr/>
        </p:nvCxnSpPr>
        <p:spPr>
          <a:xfrm flipH="1" rot="5400000">
            <a:off x="6704425" y="229800"/>
            <a:ext cx="543600" cy="21084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9" name="Google Shape;589;p39"/>
          <p:cNvSpPr txBox="1"/>
          <p:nvPr/>
        </p:nvSpPr>
        <p:spPr>
          <a:xfrm>
            <a:off x="1732375" y="1042850"/>
            <a:ext cx="6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39"/>
          <p:cNvSpPr txBox="1"/>
          <p:nvPr/>
        </p:nvSpPr>
        <p:spPr>
          <a:xfrm>
            <a:off x="5847175" y="1195250"/>
            <a:ext cx="6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9"/>
          <p:cNvSpPr/>
          <p:nvPr/>
        </p:nvSpPr>
        <p:spPr>
          <a:xfrm>
            <a:off x="233775" y="1403550"/>
            <a:ext cx="15387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 2018/0480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39"/>
          <p:cNvSpPr txBox="1"/>
          <p:nvPr/>
        </p:nvSpPr>
        <p:spPr>
          <a:xfrm>
            <a:off x="2536650" y="113025"/>
            <a:ext cx="35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Codecision with TC (Consolidated Text)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0"/>
          <p:cNvSpPr/>
          <p:nvPr/>
        </p:nvSpPr>
        <p:spPr>
          <a:xfrm>
            <a:off x="3327000" y="1475000"/>
            <a:ext cx="2063700" cy="828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Traduction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reds:fdr 1194660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8" name="Google Shape;598;p40"/>
          <p:cNvCxnSpPr>
            <a:stCxn id="599" idx="0"/>
            <a:endCxn id="597" idx="1"/>
          </p:cNvCxnSpPr>
          <p:nvPr/>
        </p:nvCxnSpPr>
        <p:spPr>
          <a:xfrm rot="-5400000">
            <a:off x="2275025" y="1600800"/>
            <a:ext cx="763200" cy="13407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0" name="Google Shape;600;p40"/>
          <p:cNvSpPr txBox="1"/>
          <p:nvPr/>
        </p:nvSpPr>
        <p:spPr>
          <a:xfrm>
            <a:off x="2536650" y="113025"/>
            <a:ext cx="35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Traduction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0"/>
          <p:cNvSpPr txBox="1"/>
          <p:nvPr/>
        </p:nvSpPr>
        <p:spPr>
          <a:xfrm>
            <a:off x="1786975" y="1830950"/>
            <a:ext cx="152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eli-dl:based_on_a_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0"/>
          <p:cNvSpPr/>
          <p:nvPr/>
        </p:nvSpPr>
        <p:spPr>
          <a:xfrm>
            <a:off x="731375" y="2652750"/>
            <a:ext cx="2509800" cy="822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URI:A-9-2019-0047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6/12/2019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40"/>
          <p:cNvSpPr/>
          <p:nvPr/>
        </p:nvSpPr>
        <p:spPr>
          <a:xfrm>
            <a:off x="776675" y="3926650"/>
            <a:ext cx="1340700" cy="5232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3" name="Google Shape;603;p40"/>
          <p:cNvCxnSpPr>
            <a:stCxn id="602" idx="0"/>
            <a:endCxn id="599" idx="2"/>
          </p:cNvCxnSpPr>
          <p:nvPr/>
        </p:nvCxnSpPr>
        <p:spPr>
          <a:xfrm rot="-5400000">
            <a:off x="1491275" y="3431500"/>
            <a:ext cx="450900" cy="539400"/>
          </a:xfrm>
          <a:prstGeom prst="bentConnector3">
            <a:avLst>
              <a:gd fmla="val 5001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4" name="Google Shape;604;p40"/>
          <p:cNvSpPr/>
          <p:nvPr/>
        </p:nvSpPr>
        <p:spPr>
          <a:xfrm>
            <a:off x="4388975" y="3926650"/>
            <a:ext cx="1340700" cy="5232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fr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40"/>
          <p:cNvSpPr/>
          <p:nvPr/>
        </p:nvSpPr>
        <p:spPr>
          <a:xfrm>
            <a:off x="5836775" y="3926650"/>
            <a:ext cx="1340700" cy="5232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de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40"/>
          <p:cNvSpPr/>
          <p:nvPr/>
        </p:nvSpPr>
        <p:spPr>
          <a:xfrm>
            <a:off x="7284575" y="3926650"/>
            <a:ext cx="1340700" cy="5232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es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7" name="Google Shape;607;p40"/>
          <p:cNvCxnSpPr>
            <a:stCxn id="604" idx="0"/>
            <a:endCxn id="599" idx="2"/>
          </p:cNvCxnSpPr>
          <p:nvPr/>
        </p:nvCxnSpPr>
        <p:spPr>
          <a:xfrm flipH="1" rot="5400000">
            <a:off x="3297275" y="2164600"/>
            <a:ext cx="450900" cy="3073200"/>
          </a:xfrm>
          <a:prstGeom prst="bentConnector3">
            <a:avLst>
              <a:gd fmla="val 5001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8" name="Google Shape;608;p40"/>
          <p:cNvCxnSpPr>
            <a:stCxn id="605" idx="0"/>
            <a:endCxn id="599" idx="2"/>
          </p:cNvCxnSpPr>
          <p:nvPr/>
        </p:nvCxnSpPr>
        <p:spPr>
          <a:xfrm flipH="1" rot="5400000">
            <a:off x="4021325" y="1440850"/>
            <a:ext cx="450900" cy="4520700"/>
          </a:xfrm>
          <a:prstGeom prst="bentConnector3">
            <a:avLst>
              <a:gd fmla="val 5001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9" name="Google Shape;609;p40"/>
          <p:cNvCxnSpPr>
            <a:stCxn id="606" idx="0"/>
            <a:endCxn id="599" idx="2"/>
          </p:cNvCxnSpPr>
          <p:nvPr/>
        </p:nvCxnSpPr>
        <p:spPr>
          <a:xfrm flipH="1" rot="5400000">
            <a:off x="4745225" y="716950"/>
            <a:ext cx="450900" cy="5968500"/>
          </a:xfrm>
          <a:prstGeom prst="bentConnector3">
            <a:avLst>
              <a:gd fmla="val 5001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40"/>
          <p:cNvCxnSpPr>
            <a:endCxn id="597" idx="2"/>
          </p:cNvCxnSpPr>
          <p:nvPr/>
        </p:nvCxnSpPr>
        <p:spPr>
          <a:xfrm flipH="1" rot="5400000">
            <a:off x="4134600" y="2528150"/>
            <a:ext cx="1450500" cy="1002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40"/>
          <p:cNvCxnSpPr>
            <a:stCxn id="605" idx="0"/>
            <a:endCxn id="597" idx="2"/>
          </p:cNvCxnSpPr>
          <p:nvPr/>
        </p:nvCxnSpPr>
        <p:spPr>
          <a:xfrm flipH="1" rot="5400000">
            <a:off x="4621625" y="2041150"/>
            <a:ext cx="1622700" cy="21483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40"/>
          <p:cNvCxnSpPr>
            <a:stCxn id="606" idx="0"/>
            <a:endCxn id="597" idx="2"/>
          </p:cNvCxnSpPr>
          <p:nvPr/>
        </p:nvCxnSpPr>
        <p:spPr>
          <a:xfrm flipH="1" rot="5400000">
            <a:off x="5345525" y="1317250"/>
            <a:ext cx="1622700" cy="35961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3" name="Google Shape;613;p40"/>
          <p:cNvSpPr txBox="1"/>
          <p:nvPr/>
        </p:nvSpPr>
        <p:spPr>
          <a:xfrm>
            <a:off x="6430600" y="2592950"/>
            <a:ext cx="190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ep</a:t>
            </a: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:created_a_translation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1"/>
          <p:cNvSpPr txBox="1"/>
          <p:nvPr>
            <p:ph type="title"/>
          </p:nvPr>
        </p:nvSpPr>
        <p:spPr>
          <a:xfrm>
            <a:off x="311700" y="135825"/>
            <a:ext cx="55344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ep ontology : Classes</a:t>
            </a:r>
            <a:endParaRPr/>
          </a:p>
        </p:txBody>
      </p:sp>
      <p:sp>
        <p:nvSpPr>
          <p:cNvPr id="619" name="Google Shape;619;p41"/>
          <p:cNvSpPr/>
          <p:nvPr/>
        </p:nvSpPr>
        <p:spPr>
          <a:xfrm>
            <a:off x="1418500" y="3672781"/>
            <a:ext cx="1281600" cy="446400"/>
          </a:xfrm>
          <a:prstGeom prst="roundRect">
            <a:avLst>
              <a:gd fmla="val 0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ep:PoliticalGroup</a:t>
            </a:r>
            <a:endParaRPr sz="900"/>
          </a:p>
        </p:txBody>
      </p:sp>
      <p:sp>
        <p:nvSpPr>
          <p:cNvPr id="620" name="Google Shape;620;p41"/>
          <p:cNvSpPr/>
          <p:nvPr/>
        </p:nvSpPr>
        <p:spPr>
          <a:xfrm>
            <a:off x="3232875" y="2020500"/>
            <a:ext cx="1331700" cy="446400"/>
          </a:xfrm>
          <a:prstGeom prst="roundRect">
            <a:avLst>
              <a:gd fmla="val 6315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foaf:Person</a:t>
            </a:r>
            <a:endParaRPr b="1"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621" name="Google Shape;621;p41"/>
          <p:cNvSpPr/>
          <p:nvPr/>
        </p:nvSpPr>
        <p:spPr>
          <a:xfrm>
            <a:off x="4973574" y="4426625"/>
            <a:ext cx="1164900" cy="4464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ep:Membership</a:t>
            </a:r>
            <a:endParaRPr b="1"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MEP</a:t>
            </a:r>
            <a:endParaRPr b="1" sz="1000"/>
          </a:p>
        </p:txBody>
      </p:sp>
      <p:sp>
        <p:nvSpPr>
          <p:cNvPr id="622" name="Google Shape;622;p41"/>
          <p:cNvSpPr/>
          <p:nvPr/>
        </p:nvSpPr>
        <p:spPr>
          <a:xfrm>
            <a:off x="3934350" y="2737500"/>
            <a:ext cx="744900" cy="548100"/>
          </a:xfrm>
          <a:prstGeom prst="roundRect">
            <a:avLst>
              <a:gd fmla="val 6315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ep:MEP</a:t>
            </a:r>
            <a:endParaRPr b="1"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623" name="Google Shape;623;p41"/>
          <p:cNvSpPr/>
          <p:nvPr/>
        </p:nvSpPr>
        <p:spPr>
          <a:xfrm>
            <a:off x="2829925" y="2737500"/>
            <a:ext cx="1013100" cy="548100"/>
          </a:xfrm>
          <a:prstGeom prst="roundRect">
            <a:avLst>
              <a:gd fmla="val 6315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ep:Assistant</a:t>
            </a:r>
            <a:endParaRPr b="1"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900"/>
              <a:t>assistantType</a:t>
            </a:r>
            <a:endParaRPr sz="900"/>
          </a:p>
        </p:txBody>
      </p:sp>
      <p:sp>
        <p:nvSpPr>
          <p:cNvPr id="624" name="Google Shape;624;p41"/>
          <p:cNvSpPr/>
          <p:nvPr/>
        </p:nvSpPr>
        <p:spPr>
          <a:xfrm>
            <a:off x="4204725" y="2466900"/>
            <a:ext cx="191700" cy="2706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1"/>
          <p:cNvSpPr/>
          <p:nvPr/>
        </p:nvSpPr>
        <p:spPr>
          <a:xfrm>
            <a:off x="3597925" y="4426625"/>
            <a:ext cx="1164900" cy="4464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ep:Membership Assistant</a:t>
            </a:r>
            <a:endParaRPr b="1" sz="1000"/>
          </a:p>
        </p:txBody>
      </p:sp>
      <p:sp>
        <p:nvSpPr>
          <p:cNvPr id="626" name="Google Shape;626;p41"/>
          <p:cNvSpPr/>
          <p:nvPr/>
        </p:nvSpPr>
        <p:spPr>
          <a:xfrm>
            <a:off x="5023225" y="2732225"/>
            <a:ext cx="1013100" cy="5481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ep:Plenary</a:t>
            </a:r>
            <a:endParaRPr b="1"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Session</a:t>
            </a:r>
            <a:endParaRPr sz="900"/>
          </a:p>
        </p:txBody>
      </p:sp>
      <p:sp>
        <p:nvSpPr>
          <p:cNvPr id="627" name="Google Shape;627;p41"/>
          <p:cNvSpPr/>
          <p:nvPr/>
        </p:nvSpPr>
        <p:spPr>
          <a:xfrm>
            <a:off x="6159425" y="2732225"/>
            <a:ext cx="958800" cy="5481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ep:Plenary</a:t>
            </a:r>
            <a:endParaRPr b="1"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Sitting</a:t>
            </a:r>
            <a:endParaRPr sz="900"/>
          </a:p>
        </p:txBody>
      </p:sp>
      <p:sp>
        <p:nvSpPr>
          <p:cNvPr id="628" name="Google Shape;628;p41"/>
          <p:cNvSpPr/>
          <p:nvPr/>
        </p:nvSpPr>
        <p:spPr>
          <a:xfrm>
            <a:off x="7240175" y="2732225"/>
            <a:ext cx="744900" cy="5481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ep:Vote</a:t>
            </a:r>
            <a:endParaRPr sz="800"/>
          </a:p>
        </p:txBody>
      </p:sp>
      <p:sp>
        <p:nvSpPr>
          <p:cNvPr id="629" name="Google Shape;629;p41"/>
          <p:cNvSpPr/>
          <p:nvPr/>
        </p:nvSpPr>
        <p:spPr>
          <a:xfrm>
            <a:off x="8075950" y="2733702"/>
            <a:ext cx="958800" cy="5481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ep:MEPVote</a:t>
            </a:r>
            <a:endParaRPr b="1" sz="1000"/>
          </a:p>
        </p:txBody>
      </p:sp>
      <p:sp>
        <p:nvSpPr>
          <p:cNvPr id="630" name="Google Shape;630;p41"/>
          <p:cNvSpPr/>
          <p:nvPr/>
        </p:nvSpPr>
        <p:spPr>
          <a:xfrm>
            <a:off x="139050" y="3265625"/>
            <a:ext cx="856200" cy="2100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ep:Civility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1"/>
          <p:cNvSpPr/>
          <p:nvPr/>
        </p:nvSpPr>
        <p:spPr>
          <a:xfrm>
            <a:off x="139050" y="3570425"/>
            <a:ext cx="856200" cy="2100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ep:Country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41"/>
          <p:cNvSpPr/>
          <p:nvPr/>
        </p:nvSpPr>
        <p:spPr>
          <a:xfrm>
            <a:off x="139050" y="3875225"/>
            <a:ext cx="856200" cy="2100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ep:Gender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1"/>
          <p:cNvSpPr/>
          <p:nvPr/>
        </p:nvSpPr>
        <p:spPr>
          <a:xfrm>
            <a:off x="152131" y="2689600"/>
            <a:ext cx="856200" cy="2100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ep:Status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41"/>
          <p:cNvSpPr/>
          <p:nvPr/>
        </p:nvSpPr>
        <p:spPr>
          <a:xfrm>
            <a:off x="144375" y="2994025"/>
            <a:ext cx="914400" cy="2100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ep:VotePosition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41"/>
          <p:cNvSpPr/>
          <p:nvPr/>
        </p:nvSpPr>
        <p:spPr>
          <a:xfrm>
            <a:off x="90625" y="1326375"/>
            <a:ext cx="8894100" cy="4464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owl:Thing</a:t>
            </a:r>
            <a:endParaRPr sz="800"/>
          </a:p>
        </p:txBody>
      </p:sp>
      <p:sp>
        <p:nvSpPr>
          <p:cNvPr id="636" name="Google Shape;636;p41"/>
          <p:cNvSpPr/>
          <p:nvPr/>
        </p:nvSpPr>
        <p:spPr>
          <a:xfrm>
            <a:off x="4148900" y="3669000"/>
            <a:ext cx="1281600" cy="4464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org:Membership</a:t>
            </a:r>
            <a:endParaRPr b="1" sz="1000"/>
          </a:p>
        </p:txBody>
      </p:sp>
      <p:sp>
        <p:nvSpPr>
          <p:cNvPr id="637" name="Google Shape;637;p41"/>
          <p:cNvSpPr/>
          <p:nvPr/>
        </p:nvSpPr>
        <p:spPr>
          <a:xfrm>
            <a:off x="4327769" y="4143300"/>
            <a:ext cx="191700" cy="2706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1"/>
          <p:cNvSpPr/>
          <p:nvPr/>
        </p:nvSpPr>
        <p:spPr>
          <a:xfrm>
            <a:off x="5089769" y="4143300"/>
            <a:ext cx="191700" cy="2706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1"/>
          <p:cNvSpPr/>
          <p:nvPr/>
        </p:nvSpPr>
        <p:spPr>
          <a:xfrm>
            <a:off x="5023225" y="2046425"/>
            <a:ext cx="4011600" cy="4464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eli-dl:LegislativeActivity</a:t>
            </a:r>
            <a:endParaRPr sz="900"/>
          </a:p>
        </p:txBody>
      </p:sp>
      <p:sp>
        <p:nvSpPr>
          <p:cNvPr id="640" name="Google Shape;640;p41"/>
          <p:cNvSpPr/>
          <p:nvPr/>
        </p:nvSpPr>
        <p:spPr>
          <a:xfrm>
            <a:off x="5423925" y="2466900"/>
            <a:ext cx="191700" cy="2706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1"/>
          <p:cNvSpPr/>
          <p:nvPr/>
        </p:nvSpPr>
        <p:spPr>
          <a:xfrm>
            <a:off x="6490725" y="2466900"/>
            <a:ext cx="191700" cy="2706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1"/>
          <p:cNvSpPr/>
          <p:nvPr/>
        </p:nvSpPr>
        <p:spPr>
          <a:xfrm>
            <a:off x="7481325" y="2466900"/>
            <a:ext cx="191700" cy="2706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1"/>
          <p:cNvSpPr/>
          <p:nvPr/>
        </p:nvSpPr>
        <p:spPr>
          <a:xfrm>
            <a:off x="8167125" y="2466900"/>
            <a:ext cx="191700" cy="2706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1"/>
          <p:cNvSpPr/>
          <p:nvPr/>
        </p:nvSpPr>
        <p:spPr>
          <a:xfrm>
            <a:off x="1418500" y="2739643"/>
            <a:ext cx="1281600" cy="548100"/>
          </a:xfrm>
          <a:prstGeom prst="roundRect">
            <a:avLst>
              <a:gd fmla="val 0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org:Formal</a:t>
            </a:r>
            <a:endParaRPr b="1"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Organization</a:t>
            </a:r>
            <a:endParaRPr sz="900"/>
          </a:p>
        </p:txBody>
      </p:sp>
      <p:sp>
        <p:nvSpPr>
          <p:cNvPr id="645" name="Google Shape;645;p41"/>
          <p:cNvSpPr/>
          <p:nvPr/>
        </p:nvSpPr>
        <p:spPr>
          <a:xfrm>
            <a:off x="1418500" y="2005750"/>
            <a:ext cx="1281600" cy="446400"/>
          </a:xfrm>
          <a:prstGeom prst="roundRect">
            <a:avLst>
              <a:gd fmla="val 0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org:Organization</a:t>
            </a:r>
            <a:endParaRPr b="1"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foaf:Organization</a:t>
            </a:r>
            <a:endParaRPr b="1" sz="1000"/>
          </a:p>
        </p:txBody>
      </p:sp>
      <p:sp>
        <p:nvSpPr>
          <p:cNvPr id="646" name="Google Shape;646;p41"/>
          <p:cNvSpPr/>
          <p:nvPr/>
        </p:nvSpPr>
        <p:spPr>
          <a:xfrm>
            <a:off x="75925" y="2003800"/>
            <a:ext cx="1050600" cy="4464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skos:Concept</a:t>
            </a:r>
            <a:endParaRPr b="1"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647" name="Google Shape;647;p41"/>
          <p:cNvSpPr/>
          <p:nvPr/>
        </p:nvSpPr>
        <p:spPr>
          <a:xfrm>
            <a:off x="547125" y="2390700"/>
            <a:ext cx="191700" cy="2100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1"/>
          <p:cNvSpPr/>
          <p:nvPr/>
        </p:nvSpPr>
        <p:spPr>
          <a:xfrm>
            <a:off x="90625" y="2615350"/>
            <a:ext cx="1050600" cy="15699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41"/>
          <p:cNvSpPr/>
          <p:nvPr/>
        </p:nvSpPr>
        <p:spPr>
          <a:xfrm>
            <a:off x="3518925" y="2466900"/>
            <a:ext cx="191700" cy="2706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1"/>
          <p:cNvSpPr/>
          <p:nvPr/>
        </p:nvSpPr>
        <p:spPr>
          <a:xfrm>
            <a:off x="3795618" y="1743625"/>
            <a:ext cx="191700" cy="2706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1"/>
          <p:cNvSpPr/>
          <p:nvPr/>
        </p:nvSpPr>
        <p:spPr>
          <a:xfrm>
            <a:off x="6815512" y="1782349"/>
            <a:ext cx="191700" cy="2706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1"/>
          <p:cNvSpPr/>
          <p:nvPr/>
        </p:nvSpPr>
        <p:spPr>
          <a:xfrm>
            <a:off x="1994925" y="1744874"/>
            <a:ext cx="191700" cy="2706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41"/>
          <p:cNvSpPr/>
          <p:nvPr/>
        </p:nvSpPr>
        <p:spPr>
          <a:xfrm>
            <a:off x="547125" y="1744874"/>
            <a:ext cx="191700" cy="2706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41"/>
          <p:cNvSpPr/>
          <p:nvPr/>
        </p:nvSpPr>
        <p:spPr>
          <a:xfrm>
            <a:off x="1994925" y="2466900"/>
            <a:ext cx="191700" cy="2706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1"/>
          <p:cNvSpPr/>
          <p:nvPr/>
        </p:nvSpPr>
        <p:spPr>
          <a:xfrm>
            <a:off x="1994925" y="3305100"/>
            <a:ext cx="191700" cy="363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1"/>
          <p:cNvSpPr/>
          <p:nvPr/>
        </p:nvSpPr>
        <p:spPr>
          <a:xfrm>
            <a:off x="4738125" y="1782350"/>
            <a:ext cx="191700" cy="18867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2"/>
          <p:cNvSpPr txBox="1"/>
          <p:nvPr>
            <p:ph type="title"/>
          </p:nvPr>
        </p:nvSpPr>
        <p:spPr>
          <a:xfrm>
            <a:off x="311700" y="135825"/>
            <a:ext cx="6636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ep ontology: properties</a:t>
            </a:r>
            <a:endParaRPr/>
          </a:p>
        </p:txBody>
      </p:sp>
      <p:sp>
        <p:nvSpPr>
          <p:cNvPr id="662" name="Google Shape;662;p42"/>
          <p:cNvSpPr/>
          <p:nvPr/>
        </p:nvSpPr>
        <p:spPr>
          <a:xfrm>
            <a:off x="2256700" y="752925"/>
            <a:ext cx="1281600" cy="876000"/>
          </a:xfrm>
          <a:prstGeom prst="roundRect">
            <a:avLst>
              <a:gd fmla="val 0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ep:PoliticalGroup</a:t>
            </a:r>
            <a:endParaRPr b="1"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900"/>
              <a:t>activitedDate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900"/>
              <a:t>startDate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900"/>
              <a:t>orderNumber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900"/>
              <a:t>rdfs:label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900"/>
              <a:t>skos:prefLabel</a:t>
            </a:r>
            <a:endParaRPr sz="900"/>
          </a:p>
        </p:txBody>
      </p:sp>
      <p:sp>
        <p:nvSpPr>
          <p:cNvPr id="663" name="Google Shape;663;p42"/>
          <p:cNvSpPr/>
          <p:nvPr/>
        </p:nvSpPr>
        <p:spPr>
          <a:xfrm>
            <a:off x="1480275" y="2553900"/>
            <a:ext cx="1331700" cy="446400"/>
          </a:xfrm>
          <a:prstGeom prst="roundRect">
            <a:avLst>
              <a:gd fmla="val 6315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foaf:Person</a:t>
            </a:r>
            <a:endParaRPr b="1"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664" name="Google Shape;664;p42"/>
          <p:cNvSpPr/>
          <p:nvPr/>
        </p:nvSpPr>
        <p:spPr>
          <a:xfrm>
            <a:off x="7771325" y="542925"/>
            <a:ext cx="1050600" cy="2100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Agent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42"/>
          <p:cNvSpPr/>
          <p:nvPr/>
        </p:nvSpPr>
        <p:spPr>
          <a:xfrm>
            <a:off x="7796075" y="860925"/>
            <a:ext cx="1013100" cy="2100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Vocabularies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42"/>
          <p:cNvSpPr/>
          <p:nvPr/>
        </p:nvSpPr>
        <p:spPr>
          <a:xfrm>
            <a:off x="7796075" y="1158175"/>
            <a:ext cx="1013100" cy="2100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Facts</a:t>
            </a:r>
            <a:endParaRPr sz="800"/>
          </a:p>
        </p:txBody>
      </p:sp>
      <p:sp>
        <p:nvSpPr>
          <p:cNvPr id="667" name="Google Shape;667;p42"/>
          <p:cNvSpPr/>
          <p:nvPr/>
        </p:nvSpPr>
        <p:spPr>
          <a:xfrm>
            <a:off x="7796075" y="1455425"/>
            <a:ext cx="1013100" cy="3234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Activities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2"/>
          <p:cNvSpPr/>
          <p:nvPr/>
        </p:nvSpPr>
        <p:spPr>
          <a:xfrm>
            <a:off x="7797400" y="1912625"/>
            <a:ext cx="1013100" cy="2100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Works</a:t>
            </a:r>
            <a:endParaRPr sz="800"/>
          </a:p>
        </p:txBody>
      </p:sp>
      <p:sp>
        <p:nvSpPr>
          <p:cNvPr id="669" name="Google Shape;669;p42"/>
          <p:cNvSpPr/>
          <p:nvPr/>
        </p:nvSpPr>
        <p:spPr>
          <a:xfrm>
            <a:off x="2314074" y="1892900"/>
            <a:ext cx="1164900" cy="4464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ep:Membership</a:t>
            </a:r>
            <a:endParaRPr b="1"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MEP</a:t>
            </a:r>
            <a:endParaRPr b="1" sz="1000"/>
          </a:p>
        </p:txBody>
      </p:sp>
      <p:cxnSp>
        <p:nvCxnSpPr>
          <p:cNvPr id="670" name="Google Shape;670;p42"/>
          <p:cNvCxnSpPr>
            <a:stCxn id="669" idx="0"/>
            <a:endCxn id="662" idx="2"/>
          </p:cNvCxnSpPr>
          <p:nvPr/>
        </p:nvCxnSpPr>
        <p:spPr>
          <a:xfrm rot="-5400000">
            <a:off x="2764974" y="1760450"/>
            <a:ext cx="264000" cy="9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1" name="Google Shape;671;p42"/>
          <p:cNvCxnSpPr>
            <a:stCxn id="672" idx="0"/>
            <a:endCxn id="669" idx="2"/>
          </p:cNvCxnSpPr>
          <p:nvPr/>
        </p:nvCxnSpPr>
        <p:spPr>
          <a:xfrm rot="-5400000">
            <a:off x="2445662" y="2790450"/>
            <a:ext cx="9030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3" name="Google Shape;673;p42"/>
          <p:cNvSpPr/>
          <p:nvPr/>
        </p:nvSpPr>
        <p:spPr>
          <a:xfrm>
            <a:off x="1537725" y="3000300"/>
            <a:ext cx="191700" cy="2706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2"/>
          <p:cNvSpPr/>
          <p:nvPr/>
        </p:nvSpPr>
        <p:spPr>
          <a:xfrm>
            <a:off x="2106650" y="3270900"/>
            <a:ext cx="931200" cy="446400"/>
          </a:xfrm>
          <a:prstGeom prst="roundRect">
            <a:avLst>
              <a:gd fmla="val 6315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ep:MEP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skos:prefLabel</a:t>
            </a:r>
            <a:endParaRPr sz="800"/>
          </a:p>
        </p:txBody>
      </p:sp>
      <p:sp>
        <p:nvSpPr>
          <p:cNvPr id="675" name="Google Shape;675;p42"/>
          <p:cNvSpPr/>
          <p:nvPr/>
        </p:nvSpPr>
        <p:spPr>
          <a:xfrm>
            <a:off x="1001125" y="3270900"/>
            <a:ext cx="1013100" cy="446400"/>
          </a:xfrm>
          <a:prstGeom prst="roundRect">
            <a:avLst>
              <a:gd fmla="val 6315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ep:Assistant</a:t>
            </a:r>
            <a:endParaRPr b="1"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900"/>
              <a:t>assistantType</a:t>
            </a:r>
            <a:endParaRPr sz="900"/>
          </a:p>
        </p:txBody>
      </p:sp>
      <p:sp>
        <p:nvSpPr>
          <p:cNvPr id="676" name="Google Shape;676;p42"/>
          <p:cNvSpPr/>
          <p:nvPr/>
        </p:nvSpPr>
        <p:spPr>
          <a:xfrm>
            <a:off x="2452125" y="3000300"/>
            <a:ext cx="191700" cy="2706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2"/>
          <p:cNvSpPr/>
          <p:nvPr/>
        </p:nvSpPr>
        <p:spPr>
          <a:xfrm>
            <a:off x="941750" y="3931900"/>
            <a:ext cx="1164900" cy="4464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ep:Membership Assistant</a:t>
            </a:r>
            <a:endParaRPr b="1" sz="1000"/>
          </a:p>
        </p:txBody>
      </p:sp>
      <p:cxnSp>
        <p:nvCxnSpPr>
          <p:cNvPr id="678" name="Google Shape;678;p42"/>
          <p:cNvCxnSpPr>
            <a:stCxn id="675" idx="1"/>
            <a:endCxn id="677" idx="1"/>
          </p:cNvCxnSpPr>
          <p:nvPr/>
        </p:nvCxnSpPr>
        <p:spPr>
          <a:xfrm flipH="1">
            <a:off x="941725" y="3494100"/>
            <a:ext cx="59400" cy="660900"/>
          </a:xfrm>
          <a:prstGeom prst="bentConnector3">
            <a:avLst>
              <a:gd fmla="val 50084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9" name="Google Shape;679;p42"/>
          <p:cNvCxnSpPr>
            <a:stCxn id="677" idx="3"/>
            <a:endCxn id="680" idx="5"/>
          </p:cNvCxnSpPr>
          <p:nvPr/>
        </p:nvCxnSpPr>
        <p:spPr>
          <a:xfrm flipH="1" rot="10800000">
            <a:off x="2106650" y="3769900"/>
            <a:ext cx="263400" cy="3852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1" name="Google Shape;681;p42"/>
          <p:cNvSpPr/>
          <p:nvPr/>
        </p:nvSpPr>
        <p:spPr>
          <a:xfrm>
            <a:off x="3535525" y="2122625"/>
            <a:ext cx="1281600" cy="7434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ep:Plenary</a:t>
            </a:r>
            <a:endParaRPr b="1"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Session</a:t>
            </a:r>
            <a:endParaRPr b="1"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900"/>
              <a:t>datePlenaryBegin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900"/>
              <a:t>datePlenaryEnd</a:t>
            </a:r>
            <a:endParaRPr sz="900"/>
          </a:p>
        </p:txBody>
      </p:sp>
      <p:sp>
        <p:nvSpPr>
          <p:cNvPr id="682" name="Google Shape;682;p42"/>
          <p:cNvSpPr/>
          <p:nvPr/>
        </p:nvSpPr>
        <p:spPr>
          <a:xfrm>
            <a:off x="3594875" y="3207675"/>
            <a:ext cx="1164900" cy="5727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ep:Plenary</a:t>
            </a:r>
            <a:endParaRPr b="1"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Sitting</a:t>
            </a:r>
            <a:endParaRPr b="1"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900"/>
              <a:t>datePlenarySitting</a:t>
            </a:r>
            <a:endParaRPr sz="900"/>
          </a:p>
        </p:txBody>
      </p:sp>
      <p:cxnSp>
        <p:nvCxnSpPr>
          <p:cNvPr id="683" name="Google Shape;683;p42"/>
          <p:cNvCxnSpPr>
            <a:stCxn id="681" idx="2"/>
            <a:endCxn id="682" idx="0"/>
          </p:cNvCxnSpPr>
          <p:nvPr/>
        </p:nvCxnSpPr>
        <p:spPr>
          <a:xfrm flipH="1" rot="-5400000">
            <a:off x="4005925" y="3036425"/>
            <a:ext cx="341700" cy="9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4" name="Google Shape;684;p42"/>
          <p:cNvCxnSpPr>
            <a:stCxn id="682" idx="1"/>
            <a:endCxn id="674" idx="3"/>
          </p:cNvCxnSpPr>
          <p:nvPr/>
        </p:nvCxnSpPr>
        <p:spPr>
          <a:xfrm flipH="1">
            <a:off x="3037775" y="3494025"/>
            <a:ext cx="5571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2" name="Google Shape;672;p42"/>
          <p:cNvSpPr/>
          <p:nvPr/>
        </p:nvSpPr>
        <p:spPr>
          <a:xfrm>
            <a:off x="2859362" y="3242250"/>
            <a:ext cx="75000" cy="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42"/>
          <p:cNvSpPr/>
          <p:nvPr/>
        </p:nvSpPr>
        <p:spPr>
          <a:xfrm>
            <a:off x="5504675" y="3207675"/>
            <a:ext cx="744900" cy="5727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ep:Vote</a:t>
            </a:r>
            <a:endParaRPr b="1"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voteIdentier</a:t>
            </a:r>
            <a:endParaRPr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skos:prefLabel</a:t>
            </a:r>
            <a:endParaRPr sz="800"/>
          </a:p>
        </p:txBody>
      </p:sp>
      <p:cxnSp>
        <p:nvCxnSpPr>
          <p:cNvPr id="686" name="Google Shape;686;p42"/>
          <p:cNvCxnSpPr>
            <a:stCxn id="682" idx="3"/>
            <a:endCxn id="685" idx="1"/>
          </p:cNvCxnSpPr>
          <p:nvPr/>
        </p:nvCxnSpPr>
        <p:spPr>
          <a:xfrm>
            <a:off x="4759775" y="3494025"/>
            <a:ext cx="744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7" name="Google Shape;687;p42"/>
          <p:cNvSpPr/>
          <p:nvPr/>
        </p:nvSpPr>
        <p:spPr>
          <a:xfrm>
            <a:off x="2915575" y="3641988"/>
            <a:ext cx="75000" cy="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42"/>
          <p:cNvSpPr/>
          <p:nvPr/>
        </p:nvSpPr>
        <p:spPr>
          <a:xfrm>
            <a:off x="6853825" y="3207675"/>
            <a:ext cx="958800" cy="5727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ep:MEPVote</a:t>
            </a:r>
            <a:endParaRPr b="1" sz="1000"/>
          </a:p>
        </p:txBody>
      </p:sp>
      <p:cxnSp>
        <p:nvCxnSpPr>
          <p:cNvPr id="689" name="Google Shape;689;p42"/>
          <p:cNvCxnSpPr>
            <a:stCxn id="685" idx="3"/>
            <a:endCxn id="688" idx="1"/>
          </p:cNvCxnSpPr>
          <p:nvPr/>
        </p:nvCxnSpPr>
        <p:spPr>
          <a:xfrm>
            <a:off x="6249575" y="3494025"/>
            <a:ext cx="6042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0" name="Google Shape;690;p42"/>
          <p:cNvCxnSpPr>
            <a:stCxn id="688" idx="0"/>
            <a:endCxn id="662" idx="3"/>
          </p:cNvCxnSpPr>
          <p:nvPr/>
        </p:nvCxnSpPr>
        <p:spPr>
          <a:xfrm flipH="1" rot="5400000">
            <a:off x="4427425" y="301875"/>
            <a:ext cx="2016600" cy="3795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1" name="Google Shape;691;p42"/>
          <p:cNvCxnSpPr>
            <a:stCxn id="688" idx="2"/>
            <a:endCxn id="687" idx="4"/>
          </p:cNvCxnSpPr>
          <p:nvPr/>
        </p:nvCxnSpPr>
        <p:spPr>
          <a:xfrm flipH="1" rot="5400000">
            <a:off x="5120875" y="1568025"/>
            <a:ext cx="44700" cy="4380000"/>
          </a:xfrm>
          <a:prstGeom prst="bentConnector3">
            <a:avLst>
              <a:gd fmla="val -53271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2" name="Google Shape;692;p42"/>
          <p:cNvSpPr/>
          <p:nvPr/>
        </p:nvSpPr>
        <p:spPr>
          <a:xfrm>
            <a:off x="139050" y="2122625"/>
            <a:ext cx="856200" cy="2100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ep:Civility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3" name="Google Shape;693;p42"/>
          <p:cNvCxnSpPr>
            <a:stCxn id="663" idx="1"/>
            <a:endCxn id="692" idx="3"/>
          </p:cNvCxnSpPr>
          <p:nvPr/>
        </p:nvCxnSpPr>
        <p:spPr>
          <a:xfrm rot="10800000">
            <a:off x="995175" y="2227500"/>
            <a:ext cx="485100" cy="549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4" name="Google Shape;694;p42"/>
          <p:cNvSpPr/>
          <p:nvPr/>
        </p:nvSpPr>
        <p:spPr>
          <a:xfrm>
            <a:off x="139050" y="2427425"/>
            <a:ext cx="856200" cy="2100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ep:Country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5" name="Google Shape;695;p42"/>
          <p:cNvCxnSpPr>
            <a:stCxn id="663" idx="1"/>
            <a:endCxn id="694" idx="3"/>
          </p:cNvCxnSpPr>
          <p:nvPr/>
        </p:nvCxnSpPr>
        <p:spPr>
          <a:xfrm rot="10800000">
            <a:off x="995175" y="2532300"/>
            <a:ext cx="485100" cy="2448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6" name="Google Shape;696;p42"/>
          <p:cNvSpPr/>
          <p:nvPr/>
        </p:nvSpPr>
        <p:spPr>
          <a:xfrm>
            <a:off x="139050" y="2732225"/>
            <a:ext cx="856200" cy="2100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ep:Gender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7" name="Google Shape;697;p42"/>
          <p:cNvCxnSpPr>
            <a:stCxn id="663" idx="1"/>
            <a:endCxn id="696" idx="3"/>
          </p:cNvCxnSpPr>
          <p:nvPr/>
        </p:nvCxnSpPr>
        <p:spPr>
          <a:xfrm flipH="1">
            <a:off x="995175" y="2777100"/>
            <a:ext cx="485100" cy="600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8" name="Google Shape;698;p42"/>
          <p:cNvSpPr/>
          <p:nvPr/>
        </p:nvSpPr>
        <p:spPr>
          <a:xfrm>
            <a:off x="2140237" y="4713425"/>
            <a:ext cx="856200" cy="2100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ep:Status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42"/>
          <p:cNvSpPr/>
          <p:nvPr/>
        </p:nvSpPr>
        <p:spPr>
          <a:xfrm>
            <a:off x="2305975" y="3690081"/>
            <a:ext cx="75000" cy="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9" name="Google Shape;699;p42"/>
          <p:cNvCxnSpPr>
            <a:stCxn id="674" idx="2"/>
            <a:endCxn id="698" idx="0"/>
          </p:cNvCxnSpPr>
          <p:nvPr/>
        </p:nvCxnSpPr>
        <p:spPr>
          <a:xfrm rot="5400000">
            <a:off x="2072300" y="4213350"/>
            <a:ext cx="996000" cy="39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0" name="Google Shape;700;p42"/>
          <p:cNvSpPr/>
          <p:nvPr/>
        </p:nvSpPr>
        <p:spPr>
          <a:xfrm>
            <a:off x="8063850" y="3388675"/>
            <a:ext cx="958800" cy="2100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ep:VotePosition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1" name="Google Shape;701;p42"/>
          <p:cNvCxnSpPr>
            <a:stCxn id="688" idx="3"/>
            <a:endCxn id="700" idx="1"/>
          </p:cNvCxnSpPr>
          <p:nvPr/>
        </p:nvCxnSpPr>
        <p:spPr>
          <a:xfrm>
            <a:off x="7812625" y="3494025"/>
            <a:ext cx="251100" cy="600"/>
          </a:xfrm>
          <a:prstGeom prst="bentConnector3">
            <a:avLst>
              <a:gd fmla="val 50025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2" name="Google Shape;702;p42"/>
          <p:cNvSpPr txBox="1"/>
          <p:nvPr/>
        </p:nvSpPr>
        <p:spPr>
          <a:xfrm>
            <a:off x="1006225" y="1926850"/>
            <a:ext cx="5487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Civility</a:t>
            </a:r>
            <a:endParaRPr sz="800"/>
          </a:p>
        </p:txBody>
      </p:sp>
      <p:sp>
        <p:nvSpPr>
          <p:cNvPr id="703" name="Google Shape;703;p42"/>
          <p:cNvSpPr txBox="1"/>
          <p:nvPr/>
        </p:nvSpPr>
        <p:spPr>
          <a:xfrm>
            <a:off x="987487" y="2593913"/>
            <a:ext cx="5487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Gender</a:t>
            </a:r>
            <a:endParaRPr sz="800"/>
          </a:p>
        </p:txBody>
      </p:sp>
      <p:sp>
        <p:nvSpPr>
          <p:cNvPr id="704" name="Google Shape;704;p42"/>
          <p:cNvSpPr/>
          <p:nvPr/>
        </p:nvSpPr>
        <p:spPr>
          <a:xfrm>
            <a:off x="5803750" y="4530700"/>
            <a:ext cx="1281600" cy="4464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owl:Thing</a:t>
            </a:r>
            <a:endParaRPr b="1"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(document)</a:t>
            </a:r>
            <a:endParaRPr sz="800"/>
          </a:p>
        </p:txBody>
      </p:sp>
      <p:cxnSp>
        <p:nvCxnSpPr>
          <p:cNvPr id="705" name="Google Shape;705;p42"/>
          <p:cNvCxnSpPr>
            <a:stCxn id="682" idx="2"/>
            <a:endCxn id="704" idx="1"/>
          </p:cNvCxnSpPr>
          <p:nvPr/>
        </p:nvCxnSpPr>
        <p:spPr>
          <a:xfrm flipH="1" rot="-5400000">
            <a:off x="4503725" y="3453975"/>
            <a:ext cx="973500" cy="16263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6" name="Google Shape;706;p42"/>
          <p:cNvSpPr txBox="1"/>
          <p:nvPr/>
        </p:nvSpPr>
        <p:spPr>
          <a:xfrm>
            <a:off x="4263850" y="3969675"/>
            <a:ext cx="1281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hasAdoptedTextList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hasAgenda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hasAnnex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hasCre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hasLogisticMeeting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hasMinutes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hasRollCallVotes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1"/>
                </a:solidFill>
              </a:rPr>
              <a:t>hasVoteResult</a:t>
            </a:r>
            <a:endParaRPr sz="800"/>
          </a:p>
        </p:txBody>
      </p:sp>
      <p:sp>
        <p:nvSpPr>
          <p:cNvPr id="707" name="Google Shape;707;p42"/>
          <p:cNvSpPr txBox="1"/>
          <p:nvPr/>
        </p:nvSpPr>
        <p:spPr>
          <a:xfrm>
            <a:off x="1006225" y="2307850"/>
            <a:ext cx="10131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hasBirthCountry</a:t>
            </a:r>
            <a:endParaRPr sz="800"/>
          </a:p>
        </p:txBody>
      </p:sp>
      <p:sp>
        <p:nvSpPr>
          <p:cNvPr id="708" name="Google Shape;708;p42"/>
          <p:cNvSpPr txBox="1"/>
          <p:nvPr/>
        </p:nvSpPr>
        <p:spPr>
          <a:xfrm>
            <a:off x="2682625" y="4441450"/>
            <a:ext cx="5487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Status</a:t>
            </a:r>
            <a:endParaRPr sz="800"/>
          </a:p>
        </p:txBody>
      </p:sp>
      <p:sp>
        <p:nvSpPr>
          <p:cNvPr id="709" name="Google Shape;709;p42"/>
          <p:cNvSpPr txBox="1"/>
          <p:nvPr/>
        </p:nvSpPr>
        <p:spPr>
          <a:xfrm>
            <a:off x="4691932" y="3279712"/>
            <a:ext cx="9588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10" name="Google Shape;710;p42"/>
          <p:cNvSpPr txBox="1"/>
          <p:nvPr/>
        </p:nvSpPr>
        <p:spPr>
          <a:xfrm>
            <a:off x="6260650" y="3751000"/>
            <a:ext cx="10131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VoteByMEP</a:t>
            </a:r>
            <a:endParaRPr sz="800"/>
          </a:p>
        </p:txBody>
      </p:sp>
      <p:sp>
        <p:nvSpPr>
          <p:cNvPr id="711" name="Google Shape;711;p42"/>
          <p:cNvSpPr txBox="1"/>
          <p:nvPr/>
        </p:nvSpPr>
        <p:spPr>
          <a:xfrm>
            <a:off x="6413050" y="2912800"/>
            <a:ext cx="1422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voteFromPoliticalGroup</a:t>
            </a:r>
            <a:endParaRPr sz="800"/>
          </a:p>
        </p:txBody>
      </p:sp>
      <p:sp>
        <p:nvSpPr>
          <p:cNvPr id="712" name="Google Shape;712;p42"/>
          <p:cNvSpPr txBox="1"/>
          <p:nvPr/>
        </p:nvSpPr>
        <p:spPr>
          <a:xfrm>
            <a:off x="7860850" y="3141400"/>
            <a:ext cx="10131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votePosition</a:t>
            </a:r>
            <a:endParaRPr sz="800"/>
          </a:p>
        </p:txBody>
      </p:sp>
      <p:sp>
        <p:nvSpPr>
          <p:cNvPr id="713" name="Google Shape;713;p42"/>
          <p:cNvSpPr txBox="1"/>
          <p:nvPr/>
        </p:nvSpPr>
        <p:spPr>
          <a:xfrm>
            <a:off x="2996794" y="3136681"/>
            <a:ext cx="9588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has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Participant</a:t>
            </a:r>
            <a:endParaRPr sz="800"/>
          </a:p>
        </p:txBody>
      </p:sp>
      <p:sp>
        <p:nvSpPr>
          <p:cNvPr id="714" name="Google Shape;714;p42"/>
          <p:cNvSpPr txBox="1"/>
          <p:nvPr/>
        </p:nvSpPr>
        <p:spPr>
          <a:xfrm>
            <a:off x="4158522" y="2842487"/>
            <a:ext cx="1422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plenarySessionConsistsOfPlenarySitting</a:t>
            </a:r>
            <a:endParaRPr sz="800"/>
          </a:p>
        </p:txBody>
      </p:sp>
      <p:sp>
        <p:nvSpPr>
          <p:cNvPr id="715" name="Google Shape;715;p42"/>
          <p:cNvSpPr txBox="1"/>
          <p:nvPr/>
        </p:nvSpPr>
        <p:spPr>
          <a:xfrm>
            <a:off x="4690675" y="3147275"/>
            <a:ext cx="10131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plenarySitting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ConsistsOfVote</a:t>
            </a:r>
            <a:endParaRPr sz="800"/>
          </a:p>
        </p:txBody>
      </p:sp>
      <p:sp>
        <p:nvSpPr>
          <p:cNvPr id="716" name="Google Shape;716;p42"/>
          <p:cNvSpPr txBox="1"/>
          <p:nvPr/>
        </p:nvSpPr>
        <p:spPr>
          <a:xfrm>
            <a:off x="6185319" y="3167262"/>
            <a:ext cx="10131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voteConsists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OfMEPVote</a:t>
            </a:r>
            <a:endParaRPr sz="800"/>
          </a:p>
        </p:txBody>
      </p:sp>
      <p:sp>
        <p:nvSpPr>
          <p:cNvPr id="717" name="Google Shape;717;p42"/>
          <p:cNvSpPr txBox="1"/>
          <p:nvPr/>
        </p:nvSpPr>
        <p:spPr>
          <a:xfrm>
            <a:off x="2911225" y="1622050"/>
            <a:ext cx="11268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org:organization</a:t>
            </a:r>
            <a:endParaRPr sz="800"/>
          </a:p>
        </p:txBody>
      </p:sp>
      <p:sp>
        <p:nvSpPr>
          <p:cNvPr id="718" name="Google Shape;718;p42"/>
          <p:cNvSpPr txBox="1"/>
          <p:nvPr/>
        </p:nvSpPr>
        <p:spPr>
          <a:xfrm>
            <a:off x="168025" y="3679450"/>
            <a:ext cx="1281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org:hasMemberships</a:t>
            </a:r>
            <a:endParaRPr sz="800"/>
          </a:p>
        </p:txBody>
      </p:sp>
      <p:sp>
        <p:nvSpPr>
          <p:cNvPr id="719" name="Google Shape;719;p42"/>
          <p:cNvSpPr txBox="1"/>
          <p:nvPr/>
        </p:nvSpPr>
        <p:spPr>
          <a:xfrm>
            <a:off x="2301625" y="2307850"/>
            <a:ext cx="1281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org:hasMemberships</a:t>
            </a:r>
            <a:endParaRPr sz="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3"/>
          <p:cNvSpPr txBox="1"/>
          <p:nvPr/>
        </p:nvSpPr>
        <p:spPr>
          <a:xfrm>
            <a:off x="262650" y="1200"/>
            <a:ext cx="83937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highlight>
                  <a:srgbClr val="E6B8AF"/>
                </a:highlight>
                <a:latin typeface="Calibri"/>
                <a:ea typeface="Calibri"/>
                <a:cs typeface="Calibri"/>
                <a:sym typeface="Calibri"/>
              </a:rPr>
              <a:t>COM</a:t>
            </a:r>
            <a:r>
              <a:rPr lang="fr">
                <a:solidFill>
                  <a:srgbClr val="FF0000"/>
                </a:solidFill>
                <a:highlight>
                  <a:srgbClr val="E6B8A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">
                <a:latin typeface="Calibri"/>
                <a:ea typeface="Calibri"/>
                <a:cs typeface="Calibri"/>
                <a:sym typeface="Calibri"/>
              </a:rPr>
              <a:t>- COM(2018) 813 final    2018/0413(CNS)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Proposal for a COUNCIL REGULATION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amending Regulation (EU) No 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904/2010</a:t>
            </a:r>
            <a:r>
              <a:rPr lang="fr">
                <a:latin typeface="Calibri"/>
                <a:ea typeface="Calibri"/>
                <a:cs typeface="Calibri"/>
                <a:sym typeface="Calibri"/>
              </a:rPr>
              <a:t> as regards measures to strengthen administrative cooperation in order to combat VAT fraud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17/12/2019 - PE </a:t>
            </a:r>
            <a:r>
              <a:rPr lang="fr">
                <a:latin typeface="Calibri"/>
                <a:ea typeface="Calibri"/>
                <a:cs typeface="Calibri"/>
                <a:sym typeface="Calibri"/>
              </a:rPr>
              <a:t>- P9_TA(2019)0091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Measures to strengthen administrative cooperation in order to combat VAT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fraud *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European Parliament legislative resolution of 17 December 2019 on the proposal for a Council regulation amending Regulation (EU) No 904/2010 as regards measures to strengthen administrative cooperation in order to combat VAT fraud (COM(2018)0813 – C8-0016/2019 – 2018/0413(CNS))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solidFill>
                  <a:schemeClr val="dk1"/>
                </a:solidFill>
                <a:highlight>
                  <a:srgbClr val="E6B8AF"/>
                </a:highlight>
                <a:latin typeface="Calibri"/>
                <a:ea typeface="Calibri"/>
                <a:cs typeface="Calibri"/>
                <a:sym typeface="Calibri"/>
              </a:rPr>
              <a:t>02/03/2020 - publication in JO </a:t>
            </a:r>
            <a:r>
              <a:rPr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fr">
                <a:latin typeface="Calibri"/>
                <a:ea typeface="Calibri"/>
                <a:cs typeface="Calibri"/>
                <a:sym typeface="Calibri"/>
              </a:rPr>
              <a:t>Document 32020R0283 - </a:t>
            </a:r>
            <a:r>
              <a:rPr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COUNCIL REGULATION (EU) 2020/283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of 18 February 2020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amending Regulation (EU) No 904/2010 as regards measures to strengthen administrative cooperation in order to combat VAT fraud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THE COUNCIL OF THE EUROPEAN UNION,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Having regard to the Treaty on the Functioning of the European Union, and in particular Article 113 thereof,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Having regard to the proposal from the European Commission,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After transmission of the draft legislative act to the national parliaments,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Having regard to the opinion of the European Parliament (1),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Having regard to the opinion of the European Economic and Social Committee (2),......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modification of 904/2010 itself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4"/>
          <p:cNvSpPr/>
          <p:nvPr/>
        </p:nvSpPr>
        <p:spPr>
          <a:xfrm>
            <a:off x="4099036" y="136625"/>
            <a:ext cx="13419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44"/>
          <p:cNvSpPr/>
          <p:nvPr/>
        </p:nvSpPr>
        <p:spPr>
          <a:xfrm>
            <a:off x="1520950" y="757325"/>
            <a:ext cx="2399700" cy="994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DFT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sameAs:</a:t>
            </a: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OJ-2019-12-17-DFT-EN-PDF-W, OJ-2019-12-17-DFT-EN-JSON-W… (90 uris) 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44"/>
          <p:cNvSpPr/>
          <p:nvPr/>
        </p:nvSpPr>
        <p:spPr>
          <a:xfrm>
            <a:off x="4044775" y="1080675"/>
            <a:ext cx="1462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REV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URI:OJ-2019-12-17-REV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44"/>
          <p:cNvSpPr/>
          <p:nvPr/>
        </p:nvSpPr>
        <p:spPr>
          <a:xfrm>
            <a:off x="5590500" y="1056650"/>
            <a:ext cx="15426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URI:OJ-2019-12-17-FNL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44"/>
          <p:cNvSpPr/>
          <p:nvPr/>
        </p:nvSpPr>
        <p:spPr>
          <a:xfrm>
            <a:off x="1869750" y="1924875"/>
            <a:ext cx="1699800" cy="9945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URI:OJ-2019-12-17-DFT_en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sameAs:OJ-2019-12-17-DFT-EN-PDF-I, OJ-2019-12-17-DFT-EN-JSON-I… (90 uris)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44"/>
          <p:cNvSpPr/>
          <p:nvPr/>
        </p:nvSpPr>
        <p:spPr>
          <a:xfrm>
            <a:off x="5174695" y="2045950"/>
            <a:ext cx="1699800" cy="671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de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URI:OJ-2019-12-17-DFT_de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5" name="Google Shape;735;p44"/>
          <p:cNvCxnSpPr>
            <a:stCxn id="730" idx="0"/>
            <a:endCxn id="729" idx="2"/>
          </p:cNvCxnSpPr>
          <p:nvPr/>
        </p:nvCxnSpPr>
        <p:spPr>
          <a:xfrm flipH="1" rot="-5400000">
            <a:off x="3720250" y="-242125"/>
            <a:ext cx="50400" cy="2049300"/>
          </a:xfrm>
          <a:prstGeom prst="bentConnector5">
            <a:avLst>
              <a:gd fmla="val -472470" name="adj1"/>
              <a:gd fmla="val 62902" name="adj2"/>
              <a:gd fmla="val 57247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6" name="Google Shape;736;p44"/>
          <p:cNvCxnSpPr>
            <a:stCxn id="731" idx="0"/>
            <a:endCxn id="729" idx="2"/>
          </p:cNvCxnSpPr>
          <p:nvPr/>
        </p:nvCxnSpPr>
        <p:spPr>
          <a:xfrm flipH="1" rot="5400000">
            <a:off x="4636525" y="941175"/>
            <a:ext cx="273000" cy="60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7" name="Google Shape;737;p44"/>
          <p:cNvCxnSpPr>
            <a:stCxn id="732" idx="0"/>
            <a:endCxn id="729" idx="2"/>
          </p:cNvCxnSpPr>
          <p:nvPr/>
        </p:nvCxnSpPr>
        <p:spPr>
          <a:xfrm flipH="1" rot="5400000">
            <a:off x="5441400" y="136250"/>
            <a:ext cx="249000" cy="15918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8" name="Google Shape;738;p44"/>
          <p:cNvCxnSpPr>
            <a:stCxn id="733" idx="0"/>
            <a:endCxn id="730" idx="2"/>
          </p:cNvCxnSpPr>
          <p:nvPr/>
        </p:nvCxnSpPr>
        <p:spPr>
          <a:xfrm rot="-5400000">
            <a:off x="2633700" y="1837725"/>
            <a:ext cx="173100" cy="12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9" name="Google Shape;739;p44"/>
          <p:cNvCxnSpPr>
            <a:stCxn id="734" idx="0"/>
            <a:endCxn id="730" idx="2"/>
          </p:cNvCxnSpPr>
          <p:nvPr/>
        </p:nvCxnSpPr>
        <p:spPr>
          <a:xfrm flipH="1" rot="5400000">
            <a:off x="4225645" y="247000"/>
            <a:ext cx="294000" cy="3303900"/>
          </a:xfrm>
          <a:prstGeom prst="bentConnector3">
            <a:avLst>
              <a:gd fmla="val 605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0" name="Google Shape;740;p44"/>
          <p:cNvSpPr/>
          <p:nvPr/>
        </p:nvSpPr>
        <p:spPr>
          <a:xfrm>
            <a:off x="993950" y="3138800"/>
            <a:ext cx="1521600" cy="7836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modified : 2019-12-19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URI:OJ-2019-12-17-DFT_en_pdf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sameAs:OJ-2019-12-17-DFT-EN-PDF-M, OJ-2019-12-17-DFT-EN-JSON-M… (90 uris) 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44"/>
          <p:cNvSpPr/>
          <p:nvPr/>
        </p:nvSpPr>
        <p:spPr>
          <a:xfrm>
            <a:off x="2693950" y="3122600"/>
            <a:ext cx="1929600" cy="67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modified: 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2019-12-20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URI:OJ-2019-12-17-DFT_en_json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2" name="Google Shape;742;p44"/>
          <p:cNvCxnSpPr>
            <a:stCxn id="740" idx="0"/>
            <a:endCxn id="733" idx="2"/>
          </p:cNvCxnSpPr>
          <p:nvPr/>
        </p:nvCxnSpPr>
        <p:spPr>
          <a:xfrm rot="-5400000">
            <a:off x="2127500" y="2546750"/>
            <a:ext cx="219300" cy="964800"/>
          </a:xfrm>
          <a:prstGeom prst="bentConnector3">
            <a:avLst>
              <a:gd fmla="val 500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3" name="Google Shape;743;p44"/>
          <p:cNvCxnSpPr>
            <a:stCxn id="741" idx="0"/>
            <a:endCxn id="733" idx="2"/>
          </p:cNvCxnSpPr>
          <p:nvPr/>
        </p:nvCxnSpPr>
        <p:spPr>
          <a:xfrm flipH="1" rot="5400000">
            <a:off x="3087700" y="2551550"/>
            <a:ext cx="203100" cy="939000"/>
          </a:xfrm>
          <a:prstGeom prst="bentConnector3">
            <a:avLst>
              <a:gd fmla="val 5003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4" name="Google Shape;744;p44"/>
          <p:cNvCxnSpPr>
            <a:stCxn id="740" idx="2"/>
          </p:cNvCxnSpPr>
          <p:nvPr/>
        </p:nvCxnSpPr>
        <p:spPr>
          <a:xfrm rot="5400000">
            <a:off x="1406450" y="4159400"/>
            <a:ext cx="585300" cy="11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5" name="Google Shape;745;p44"/>
          <p:cNvSpPr/>
          <p:nvPr/>
        </p:nvSpPr>
        <p:spPr>
          <a:xfrm>
            <a:off x="3306139" y="41437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2019-12-20</a:t>
            </a:r>
            <a:endParaRPr sz="700"/>
          </a:p>
        </p:txBody>
      </p:sp>
      <p:cxnSp>
        <p:nvCxnSpPr>
          <p:cNvPr id="746" name="Google Shape;746;p44"/>
          <p:cNvCxnSpPr>
            <a:stCxn id="741" idx="2"/>
            <a:endCxn id="745" idx="1"/>
          </p:cNvCxnSpPr>
          <p:nvPr/>
        </p:nvCxnSpPr>
        <p:spPr>
          <a:xfrm flipH="1" rot="-5400000">
            <a:off x="3497650" y="3954800"/>
            <a:ext cx="350100" cy="279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7" name="Google Shape;747;p44"/>
          <p:cNvSpPr/>
          <p:nvPr/>
        </p:nvSpPr>
        <p:spPr>
          <a:xfrm>
            <a:off x="2467939" y="41437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2019-12-19</a:t>
            </a:r>
            <a:endParaRPr sz="700"/>
          </a:p>
        </p:txBody>
      </p:sp>
      <p:sp>
        <p:nvSpPr>
          <p:cNvPr id="748" name="Google Shape;748;p44"/>
          <p:cNvSpPr/>
          <p:nvPr/>
        </p:nvSpPr>
        <p:spPr>
          <a:xfrm>
            <a:off x="7457400" y="489775"/>
            <a:ext cx="1542600" cy="7374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Synopsis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9" name="Google Shape;749;p44"/>
          <p:cNvCxnSpPr>
            <a:stCxn id="748" idx="1"/>
            <a:endCxn id="729" idx="3"/>
          </p:cNvCxnSpPr>
          <p:nvPr/>
        </p:nvCxnSpPr>
        <p:spPr>
          <a:xfrm rot="10800000">
            <a:off x="5440800" y="472075"/>
            <a:ext cx="2016600" cy="386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0" name="Google Shape;750;p44"/>
          <p:cNvSpPr txBox="1"/>
          <p:nvPr/>
        </p:nvSpPr>
        <p:spPr>
          <a:xfrm>
            <a:off x="6087550" y="248800"/>
            <a:ext cx="15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is_synopsis_of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44"/>
          <p:cNvSpPr/>
          <p:nvPr/>
        </p:nvSpPr>
        <p:spPr>
          <a:xfrm>
            <a:off x="7388184" y="2045950"/>
            <a:ext cx="1699800" cy="671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OJ-2019-12-17-SYN_en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44"/>
          <p:cNvSpPr/>
          <p:nvPr/>
        </p:nvSpPr>
        <p:spPr>
          <a:xfrm>
            <a:off x="7347825" y="3161925"/>
            <a:ext cx="1929600" cy="67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modified : 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2019-12-20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OJ-2019-12-17-SYN_en_xml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3" name="Google Shape;753;p44"/>
          <p:cNvCxnSpPr>
            <a:stCxn id="751" idx="0"/>
            <a:endCxn id="748" idx="2"/>
          </p:cNvCxnSpPr>
          <p:nvPr/>
        </p:nvCxnSpPr>
        <p:spPr>
          <a:xfrm flipH="1" rot="5400000">
            <a:off x="7824084" y="1631950"/>
            <a:ext cx="818700" cy="93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4" name="Google Shape;754;p44"/>
          <p:cNvCxnSpPr>
            <a:stCxn id="752" idx="0"/>
            <a:endCxn id="751" idx="2"/>
          </p:cNvCxnSpPr>
          <p:nvPr/>
        </p:nvCxnSpPr>
        <p:spPr>
          <a:xfrm flipH="1" rot="5400000">
            <a:off x="8052975" y="2902275"/>
            <a:ext cx="444900" cy="74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5" name="Google Shape;755;p44"/>
          <p:cNvSpPr/>
          <p:nvPr/>
        </p:nvSpPr>
        <p:spPr>
          <a:xfrm>
            <a:off x="1096339" y="43723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2019-12-19</a:t>
            </a:r>
            <a:endParaRPr sz="700"/>
          </a:p>
        </p:txBody>
      </p:sp>
      <p:sp>
        <p:nvSpPr>
          <p:cNvPr id="756" name="Google Shape;756;p44"/>
          <p:cNvSpPr/>
          <p:nvPr/>
        </p:nvSpPr>
        <p:spPr>
          <a:xfrm>
            <a:off x="29539" y="43723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2019-12-17</a:t>
            </a:r>
            <a:endParaRPr sz="700"/>
          </a:p>
        </p:txBody>
      </p:sp>
      <p:sp>
        <p:nvSpPr>
          <p:cNvPr id="757" name="Google Shape;757;p44"/>
          <p:cNvSpPr/>
          <p:nvPr/>
        </p:nvSpPr>
        <p:spPr>
          <a:xfrm>
            <a:off x="5056150" y="3122600"/>
            <a:ext cx="1929600" cy="67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modified: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2019-12-18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URI:OJ-2019-12-17-DFT_en_json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8" name="Google Shape;758;p44"/>
          <p:cNvCxnSpPr>
            <a:stCxn id="757" idx="0"/>
            <a:endCxn id="734" idx="2"/>
          </p:cNvCxnSpPr>
          <p:nvPr/>
        </p:nvCxnSpPr>
        <p:spPr>
          <a:xfrm rot="-5400000">
            <a:off x="5819950" y="2918000"/>
            <a:ext cx="405600" cy="3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9" name="Google Shape;759;p44"/>
          <p:cNvSpPr/>
          <p:nvPr/>
        </p:nvSpPr>
        <p:spPr>
          <a:xfrm>
            <a:off x="5668339" y="41437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2019-12-18</a:t>
            </a:r>
            <a:endParaRPr sz="700"/>
          </a:p>
        </p:txBody>
      </p:sp>
      <p:cxnSp>
        <p:nvCxnSpPr>
          <p:cNvPr id="760" name="Google Shape;760;p44"/>
          <p:cNvCxnSpPr>
            <a:endCxn id="759" idx="1"/>
          </p:cNvCxnSpPr>
          <p:nvPr/>
        </p:nvCxnSpPr>
        <p:spPr>
          <a:xfrm flipH="1" rot="-5400000">
            <a:off x="5859702" y="3954750"/>
            <a:ext cx="350100" cy="27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1" name="Google Shape;761;p44"/>
          <p:cNvSpPr/>
          <p:nvPr/>
        </p:nvSpPr>
        <p:spPr>
          <a:xfrm>
            <a:off x="7801939" y="41437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2019-12-20</a:t>
            </a:r>
            <a:endParaRPr sz="700"/>
          </a:p>
        </p:txBody>
      </p:sp>
      <p:cxnSp>
        <p:nvCxnSpPr>
          <p:cNvPr id="762" name="Google Shape;762;p44"/>
          <p:cNvCxnSpPr>
            <a:endCxn id="761" idx="1"/>
          </p:cNvCxnSpPr>
          <p:nvPr/>
        </p:nvCxnSpPr>
        <p:spPr>
          <a:xfrm flipH="1" rot="-5400000">
            <a:off x="7993302" y="3954750"/>
            <a:ext cx="350100" cy="27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3" name="Google Shape;763;p44"/>
          <p:cNvSpPr/>
          <p:nvPr/>
        </p:nvSpPr>
        <p:spPr>
          <a:xfrm>
            <a:off x="7573339" y="44485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2019-12-19</a:t>
            </a:r>
            <a:endParaRPr sz="700"/>
          </a:p>
        </p:txBody>
      </p:sp>
      <p:sp>
        <p:nvSpPr>
          <p:cNvPr id="764" name="Google Shape;764;p44"/>
          <p:cNvSpPr/>
          <p:nvPr/>
        </p:nvSpPr>
        <p:spPr>
          <a:xfrm>
            <a:off x="7192339" y="46771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2019-12-18</a:t>
            </a:r>
            <a:endParaRPr sz="700"/>
          </a:p>
        </p:txBody>
      </p:sp>
      <p:cxnSp>
        <p:nvCxnSpPr>
          <p:cNvPr id="765" name="Google Shape;765;p44"/>
          <p:cNvCxnSpPr>
            <a:stCxn id="740" idx="2"/>
            <a:endCxn id="756" idx="1"/>
          </p:cNvCxnSpPr>
          <p:nvPr/>
        </p:nvCxnSpPr>
        <p:spPr>
          <a:xfrm rot="5400000">
            <a:off x="857300" y="3474950"/>
            <a:ext cx="450000" cy="13449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766" name="Google Shape;766;p44"/>
          <p:cNvSpPr txBox="1"/>
          <p:nvPr/>
        </p:nvSpPr>
        <p:spPr>
          <a:xfrm>
            <a:off x="-90900" y="3997250"/>
            <a:ext cx="154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has_previous_version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44"/>
          <p:cNvSpPr txBox="1"/>
          <p:nvPr/>
        </p:nvSpPr>
        <p:spPr>
          <a:xfrm>
            <a:off x="2347500" y="3921050"/>
            <a:ext cx="154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has_previous_version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44"/>
          <p:cNvSpPr/>
          <p:nvPr/>
        </p:nvSpPr>
        <p:spPr>
          <a:xfrm>
            <a:off x="29539" y="47533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2019-12-18</a:t>
            </a:r>
            <a:endParaRPr sz="700"/>
          </a:p>
        </p:txBody>
      </p:sp>
      <p:cxnSp>
        <p:nvCxnSpPr>
          <p:cNvPr id="769" name="Google Shape;769;p44"/>
          <p:cNvCxnSpPr>
            <a:stCxn id="741" idx="2"/>
            <a:endCxn id="747" idx="1"/>
          </p:cNvCxnSpPr>
          <p:nvPr/>
        </p:nvCxnSpPr>
        <p:spPr>
          <a:xfrm rot="5400000">
            <a:off x="3078550" y="3563600"/>
            <a:ext cx="350100" cy="810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770" name="Google Shape;770;p44"/>
          <p:cNvSpPr txBox="1"/>
          <p:nvPr/>
        </p:nvSpPr>
        <p:spPr>
          <a:xfrm>
            <a:off x="1828800" y="16764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realizes</a:t>
            </a:r>
            <a:endParaRPr/>
          </a:p>
        </p:txBody>
      </p:sp>
      <p:sp>
        <p:nvSpPr>
          <p:cNvPr id="771" name="Google Shape;771;p44"/>
          <p:cNvSpPr txBox="1"/>
          <p:nvPr/>
        </p:nvSpPr>
        <p:spPr>
          <a:xfrm>
            <a:off x="4629267" y="1822021"/>
            <a:ext cx="8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realizes</a:t>
            </a:r>
            <a:endParaRPr/>
          </a:p>
        </p:txBody>
      </p:sp>
      <p:sp>
        <p:nvSpPr>
          <p:cNvPr id="772" name="Google Shape;772;p44"/>
          <p:cNvSpPr txBox="1"/>
          <p:nvPr/>
        </p:nvSpPr>
        <p:spPr>
          <a:xfrm>
            <a:off x="8153400" y="1752600"/>
            <a:ext cx="8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realizes</a:t>
            </a:r>
            <a:endParaRPr/>
          </a:p>
        </p:txBody>
      </p:sp>
      <p:sp>
        <p:nvSpPr>
          <p:cNvPr id="773" name="Google Shape;773;p44"/>
          <p:cNvSpPr txBox="1"/>
          <p:nvPr/>
        </p:nvSpPr>
        <p:spPr>
          <a:xfrm>
            <a:off x="1344250" y="2743200"/>
            <a:ext cx="234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embodies</a:t>
            </a:r>
            <a:endParaRPr/>
          </a:p>
        </p:txBody>
      </p:sp>
      <p:sp>
        <p:nvSpPr>
          <p:cNvPr id="774" name="Google Shape;774;p44"/>
          <p:cNvSpPr txBox="1"/>
          <p:nvPr/>
        </p:nvSpPr>
        <p:spPr>
          <a:xfrm>
            <a:off x="3505200" y="2743200"/>
            <a:ext cx="76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embodies</a:t>
            </a:r>
            <a:endParaRPr/>
          </a:p>
        </p:txBody>
      </p:sp>
      <p:sp>
        <p:nvSpPr>
          <p:cNvPr id="775" name="Google Shape;775;p44"/>
          <p:cNvSpPr txBox="1"/>
          <p:nvPr/>
        </p:nvSpPr>
        <p:spPr>
          <a:xfrm>
            <a:off x="5257800" y="2743200"/>
            <a:ext cx="76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embodies</a:t>
            </a:r>
            <a:endParaRPr/>
          </a:p>
        </p:txBody>
      </p:sp>
      <p:sp>
        <p:nvSpPr>
          <p:cNvPr id="776" name="Google Shape;776;p44"/>
          <p:cNvSpPr txBox="1"/>
          <p:nvPr/>
        </p:nvSpPr>
        <p:spPr>
          <a:xfrm>
            <a:off x="1219200" y="4114800"/>
            <a:ext cx="89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highlight>
                  <a:srgbClr val="FFFFFF"/>
                </a:highlight>
              </a:rPr>
              <a:t>is_exemplified_by</a:t>
            </a:r>
            <a:endParaRPr sz="1100"/>
          </a:p>
        </p:txBody>
      </p:sp>
      <p:sp>
        <p:nvSpPr>
          <p:cNvPr id="777" name="Google Shape;777;p44"/>
          <p:cNvSpPr txBox="1"/>
          <p:nvPr/>
        </p:nvSpPr>
        <p:spPr>
          <a:xfrm>
            <a:off x="3657600" y="3886200"/>
            <a:ext cx="89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highlight>
                  <a:srgbClr val="FFFFFF"/>
                </a:highlight>
              </a:rPr>
              <a:t>is_exemplified_by</a:t>
            </a:r>
            <a:endParaRPr sz="1100"/>
          </a:p>
        </p:txBody>
      </p:sp>
      <p:sp>
        <p:nvSpPr>
          <p:cNvPr id="778" name="Google Shape;778;p44"/>
          <p:cNvSpPr txBox="1"/>
          <p:nvPr/>
        </p:nvSpPr>
        <p:spPr>
          <a:xfrm>
            <a:off x="6019800" y="3886200"/>
            <a:ext cx="89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highlight>
                  <a:srgbClr val="FFFFFF"/>
                </a:highlight>
              </a:rPr>
              <a:t>is_exemplified_by</a:t>
            </a:r>
            <a:endParaRPr sz="1100"/>
          </a:p>
        </p:txBody>
      </p:sp>
      <p:sp>
        <p:nvSpPr>
          <p:cNvPr id="779" name="Google Shape;779;p44"/>
          <p:cNvSpPr txBox="1"/>
          <p:nvPr/>
        </p:nvSpPr>
        <p:spPr>
          <a:xfrm>
            <a:off x="8153400" y="3886200"/>
            <a:ext cx="89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highlight>
                  <a:srgbClr val="FFFFFF"/>
                </a:highlight>
              </a:rPr>
              <a:t>is_exemplified_by</a:t>
            </a:r>
            <a:endParaRPr sz="1100"/>
          </a:p>
        </p:txBody>
      </p:sp>
      <p:sp>
        <p:nvSpPr>
          <p:cNvPr id="780" name="Google Shape;780;p44"/>
          <p:cNvSpPr txBox="1"/>
          <p:nvPr/>
        </p:nvSpPr>
        <p:spPr>
          <a:xfrm>
            <a:off x="3153750" y="641750"/>
            <a:ext cx="8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isMemberOf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>
            <a:off x="683568" y="303498"/>
            <a:ext cx="2880300" cy="53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Events / Activities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683568" y="1923678"/>
            <a:ext cx="2880300" cy="756000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Concepts / Controlled values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7"/>
          <p:cNvSpPr/>
          <p:nvPr/>
        </p:nvSpPr>
        <p:spPr>
          <a:xfrm>
            <a:off x="683568" y="1001667"/>
            <a:ext cx="2880300" cy="726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Works / « Documents »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683568" y="2949792"/>
            <a:ext cx="2880300" cy="832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Out of scope </a:t>
            </a:r>
            <a:endParaRPr sz="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of ELI Draft Legislation extension</a:t>
            </a:r>
            <a:endParaRPr b="0" i="0" sz="2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27"/>
          <p:cNvCxnSpPr/>
          <p:nvPr/>
        </p:nvCxnSpPr>
        <p:spPr>
          <a:xfrm flipH="1" rot="10800000">
            <a:off x="5796136" y="1437548"/>
            <a:ext cx="1397400" cy="218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4" name="Google Shape;144;p27"/>
          <p:cNvSpPr txBox="1"/>
          <p:nvPr/>
        </p:nvSpPr>
        <p:spPr>
          <a:xfrm>
            <a:off x="5796136" y="1701558"/>
            <a:ext cx="2338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/ link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27"/>
          <p:cNvCxnSpPr/>
          <p:nvPr/>
        </p:nvCxnSpPr>
        <p:spPr>
          <a:xfrm rot="10800000">
            <a:off x="6372200" y="2787955"/>
            <a:ext cx="0" cy="811200"/>
          </a:xfrm>
          <a:prstGeom prst="straightConnector1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46" name="Google Shape;146;p27"/>
          <p:cNvSpPr txBox="1"/>
          <p:nvPr/>
        </p:nvSpPr>
        <p:spPr>
          <a:xfrm>
            <a:off x="6494831" y="3066506"/>
            <a:ext cx="2338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Subclass of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5"/>
          <p:cNvSpPr/>
          <p:nvPr/>
        </p:nvSpPr>
        <p:spPr>
          <a:xfrm>
            <a:off x="4099036" y="136625"/>
            <a:ext cx="13419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45"/>
          <p:cNvSpPr/>
          <p:nvPr/>
        </p:nvSpPr>
        <p:spPr>
          <a:xfrm>
            <a:off x="1520950" y="757325"/>
            <a:ext cx="2399700" cy="994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DFT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sameAs:OJ-2019-12-17-DFT-EN-PDF-W, OJ-2019-12-17-DFT-EN-JSON-W… (90 uris) 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45"/>
          <p:cNvSpPr/>
          <p:nvPr/>
        </p:nvSpPr>
        <p:spPr>
          <a:xfrm>
            <a:off x="4044775" y="1080675"/>
            <a:ext cx="1462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REV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URI:OJ-2019-12-17-REV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45"/>
          <p:cNvSpPr/>
          <p:nvPr/>
        </p:nvSpPr>
        <p:spPr>
          <a:xfrm>
            <a:off x="5590500" y="1056650"/>
            <a:ext cx="15426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URI:OJ-2019-12-17-FNL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45"/>
          <p:cNvSpPr/>
          <p:nvPr/>
        </p:nvSpPr>
        <p:spPr>
          <a:xfrm>
            <a:off x="1869750" y="1924875"/>
            <a:ext cx="1699800" cy="9945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URI:OJ-2019-12-17-DFT_en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sameAs:OJ-2019-12-17-DFT-EN-PDF-I, OJ-2019-12-17-DFT-EN-JSON-I… (90 uris)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45"/>
          <p:cNvSpPr/>
          <p:nvPr/>
        </p:nvSpPr>
        <p:spPr>
          <a:xfrm>
            <a:off x="5174695" y="2045950"/>
            <a:ext cx="1699800" cy="671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de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URI:OJ-2019-12-17-DFT_de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1" name="Google Shape;791;p45"/>
          <p:cNvCxnSpPr>
            <a:stCxn id="786" idx="0"/>
            <a:endCxn id="785" idx="2"/>
          </p:cNvCxnSpPr>
          <p:nvPr/>
        </p:nvCxnSpPr>
        <p:spPr>
          <a:xfrm flipH="1" rot="-5400000">
            <a:off x="3720250" y="-242125"/>
            <a:ext cx="50400" cy="2049300"/>
          </a:xfrm>
          <a:prstGeom prst="bentConnector5">
            <a:avLst>
              <a:gd fmla="val -472470" name="adj1"/>
              <a:gd fmla="val 62902" name="adj2"/>
              <a:gd fmla="val 57247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45"/>
          <p:cNvCxnSpPr>
            <a:stCxn id="787" idx="0"/>
            <a:endCxn id="785" idx="2"/>
          </p:cNvCxnSpPr>
          <p:nvPr/>
        </p:nvCxnSpPr>
        <p:spPr>
          <a:xfrm flipH="1" rot="5400000">
            <a:off x="4636525" y="941175"/>
            <a:ext cx="273000" cy="60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45"/>
          <p:cNvCxnSpPr>
            <a:stCxn id="788" idx="0"/>
            <a:endCxn id="785" idx="2"/>
          </p:cNvCxnSpPr>
          <p:nvPr/>
        </p:nvCxnSpPr>
        <p:spPr>
          <a:xfrm flipH="1" rot="5400000">
            <a:off x="5441400" y="136250"/>
            <a:ext cx="249000" cy="15918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45"/>
          <p:cNvCxnSpPr>
            <a:stCxn id="789" idx="0"/>
            <a:endCxn id="786" idx="2"/>
          </p:cNvCxnSpPr>
          <p:nvPr/>
        </p:nvCxnSpPr>
        <p:spPr>
          <a:xfrm rot="-5400000">
            <a:off x="2633700" y="1837725"/>
            <a:ext cx="173100" cy="12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45"/>
          <p:cNvCxnSpPr>
            <a:stCxn id="790" idx="0"/>
            <a:endCxn id="786" idx="2"/>
          </p:cNvCxnSpPr>
          <p:nvPr/>
        </p:nvCxnSpPr>
        <p:spPr>
          <a:xfrm flipH="1" rot="5400000">
            <a:off x="4225645" y="247000"/>
            <a:ext cx="294000" cy="3303900"/>
          </a:xfrm>
          <a:prstGeom prst="bentConnector3">
            <a:avLst>
              <a:gd fmla="val 605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6" name="Google Shape;796;p45"/>
          <p:cNvSpPr/>
          <p:nvPr/>
        </p:nvSpPr>
        <p:spPr>
          <a:xfrm>
            <a:off x="993950" y="3138800"/>
            <a:ext cx="1521600" cy="7836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modified : 2019-12-19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URI:OJ-2019-12-17-DFT_en_pdf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sameAs:OJ-2019-12-17-DFT-EN-PDF-M, OJ-2019-12-17-DFT-EN-JSON-M… (90 uris) 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45"/>
          <p:cNvSpPr/>
          <p:nvPr/>
        </p:nvSpPr>
        <p:spPr>
          <a:xfrm>
            <a:off x="2693950" y="3122600"/>
            <a:ext cx="1929600" cy="67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modified: 2019-12-20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URI:OJ-2019-12-17-DFT_en_json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8" name="Google Shape;798;p45"/>
          <p:cNvCxnSpPr>
            <a:stCxn id="796" idx="0"/>
            <a:endCxn id="789" idx="2"/>
          </p:cNvCxnSpPr>
          <p:nvPr/>
        </p:nvCxnSpPr>
        <p:spPr>
          <a:xfrm rot="-5400000">
            <a:off x="2127500" y="2546750"/>
            <a:ext cx="219300" cy="964800"/>
          </a:xfrm>
          <a:prstGeom prst="bentConnector3">
            <a:avLst>
              <a:gd fmla="val 500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9" name="Google Shape;799;p45"/>
          <p:cNvCxnSpPr>
            <a:stCxn id="797" idx="0"/>
            <a:endCxn id="789" idx="2"/>
          </p:cNvCxnSpPr>
          <p:nvPr/>
        </p:nvCxnSpPr>
        <p:spPr>
          <a:xfrm flipH="1" rot="5400000">
            <a:off x="3087700" y="2551550"/>
            <a:ext cx="203100" cy="939000"/>
          </a:xfrm>
          <a:prstGeom prst="bentConnector3">
            <a:avLst>
              <a:gd fmla="val 5003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0" name="Google Shape;800;p45"/>
          <p:cNvCxnSpPr>
            <a:stCxn id="796" idx="2"/>
          </p:cNvCxnSpPr>
          <p:nvPr/>
        </p:nvCxnSpPr>
        <p:spPr>
          <a:xfrm rot="5400000">
            <a:off x="1406450" y="4159400"/>
            <a:ext cx="585300" cy="11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1" name="Google Shape;801;p45"/>
          <p:cNvSpPr/>
          <p:nvPr/>
        </p:nvSpPr>
        <p:spPr>
          <a:xfrm>
            <a:off x="3306139" y="41437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2019-12-20</a:t>
            </a:r>
            <a:endParaRPr sz="700"/>
          </a:p>
        </p:txBody>
      </p:sp>
      <p:cxnSp>
        <p:nvCxnSpPr>
          <p:cNvPr id="802" name="Google Shape;802;p45"/>
          <p:cNvCxnSpPr>
            <a:stCxn id="797" idx="2"/>
            <a:endCxn id="801" idx="1"/>
          </p:cNvCxnSpPr>
          <p:nvPr/>
        </p:nvCxnSpPr>
        <p:spPr>
          <a:xfrm flipH="1" rot="-5400000">
            <a:off x="3497650" y="3954800"/>
            <a:ext cx="350100" cy="279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3" name="Google Shape;803;p45"/>
          <p:cNvSpPr/>
          <p:nvPr/>
        </p:nvSpPr>
        <p:spPr>
          <a:xfrm>
            <a:off x="2467939" y="41437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2019-12-19</a:t>
            </a:r>
            <a:endParaRPr sz="700"/>
          </a:p>
        </p:txBody>
      </p:sp>
      <p:sp>
        <p:nvSpPr>
          <p:cNvPr id="804" name="Google Shape;804;p45"/>
          <p:cNvSpPr/>
          <p:nvPr/>
        </p:nvSpPr>
        <p:spPr>
          <a:xfrm>
            <a:off x="7457400" y="489775"/>
            <a:ext cx="1542600" cy="7374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Synopsis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5" name="Google Shape;805;p45"/>
          <p:cNvCxnSpPr>
            <a:stCxn id="804" idx="1"/>
            <a:endCxn id="785" idx="3"/>
          </p:cNvCxnSpPr>
          <p:nvPr/>
        </p:nvCxnSpPr>
        <p:spPr>
          <a:xfrm rot="10800000">
            <a:off x="5440800" y="472075"/>
            <a:ext cx="2016600" cy="386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" name="Google Shape;806;p45"/>
          <p:cNvSpPr txBox="1"/>
          <p:nvPr/>
        </p:nvSpPr>
        <p:spPr>
          <a:xfrm>
            <a:off x="6087550" y="248800"/>
            <a:ext cx="15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is_synopsis_of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45"/>
          <p:cNvSpPr/>
          <p:nvPr/>
        </p:nvSpPr>
        <p:spPr>
          <a:xfrm>
            <a:off x="7388184" y="2045950"/>
            <a:ext cx="1699800" cy="671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45"/>
          <p:cNvSpPr/>
          <p:nvPr/>
        </p:nvSpPr>
        <p:spPr>
          <a:xfrm>
            <a:off x="7347825" y="3161925"/>
            <a:ext cx="1929600" cy="67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modified : : 2019-12-20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URI:OJ-2019-12-17-SYN_en_xml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9" name="Google Shape;809;p45"/>
          <p:cNvCxnSpPr>
            <a:stCxn id="807" idx="0"/>
            <a:endCxn id="804" idx="2"/>
          </p:cNvCxnSpPr>
          <p:nvPr/>
        </p:nvCxnSpPr>
        <p:spPr>
          <a:xfrm flipH="1" rot="5400000">
            <a:off x="7824084" y="1631950"/>
            <a:ext cx="818700" cy="93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0" name="Google Shape;810;p45"/>
          <p:cNvCxnSpPr>
            <a:stCxn id="808" idx="0"/>
            <a:endCxn id="807" idx="2"/>
          </p:cNvCxnSpPr>
          <p:nvPr/>
        </p:nvCxnSpPr>
        <p:spPr>
          <a:xfrm flipH="1" rot="5400000">
            <a:off x="8052975" y="2902275"/>
            <a:ext cx="444900" cy="74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1" name="Google Shape;811;p45"/>
          <p:cNvSpPr/>
          <p:nvPr/>
        </p:nvSpPr>
        <p:spPr>
          <a:xfrm>
            <a:off x="1096339" y="43723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2019-12-19</a:t>
            </a:r>
            <a:endParaRPr sz="700"/>
          </a:p>
        </p:txBody>
      </p:sp>
      <p:sp>
        <p:nvSpPr>
          <p:cNvPr id="812" name="Google Shape;812;p45"/>
          <p:cNvSpPr/>
          <p:nvPr/>
        </p:nvSpPr>
        <p:spPr>
          <a:xfrm>
            <a:off x="29539" y="43723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2019-12-17</a:t>
            </a:r>
            <a:endParaRPr sz="700"/>
          </a:p>
        </p:txBody>
      </p:sp>
      <p:sp>
        <p:nvSpPr>
          <p:cNvPr id="813" name="Google Shape;813;p45"/>
          <p:cNvSpPr/>
          <p:nvPr/>
        </p:nvSpPr>
        <p:spPr>
          <a:xfrm>
            <a:off x="5056150" y="3122600"/>
            <a:ext cx="1929600" cy="67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modified: 2019-12-18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URI:OJ-2019-12-17-DFT_en_json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4" name="Google Shape;814;p45"/>
          <p:cNvCxnSpPr>
            <a:stCxn id="813" idx="0"/>
            <a:endCxn id="790" idx="2"/>
          </p:cNvCxnSpPr>
          <p:nvPr/>
        </p:nvCxnSpPr>
        <p:spPr>
          <a:xfrm rot="-5400000">
            <a:off x="5819950" y="2918000"/>
            <a:ext cx="405600" cy="3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5" name="Google Shape;815;p45"/>
          <p:cNvSpPr/>
          <p:nvPr/>
        </p:nvSpPr>
        <p:spPr>
          <a:xfrm>
            <a:off x="5668339" y="41437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2019-12-18</a:t>
            </a:r>
            <a:endParaRPr sz="700"/>
          </a:p>
        </p:txBody>
      </p:sp>
      <p:cxnSp>
        <p:nvCxnSpPr>
          <p:cNvPr id="816" name="Google Shape;816;p45"/>
          <p:cNvCxnSpPr>
            <a:endCxn id="815" idx="1"/>
          </p:cNvCxnSpPr>
          <p:nvPr/>
        </p:nvCxnSpPr>
        <p:spPr>
          <a:xfrm flipH="1" rot="-5400000">
            <a:off x="5859702" y="3954750"/>
            <a:ext cx="350100" cy="27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7" name="Google Shape;817;p45"/>
          <p:cNvSpPr/>
          <p:nvPr/>
        </p:nvSpPr>
        <p:spPr>
          <a:xfrm>
            <a:off x="7801939" y="41437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2019-12-20</a:t>
            </a:r>
            <a:endParaRPr sz="700"/>
          </a:p>
        </p:txBody>
      </p:sp>
      <p:cxnSp>
        <p:nvCxnSpPr>
          <p:cNvPr id="818" name="Google Shape;818;p45"/>
          <p:cNvCxnSpPr>
            <a:endCxn id="817" idx="1"/>
          </p:cNvCxnSpPr>
          <p:nvPr/>
        </p:nvCxnSpPr>
        <p:spPr>
          <a:xfrm flipH="1" rot="-5400000">
            <a:off x="7993302" y="3954750"/>
            <a:ext cx="350100" cy="27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9" name="Google Shape;819;p45"/>
          <p:cNvSpPr/>
          <p:nvPr/>
        </p:nvSpPr>
        <p:spPr>
          <a:xfrm>
            <a:off x="7573339" y="44485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2019-12-19</a:t>
            </a:r>
            <a:endParaRPr sz="700"/>
          </a:p>
        </p:txBody>
      </p:sp>
      <p:sp>
        <p:nvSpPr>
          <p:cNvPr id="820" name="Google Shape;820;p45"/>
          <p:cNvSpPr/>
          <p:nvPr/>
        </p:nvSpPr>
        <p:spPr>
          <a:xfrm>
            <a:off x="7192339" y="46771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2019-12-18</a:t>
            </a:r>
            <a:endParaRPr sz="700"/>
          </a:p>
        </p:txBody>
      </p:sp>
      <p:cxnSp>
        <p:nvCxnSpPr>
          <p:cNvPr id="821" name="Google Shape;821;p45"/>
          <p:cNvCxnSpPr>
            <a:stCxn id="796" idx="2"/>
            <a:endCxn id="812" idx="1"/>
          </p:cNvCxnSpPr>
          <p:nvPr/>
        </p:nvCxnSpPr>
        <p:spPr>
          <a:xfrm rot="5400000">
            <a:off x="857300" y="3474950"/>
            <a:ext cx="450000" cy="13449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822" name="Google Shape;822;p45"/>
          <p:cNvSpPr txBox="1"/>
          <p:nvPr/>
        </p:nvSpPr>
        <p:spPr>
          <a:xfrm>
            <a:off x="-90900" y="3997250"/>
            <a:ext cx="154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has_previous_version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45"/>
          <p:cNvSpPr txBox="1"/>
          <p:nvPr/>
        </p:nvSpPr>
        <p:spPr>
          <a:xfrm>
            <a:off x="2347500" y="3921050"/>
            <a:ext cx="154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has_previous_version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45"/>
          <p:cNvSpPr/>
          <p:nvPr/>
        </p:nvSpPr>
        <p:spPr>
          <a:xfrm>
            <a:off x="29539" y="47533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2019-12-18</a:t>
            </a:r>
            <a:endParaRPr sz="700"/>
          </a:p>
        </p:txBody>
      </p:sp>
      <p:cxnSp>
        <p:nvCxnSpPr>
          <p:cNvPr id="825" name="Google Shape;825;p45"/>
          <p:cNvCxnSpPr>
            <a:stCxn id="797" idx="2"/>
            <a:endCxn id="803" idx="1"/>
          </p:cNvCxnSpPr>
          <p:nvPr/>
        </p:nvCxnSpPr>
        <p:spPr>
          <a:xfrm rot="5400000">
            <a:off x="3078550" y="3563600"/>
            <a:ext cx="350100" cy="810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826" name="Google Shape;826;p45"/>
          <p:cNvSpPr txBox="1"/>
          <p:nvPr/>
        </p:nvSpPr>
        <p:spPr>
          <a:xfrm>
            <a:off x="1828800" y="16764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realizes</a:t>
            </a:r>
            <a:endParaRPr/>
          </a:p>
        </p:txBody>
      </p:sp>
      <p:sp>
        <p:nvSpPr>
          <p:cNvPr id="827" name="Google Shape;827;p45"/>
          <p:cNvSpPr txBox="1"/>
          <p:nvPr/>
        </p:nvSpPr>
        <p:spPr>
          <a:xfrm>
            <a:off x="4629267" y="1822021"/>
            <a:ext cx="8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realizes</a:t>
            </a:r>
            <a:endParaRPr/>
          </a:p>
        </p:txBody>
      </p:sp>
      <p:sp>
        <p:nvSpPr>
          <p:cNvPr id="828" name="Google Shape;828;p45"/>
          <p:cNvSpPr txBox="1"/>
          <p:nvPr/>
        </p:nvSpPr>
        <p:spPr>
          <a:xfrm>
            <a:off x="8153400" y="1752600"/>
            <a:ext cx="8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realizes</a:t>
            </a:r>
            <a:endParaRPr/>
          </a:p>
        </p:txBody>
      </p:sp>
      <p:sp>
        <p:nvSpPr>
          <p:cNvPr id="829" name="Google Shape;829;p45"/>
          <p:cNvSpPr txBox="1"/>
          <p:nvPr/>
        </p:nvSpPr>
        <p:spPr>
          <a:xfrm>
            <a:off x="1344250" y="2743200"/>
            <a:ext cx="234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embodies</a:t>
            </a:r>
            <a:endParaRPr/>
          </a:p>
        </p:txBody>
      </p:sp>
      <p:sp>
        <p:nvSpPr>
          <p:cNvPr id="830" name="Google Shape;830;p45"/>
          <p:cNvSpPr txBox="1"/>
          <p:nvPr/>
        </p:nvSpPr>
        <p:spPr>
          <a:xfrm>
            <a:off x="3505200" y="2743200"/>
            <a:ext cx="76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embodies</a:t>
            </a:r>
            <a:endParaRPr/>
          </a:p>
        </p:txBody>
      </p:sp>
      <p:sp>
        <p:nvSpPr>
          <p:cNvPr id="831" name="Google Shape;831;p45"/>
          <p:cNvSpPr txBox="1"/>
          <p:nvPr/>
        </p:nvSpPr>
        <p:spPr>
          <a:xfrm>
            <a:off x="5257800" y="2743200"/>
            <a:ext cx="76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embodies</a:t>
            </a:r>
            <a:endParaRPr/>
          </a:p>
        </p:txBody>
      </p:sp>
      <p:sp>
        <p:nvSpPr>
          <p:cNvPr id="832" name="Google Shape;832;p45"/>
          <p:cNvSpPr txBox="1"/>
          <p:nvPr/>
        </p:nvSpPr>
        <p:spPr>
          <a:xfrm>
            <a:off x="1219200" y="4114800"/>
            <a:ext cx="89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highlight>
                  <a:srgbClr val="FFFFFF"/>
                </a:highlight>
              </a:rPr>
              <a:t>is_exemplified_by</a:t>
            </a:r>
            <a:endParaRPr sz="1100"/>
          </a:p>
        </p:txBody>
      </p:sp>
      <p:sp>
        <p:nvSpPr>
          <p:cNvPr id="833" name="Google Shape;833;p45"/>
          <p:cNvSpPr txBox="1"/>
          <p:nvPr/>
        </p:nvSpPr>
        <p:spPr>
          <a:xfrm>
            <a:off x="3657600" y="3886200"/>
            <a:ext cx="89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highlight>
                  <a:srgbClr val="FFFFFF"/>
                </a:highlight>
              </a:rPr>
              <a:t>is_exemplified_by</a:t>
            </a:r>
            <a:endParaRPr sz="1100"/>
          </a:p>
        </p:txBody>
      </p:sp>
      <p:sp>
        <p:nvSpPr>
          <p:cNvPr id="834" name="Google Shape;834;p45"/>
          <p:cNvSpPr txBox="1"/>
          <p:nvPr/>
        </p:nvSpPr>
        <p:spPr>
          <a:xfrm>
            <a:off x="6019800" y="3886200"/>
            <a:ext cx="89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highlight>
                  <a:srgbClr val="FFFFFF"/>
                </a:highlight>
              </a:rPr>
              <a:t>is_exemplified_by</a:t>
            </a:r>
            <a:endParaRPr sz="1100"/>
          </a:p>
        </p:txBody>
      </p:sp>
      <p:sp>
        <p:nvSpPr>
          <p:cNvPr id="835" name="Google Shape;835;p45"/>
          <p:cNvSpPr txBox="1"/>
          <p:nvPr/>
        </p:nvSpPr>
        <p:spPr>
          <a:xfrm>
            <a:off x="8153400" y="3886200"/>
            <a:ext cx="89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highlight>
                  <a:srgbClr val="FFFFFF"/>
                </a:highlight>
              </a:rPr>
              <a:t>is_exemplified_by</a:t>
            </a:r>
            <a:endParaRPr sz="1100"/>
          </a:p>
        </p:txBody>
      </p:sp>
      <p:sp>
        <p:nvSpPr>
          <p:cNvPr id="836" name="Google Shape;836;p45"/>
          <p:cNvSpPr txBox="1"/>
          <p:nvPr/>
        </p:nvSpPr>
        <p:spPr>
          <a:xfrm>
            <a:off x="3153750" y="641750"/>
            <a:ext cx="8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isMemberOf</a:t>
            </a:r>
            <a:endParaRPr/>
          </a:p>
        </p:txBody>
      </p:sp>
      <p:sp>
        <p:nvSpPr>
          <p:cNvPr id="837" name="Google Shape;837;p45"/>
          <p:cNvSpPr/>
          <p:nvPr/>
        </p:nvSpPr>
        <p:spPr>
          <a:xfrm>
            <a:off x="-686350" y="1099608"/>
            <a:ext cx="1542600" cy="26367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bibo:document</a:t>
            </a:r>
            <a:endParaRPr b="1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modified : 2019-12-19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URI:OJ-2019-12-17-DFT_en_pdf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8" name="Google Shape;838;p45"/>
          <p:cNvCxnSpPr>
            <a:stCxn id="837" idx="3"/>
            <a:endCxn id="796" idx="1"/>
          </p:cNvCxnSpPr>
          <p:nvPr/>
        </p:nvCxnSpPr>
        <p:spPr>
          <a:xfrm>
            <a:off x="856250" y="2417958"/>
            <a:ext cx="137700" cy="1112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45"/>
          <p:cNvCxnSpPr>
            <a:stCxn id="837" idx="3"/>
            <a:endCxn id="789" idx="1"/>
          </p:cNvCxnSpPr>
          <p:nvPr/>
        </p:nvCxnSpPr>
        <p:spPr>
          <a:xfrm>
            <a:off x="856250" y="2417958"/>
            <a:ext cx="1013400" cy="42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45"/>
          <p:cNvCxnSpPr>
            <a:stCxn id="837" idx="3"/>
            <a:endCxn id="786" idx="1"/>
          </p:cNvCxnSpPr>
          <p:nvPr/>
        </p:nvCxnSpPr>
        <p:spPr>
          <a:xfrm flipH="1" rot="10800000">
            <a:off x="856250" y="1254558"/>
            <a:ext cx="664800" cy="11634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45"/>
          <p:cNvCxnSpPr>
            <a:stCxn id="837" idx="2"/>
            <a:endCxn id="811" idx="0"/>
          </p:cNvCxnSpPr>
          <p:nvPr/>
        </p:nvCxnSpPr>
        <p:spPr>
          <a:xfrm flipH="1" rot="-5400000">
            <a:off x="398450" y="3422808"/>
            <a:ext cx="764700" cy="1391700"/>
          </a:xfrm>
          <a:prstGeom prst="bentConnector3">
            <a:avLst>
              <a:gd fmla="val 415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6"/>
          <p:cNvSpPr/>
          <p:nvPr/>
        </p:nvSpPr>
        <p:spPr>
          <a:xfrm>
            <a:off x="4145148" y="176225"/>
            <a:ext cx="1594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URI:OJ-2019-12-17-FNL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46"/>
          <p:cNvSpPr/>
          <p:nvPr/>
        </p:nvSpPr>
        <p:spPr>
          <a:xfrm>
            <a:off x="645284" y="2613800"/>
            <a:ext cx="1699800" cy="671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46"/>
          <p:cNvSpPr/>
          <p:nvPr/>
        </p:nvSpPr>
        <p:spPr>
          <a:xfrm>
            <a:off x="530375" y="4296175"/>
            <a:ext cx="1929600" cy="67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modified : 2019-12-20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URI:OJ-2019-12-17-SYN_en.xml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9" name="Google Shape;849;p46"/>
          <p:cNvCxnSpPr>
            <a:stCxn id="847" idx="0"/>
            <a:endCxn id="846" idx="1"/>
          </p:cNvCxnSpPr>
          <p:nvPr/>
        </p:nvCxnSpPr>
        <p:spPr>
          <a:xfrm rot="-5400000">
            <a:off x="1769084" y="237800"/>
            <a:ext cx="2102100" cy="2649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0" name="Google Shape;850;p46"/>
          <p:cNvCxnSpPr>
            <a:stCxn id="848" idx="0"/>
            <a:endCxn id="847" idx="2"/>
          </p:cNvCxnSpPr>
          <p:nvPr/>
        </p:nvCxnSpPr>
        <p:spPr>
          <a:xfrm rot="-5400000">
            <a:off x="989825" y="3790225"/>
            <a:ext cx="10113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1" name="Google Shape;851;p46"/>
          <p:cNvSpPr/>
          <p:nvPr/>
        </p:nvSpPr>
        <p:spPr>
          <a:xfrm>
            <a:off x="3014018" y="1304950"/>
            <a:ext cx="19686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URI:OJ-2019-12-17-FNL-ITM-D21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46"/>
          <p:cNvSpPr/>
          <p:nvPr/>
        </p:nvSpPr>
        <p:spPr>
          <a:xfrm>
            <a:off x="5275216" y="1289975"/>
            <a:ext cx="19686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URI:OJ-2019-12-17-FNL-ITM-D22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3" name="Google Shape;853;p46"/>
          <p:cNvCxnSpPr>
            <a:stCxn id="851" idx="0"/>
            <a:endCxn id="846" idx="2"/>
          </p:cNvCxnSpPr>
          <p:nvPr/>
        </p:nvCxnSpPr>
        <p:spPr>
          <a:xfrm rot="-5400000">
            <a:off x="4241618" y="604150"/>
            <a:ext cx="457500" cy="9441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4" name="Google Shape;854;p46"/>
          <p:cNvCxnSpPr>
            <a:stCxn id="852" idx="0"/>
            <a:endCxn id="846" idx="2"/>
          </p:cNvCxnSpPr>
          <p:nvPr/>
        </p:nvCxnSpPr>
        <p:spPr>
          <a:xfrm flipH="1" rot="5400000">
            <a:off x="5379616" y="410075"/>
            <a:ext cx="442800" cy="13170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5" name="Google Shape;855;p46"/>
          <p:cNvSpPr/>
          <p:nvPr/>
        </p:nvSpPr>
        <p:spPr>
          <a:xfrm>
            <a:off x="2885076" y="2527100"/>
            <a:ext cx="2221200" cy="8445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URI:OJ-2019-12-17-SYN-ITM-D21_en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link: #D21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46"/>
          <p:cNvSpPr/>
          <p:nvPr/>
        </p:nvSpPr>
        <p:spPr>
          <a:xfrm>
            <a:off x="5193850" y="2527100"/>
            <a:ext cx="2135100" cy="8670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URI:OJ-2019-12-17-SYN-ITM-D22_en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link: #D22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7" name="Google Shape;857;p46"/>
          <p:cNvCxnSpPr>
            <a:stCxn id="855" idx="0"/>
            <a:endCxn id="851" idx="2"/>
          </p:cNvCxnSpPr>
          <p:nvPr/>
        </p:nvCxnSpPr>
        <p:spPr>
          <a:xfrm rot="-5400000">
            <a:off x="3721476" y="2250200"/>
            <a:ext cx="551100" cy="2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8" name="Google Shape;858;p46"/>
          <p:cNvCxnSpPr>
            <a:stCxn id="856" idx="0"/>
            <a:endCxn id="852" idx="2"/>
          </p:cNvCxnSpPr>
          <p:nvPr/>
        </p:nvCxnSpPr>
        <p:spPr>
          <a:xfrm flipH="1" rot="5400000">
            <a:off x="5977450" y="2243150"/>
            <a:ext cx="566100" cy="1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9" name="Google Shape;859;p46"/>
          <p:cNvSpPr txBox="1"/>
          <p:nvPr/>
        </p:nvSpPr>
        <p:spPr>
          <a:xfrm>
            <a:off x="3306150" y="946550"/>
            <a:ext cx="8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isPartOf</a:t>
            </a:r>
            <a:endParaRPr/>
          </a:p>
        </p:txBody>
      </p:sp>
      <p:sp>
        <p:nvSpPr>
          <p:cNvPr id="860" name="Google Shape;860;p46"/>
          <p:cNvSpPr txBox="1"/>
          <p:nvPr/>
        </p:nvSpPr>
        <p:spPr>
          <a:xfrm>
            <a:off x="6277950" y="946550"/>
            <a:ext cx="8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isPartOf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7"/>
          <p:cNvSpPr/>
          <p:nvPr/>
        </p:nvSpPr>
        <p:spPr>
          <a:xfrm>
            <a:off x="2087748" y="176225"/>
            <a:ext cx="1594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Synopsis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47"/>
          <p:cNvSpPr/>
          <p:nvPr/>
        </p:nvSpPr>
        <p:spPr>
          <a:xfrm>
            <a:off x="645284" y="2613800"/>
            <a:ext cx="1699800" cy="671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7"/>
          <p:cNvSpPr/>
          <p:nvPr/>
        </p:nvSpPr>
        <p:spPr>
          <a:xfrm>
            <a:off x="530375" y="4296175"/>
            <a:ext cx="1929600" cy="67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modified : 2019-12-20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URI:OJ-2019-12-17-SYN_en.xml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8" name="Google Shape;868;p47"/>
          <p:cNvCxnSpPr>
            <a:stCxn id="866" idx="0"/>
            <a:endCxn id="865" idx="1"/>
          </p:cNvCxnSpPr>
          <p:nvPr/>
        </p:nvCxnSpPr>
        <p:spPr>
          <a:xfrm rot="-5400000">
            <a:off x="740384" y="1266500"/>
            <a:ext cx="2102100" cy="592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9" name="Google Shape;869;p47"/>
          <p:cNvCxnSpPr>
            <a:stCxn id="867" idx="0"/>
            <a:endCxn id="866" idx="2"/>
          </p:cNvCxnSpPr>
          <p:nvPr/>
        </p:nvCxnSpPr>
        <p:spPr>
          <a:xfrm rot="-5400000">
            <a:off x="989825" y="3790225"/>
            <a:ext cx="10113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0" name="Google Shape;870;p47"/>
          <p:cNvSpPr/>
          <p:nvPr/>
        </p:nvSpPr>
        <p:spPr>
          <a:xfrm>
            <a:off x="3045573" y="1304950"/>
            <a:ext cx="19686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URI:OJ-2019-12-17-SYN-ITM-D21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47"/>
          <p:cNvSpPr/>
          <p:nvPr/>
        </p:nvSpPr>
        <p:spPr>
          <a:xfrm>
            <a:off x="5180550" y="1289975"/>
            <a:ext cx="19686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URI:OJ-2019-12-17-SYN-ITM-D22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2" name="Google Shape;872;p47"/>
          <p:cNvCxnSpPr>
            <a:stCxn id="870" idx="0"/>
            <a:endCxn id="865" idx="2"/>
          </p:cNvCxnSpPr>
          <p:nvPr/>
        </p:nvCxnSpPr>
        <p:spPr>
          <a:xfrm flipH="1" rot="5400000">
            <a:off x="3228723" y="503800"/>
            <a:ext cx="457500" cy="11448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3" name="Google Shape;873;p47"/>
          <p:cNvCxnSpPr>
            <a:stCxn id="871" idx="0"/>
            <a:endCxn id="865" idx="2"/>
          </p:cNvCxnSpPr>
          <p:nvPr/>
        </p:nvCxnSpPr>
        <p:spPr>
          <a:xfrm flipH="1" rot="5400000">
            <a:off x="4303500" y="-571375"/>
            <a:ext cx="442800" cy="32799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4" name="Google Shape;874;p47"/>
          <p:cNvSpPr/>
          <p:nvPr/>
        </p:nvSpPr>
        <p:spPr>
          <a:xfrm>
            <a:off x="2885076" y="2527100"/>
            <a:ext cx="2221200" cy="8445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URI:OJ-2019-12-17-SYN-ITM-D21_en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link: #D21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47"/>
          <p:cNvSpPr/>
          <p:nvPr/>
        </p:nvSpPr>
        <p:spPr>
          <a:xfrm>
            <a:off x="5193850" y="2527100"/>
            <a:ext cx="2135100" cy="8670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URI:OJ-2019-12-17-SYN-ITM-D22_en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link: #D22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6" name="Google Shape;876;p47"/>
          <p:cNvCxnSpPr>
            <a:stCxn id="874" idx="0"/>
            <a:endCxn id="870" idx="2"/>
          </p:cNvCxnSpPr>
          <p:nvPr/>
        </p:nvCxnSpPr>
        <p:spPr>
          <a:xfrm rot="-5400000">
            <a:off x="3737226" y="2234450"/>
            <a:ext cx="551100" cy="342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7" name="Google Shape;877;p47"/>
          <p:cNvCxnSpPr>
            <a:stCxn id="875" idx="0"/>
            <a:endCxn id="871" idx="2"/>
          </p:cNvCxnSpPr>
          <p:nvPr/>
        </p:nvCxnSpPr>
        <p:spPr>
          <a:xfrm flipH="1" rot="5400000">
            <a:off x="5930050" y="2195750"/>
            <a:ext cx="566100" cy="96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8"/>
          <p:cNvSpPr txBox="1"/>
          <p:nvPr>
            <p:ph type="title"/>
          </p:nvPr>
        </p:nvSpPr>
        <p:spPr>
          <a:xfrm>
            <a:off x="39925" y="0"/>
            <a:ext cx="4632000" cy="3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/>
              <a:t>REPORT:</a:t>
            </a:r>
            <a:r>
              <a:rPr lang="fr" sz="1500"/>
              <a:t> simple document with versions (last kept)</a:t>
            </a:r>
            <a:endParaRPr sz="1500"/>
          </a:p>
        </p:txBody>
      </p:sp>
      <p:sp>
        <p:nvSpPr>
          <p:cNvPr id="883" name="Google Shape;883;p48"/>
          <p:cNvSpPr/>
          <p:nvPr/>
        </p:nvSpPr>
        <p:spPr>
          <a:xfrm>
            <a:off x="128325" y="493725"/>
            <a:ext cx="14682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  (.v 2)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48"/>
          <p:cNvSpPr/>
          <p:nvPr/>
        </p:nvSpPr>
        <p:spPr>
          <a:xfrm>
            <a:off x="1388150" y="1290025"/>
            <a:ext cx="17037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  (.v 2)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URI:A-9-2019-0408-DOC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5" name="Google Shape;885;p48"/>
          <p:cNvCxnSpPr>
            <a:stCxn id="884" idx="0"/>
            <a:endCxn id="883" idx="2"/>
          </p:cNvCxnSpPr>
          <p:nvPr/>
        </p:nvCxnSpPr>
        <p:spPr>
          <a:xfrm flipH="1" rot="5400000">
            <a:off x="1421750" y="471775"/>
            <a:ext cx="258900" cy="13776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6" name="Google Shape;886;p48"/>
          <p:cNvCxnSpPr>
            <a:stCxn id="887" idx="0"/>
            <a:endCxn id="883" idx="2"/>
          </p:cNvCxnSpPr>
          <p:nvPr/>
        </p:nvCxnSpPr>
        <p:spPr>
          <a:xfrm flipH="1" rot="5400000">
            <a:off x="2816075" y="-922475"/>
            <a:ext cx="258900" cy="41661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8" name="Google Shape;888;p48"/>
          <p:cNvCxnSpPr>
            <a:stCxn id="889" idx="0"/>
            <a:endCxn id="884" idx="2"/>
          </p:cNvCxnSpPr>
          <p:nvPr/>
        </p:nvCxnSpPr>
        <p:spPr>
          <a:xfrm rot="-5400000">
            <a:off x="1714850" y="1671200"/>
            <a:ext cx="369300" cy="6813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7" name="Google Shape;887;p48"/>
          <p:cNvSpPr/>
          <p:nvPr/>
        </p:nvSpPr>
        <p:spPr>
          <a:xfrm>
            <a:off x="4171775" y="1290025"/>
            <a:ext cx="17136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ep:Erratum ??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Erratum (.v 1)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URI:A-9-2019-0408-ERR01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48"/>
          <p:cNvSpPr/>
          <p:nvPr/>
        </p:nvSpPr>
        <p:spPr>
          <a:xfrm>
            <a:off x="2312600" y="2196500"/>
            <a:ext cx="13926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fr (.v 1)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A-9-2019-0408_fr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48"/>
          <p:cNvSpPr/>
          <p:nvPr/>
        </p:nvSpPr>
        <p:spPr>
          <a:xfrm>
            <a:off x="862550" y="2196500"/>
            <a:ext cx="13926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2)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A-9-2019-0408_en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48"/>
          <p:cNvSpPr/>
          <p:nvPr/>
        </p:nvSpPr>
        <p:spPr>
          <a:xfrm>
            <a:off x="1443275" y="3603050"/>
            <a:ext cx="19575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-9-2019-0408_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en.xml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2" name="Google Shape;892;p48"/>
          <p:cNvCxnSpPr>
            <a:stCxn id="893" idx="0"/>
            <a:endCxn id="889" idx="2"/>
          </p:cNvCxnSpPr>
          <p:nvPr/>
        </p:nvCxnSpPr>
        <p:spPr>
          <a:xfrm flipH="1" rot="5400000">
            <a:off x="1566225" y="2689400"/>
            <a:ext cx="681600" cy="6963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3" name="Google Shape;893;p48"/>
          <p:cNvSpPr/>
          <p:nvPr/>
        </p:nvSpPr>
        <p:spPr>
          <a:xfrm>
            <a:off x="1311075" y="3378350"/>
            <a:ext cx="18882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-9-2019-0408_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en.pdf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4" name="Google Shape;894;p48"/>
          <p:cNvCxnSpPr>
            <a:stCxn id="890" idx="0"/>
            <a:endCxn id="884" idx="2"/>
          </p:cNvCxnSpPr>
          <p:nvPr/>
        </p:nvCxnSpPr>
        <p:spPr>
          <a:xfrm flipH="1" rot="5400000">
            <a:off x="2439800" y="1627400"/>
            <a:ext cx="369300" cy="7689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5" name="Google Shape;895;p48"/>
          <p:cNvSpPr/>
          <p:nvPr/>
        </p:nvSpPr>
        <p:spPr>
          <a:xfrm>
            <a:off x="6038400" y="1299550"/>
            <a:ext cx="17895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ep:Erratum ??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Erratum (.v 1)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URI:A-9-2019-0408-ERR02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48"/>
          <p:cNvSpPr txBox="1"/>
          <p:nvPr/>
        </p:nvSpPr>
        <p:spPr>
          <a:xfrm>
            <a:off x="2115475" y="2625875"/>
            <a:ext cx="480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Calibri"/>
                <a:ea typeface="Calibri"/>
                <a:cs typeface="Calibri"/>
                <a:sym typeface="Calibri"/>
              </a:rPr>
              <a:t>23*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48"/>
          <p:cNvSpPr/>
          <p:nvPr/>
        </p:nvSpPr>
        <p:spPr>
          <a:xfrm>
            <a:off x="4479600" y="2687450"/>
            <a:ext cx="15588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fr (.v 1)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URI:A-9-2019-0408-ERR01_fr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48"/>
          <p:cNvSpPr/>
          <p:nvPr/>
        </p:nvSpPr>
        <p:spPr>
          <a:xfrm>
            <a:off x="4171775" y="2196500"/>
            <a:ext cx="16341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2)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URI:A-9-2019-0408-ERR01_en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9" name="Google Shape;899;p48"/>
          <p:cNvCxnSpPr>
            <a:stCxn id="898" idx="0"/>
            <a:endCxn id="887" idx="2"/>
          </p:cNvCxnSpPr>
          <p:nvPr/>
        </p:nvCxnSpPr>
        <p:spPr>
          <a:xfrm rot="-5400000">
            <a:off x="4805525" y="1973300"/>
            <a:ext cx="406500" cy="399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0" name="Google Shape;900;p48"/>
          <p:cNvSpPr/>
          <p:nvPr/>
        </p:nvSpPr>
        <p:spPr>
          <a:xfrm>
            <a:off x="6537000" y="2697100"/>
            <a:ext cx="16341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nl (.v 1)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URI:A-9-2019-0408-ERR02_nl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48"/>
          <p:cNvSpPr/>
          <p:nvPr/>
        </p:nvSpPr>
        <p:spPr>
          <a:xfrm>
            <a:off x="6229175" y="2206150"/>
            <a:ext cx="16341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it(.v 2)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URI:A-9-2019-0408-ERR02_it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2" name="Google Shape;902;p48"/>
          <p:cNvCxnSpPr>
            <a:stCxn id="901" idx="0"/>
          </p:cNvCxnSpPr>
          <p:nvPr/>
        </p:nvCxnSpPr>
        <p:spPr>
          <a:xfrm rot="-5400000">
            <a:off x="6901625" y="1944250"/>
            <a:ext cx="406500" cy="11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3" name="Google Shape;903;p48"/>
          <p:cNvSpPr/>
          <p:nvPr/>
        </p:nvSpPr>
        <p:spPr>
          <a:xfrm>
            <a:off x="6308150" y="3827750"/>
            <a:ext cx="19575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URI:A-9-2019-0408-ERR02_nl.xml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48"/>
          <p:cNvSpPr/>
          <p:nvPr/>
        </p:nvSpPr>
        <p:spPr>
          <a:xfrm>
            <a:off x="6175950" y="3603050"/>
            <a:ext cx="18882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URI:A-9-2019-0408-ERR02_nl.pdf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5" name="Google Shape;905;p48"/>
          <p:cNvCxnSpPr>
            <a:stCxn id="904" idx="0"/>
            <a:endCxn id="900" idx="2"/>
          </p:cNvCxnSpPr>
          <p:nvPr/>
        </p:nvCxnSpPr>
        <p:spPr>
          <a:xfrm rot="-5400000">
            <a:off x="7034100" y="3283100"/>
            <a:ext cx="405900" cy="2340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9"/>
          <p:cNvSpPr/>
          <p:nvPr/>
        </p:nvSpPr>
        <p:spPr>
          <a:xfrm>
            <a:off x="6573150" y="2885550"/>
            <a:ext cx="16092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URI:PV-2019-12-17-ITM-01-2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49"/>
          <p:cNvSpPr/>
          <p:nvPr/>
        </p:nvSpPr>
        <p:spPr>
          <a:xfrm>
            <a:off x="4724400" y="2382225"/>
            <a:ext cx="14499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URI:PV-2019-12-17-ITM-02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49"/>
          <p:cNvSpPr/>
          <p:nvPr/>
        </p:nvSpPr>
        <p:spPr>
          <a:xfrm>
            <a:off x="2523050" y="4226700"/>
            <a:ext cx="20943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URI:PV-2019-12-17-ITEMS-PRV_en.xml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49"/>
          <p:cNvSpPr/>
          <p:nvPr/>
        </p:nvSpPr>
        <p:spPr>
          <a:xfrm>
            <a:off x="2412375" y="4002000"/>
            <a:ext cx="19989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URI:PV-2019-12-17-ITEMS-PRV_en.pdf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49"/>
          <p:cNvSpPr/>
          <p:nvPr/>
        </p:nvSpPr>
        <p:spPr>
          <a:xfrm>
            <a:off x="2643675" y="2904150"/>
            <a:ext cx="18882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Lang: en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URI:PV-2019-12-17-ITEMS-FNL_en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49"/>
          <p:cNvSpPr/>
          <p:nvPr/>
        </p:nvSpPr>
        <p:spPr>
          <a:xfrm>
            <a:off x="2523050" y="2578075"/>
            <a:ext cx="18882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Lang: en (.v PRV)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URI:PV-2019-12-17-ITEMS-PRV_en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49"/>
          <p:cNvSpPr txBox="1"/>
          <p:nvPr>
            <p:ph type="title"/>
          </p:nvPr>
        </p:nvSpPr>
        <p:spPr>
          <a:xfrm>
            <a:off x="39925" y="0"/>
            <a:ext cx="6946500" cy="3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2. 	</a:t>
            </a:r>
            <a:r>
              <a:rPr lang="fr" sz="1500"/>
              <a:t>PV (Minutes): structured document with multiple origins and versioning</a:t>
            </a:r>
            <a:endParaRPr sz="1500"/>
          </a:p>
        </p:txBody>
      </p:sp>
      <p:sp>
        <p:nvSpPr>
          <p:cNvPr id="917" name="Google Shape;917;p49"/>
          <p:cNvSpPr/>
          <p:nvPr/>
        </p:nvSpPr>
        <p:spPr>
          <a:xfrm>
            <a:off x="2499050" y="170500"/>
            <a:ext cx="1957500" cy="4530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 (.v FNL)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URI:PV-2019-12-17-SIT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8" name="Google Shape;918;p49"/>
          <p:cNvCxnSpPr>
            <a:stCxn id="913" idx="0"/>
            <a:endCxn id="915" idx="2"/>
          </p:cNvCxnSpPr>
          <p:nvPr/>
        </p:nvCxnSpPr>
        <p:spPr>
          <a:xfrm rot="-5400000">
            <a:off x="2977575" y="3512550"/>
            <a:ext cx="923700" cy="552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9" name="Google Shape;919;p49"/>
          <p:cNvSpPr/>
          <p:nvPr/>
        </p:nvSpPr>
        <p:spPr>
          <a:xfrm>
            <a:off x="322280" y="1518625"/>
            <a:ext cx="15588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Votes 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URI:PV-2019-12-17-VOT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0" name="Google Shape;920;p49"/>
          <p:cNvCxnSpPr>
            <a:stCxn id="921" idx="0"/>
            <a:endCxn id="919" idx="2"/>
          </p:cNvCxnSpPr>
          <p:nvPr/>
        </p:nvCxnSpPr>
        <p:spPr>
          <a:xfrm flipH="1" rot="5400000">
            <a:off x="806600" y="2313800"/>
            <a:ext cx="599400" cy="93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2" name="Google Shape;922;p49"/>
          <p:cNvSpPr/>
          <p:nvPr/>
        </p:nvSpPr>
        <p:spPr>
          <a:xfrm>
            <a:off x="2688363" y="1518625"/>
            <a:ext cx="15588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PV (pv items) 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URI:PV-2019-12-17-ITEMS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49"/>
          <p:cNvSpPr/>
          <p:nvPr/>
        </p:nvSpPr>
        <p:spPr>
          <a:xfrm>
            <a:off x="306350" y="2829550"/>
            <a:ext cx="18426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PRV)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URI:PV-2019-12-17-VOT-PRV_en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4" name="Google Shape;924;p49"/>
          <p:cNvCxnSpPr>
            <a:stCxn id="915" idx="0"/>
            <a:endCxn id="922" idx="2"/>
          </p:cNvCxnSpPr>
          <p:nvPr/>
        </p:nvCxnSpPr>
        <p:spPr>
          <a:xfrm rot="-5400000">
            <a:off x="3187850" y="2298175"/>
            <a:ext cx="559200" cy="6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1" name="Google Shape;921;p49"/>
          <p:cNvSpPr/>
          <p:nvPr/>
        </p:nvSpPr>
        <p:spPr>
          <a:xfrm>
            <a:off x="189650" y="2618150"/>
            <a:ext cx="18426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URI:PV-2019-12-17-VOT-FNL_en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49"/>
          <p:cNvSpPr/>
          <p:nvPr/>
        </p:nvSpPr>
        <p:spPr>
          <a:xfrm>
            <a:off x="365200" y="4274275"/>
            <a:ext cx="19575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URI:PV-2019-12-17-VOT-FNL_en.xml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6" name="Google Shape;926;p49"/>
          <p:cNvCxnSpPr>
            <a:stCxn id="927" idx="0"/>
          </p:cNvCxnSpPr>
          <p:nvPr/>
        </p:nvCxnSpPr>
        <p:spPr>
          <a:xfrm rot="-5400000">
            <a:off x="765950" y="3588025"/>
            <a:ext cx="872700" cy="5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7" name="Google Shape;927;p49"/>
          <p:cNvSpPr/>
          <p:nvPr/>
        </p:nvSpPr>
        <p:spPr>
          <a:xfrm>
            <a:off x="233000" y="4049575"/>
            <a:ext cx="18882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URI:PV-2019-12-17-VOT-FNL_en.pdf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49"/>
          <p:cNvSpPr/>
          <p:nvPr/>
        </p:nvSpPr>
        <p:spPr>
          <a:xfrm>
            <a:off x="6598350" y="1496050"/>
            <a:ext cx="15588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Attendance (.v PRV)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URI:PV-2019-12-17-ATT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49"/>
          <p:cNvSpPr/>
          <p:nvPr/>
        </p:nvSpPr>
        <p:spPr>
          <a:xfrm>
            <a:off x="4572000" y="2220750"/>
            <a:ext cx="14499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MinutesItem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URI:PV-2019-12-17-ITM-01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0" name="Google Shape;930;p49"/>
          <p:cNvCxnSpPr>
            <a:stCxn id="929" idx="0"/>
            <a:endCxn id="922" idx="2"/>
          </p:cNvCxnSpPr>
          <p:nvPr/>
        </p:nvCxnSpPr>
        <p:spPr>
          <a:xfrm flipH="1" rot="5400000">
            <a:off x="4281450" y="1205250"/>
            <a:ext cx="201900" cy="1829100"/>
          </a:xfrm>
          <a:prstGeom prst="bentConnector3">
            <a:avLst>
              <a:gd fmla="val 5003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1" name="Google Shape;931;p49"/>
          <p:cNvSpPr/>
          <p:nvPr/>
        </p:nvSpPr>
        <p:spPr>
          <a:xfrm>
            <a:off x="6420750" y="2724075"/>
            <a:ext cx="16092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MinutesItem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URI:PV-2019-12-17-ITM-01-1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2" name="Google Shape;932;p49"/>
          <p:cNvCxnSpPr>
            <a:stCxn id="931" idx="0"/>
            <a:endCxn id="929" idx="3"/>
          </p:cNvCxnSpPr>
          <p:nvPr/>
        </p:nvCxnSpPr>
        <p:spPr>
          <a:xfrm flipH="1" rot="5400000">
            <a:off x="6506400" y="2005125"/>
            <a:ext cx="234600" cy="1203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3" name="Google Shape;933;p49"/>
          <p:cNvSpPr/>
          <p:nvPr/>
        </p:nvSpPr>
        <p:spPr>
          <a:xfrm>
            <a:off x="7497950" y="197825"/>
            <a:ext cx="15588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49"/>
          <p:cNvSpPr txBox="1"/>
          <p:nvPr/>
        </p:nvSpPr>
        <p:spPr>
          <a:xfrm>
            <a:off x="6549300" y="2387450"/>
            <a:ext cx="53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isPartOf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49"/>
          <p:cNvSpPr txBox="1"/>
          <p:nvPr/>
        </p:nvSpPr>
        <p:spPr>
          <a:xfrm>
            <a:off x="5230575" y="2008475"/>
            <a:ext cx="53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isPartOf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49"/>
          <p:cNvSpPr/>
          <p:nvPr/>
        </p:nvSpPr>
        <p:spPr>
          <a:xfrm>
            <a:off x="6143000" y="4590575"/>
            <a:ext cx="2293200" cy="5373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URI:PV-2019-12-17-ITM-01-1-FNL_en.xml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49"/>
          <p:cNvSpPr/>
          <p:nvPr/>
        </p:nvSpPr>
        <p:spPr>
          <a:xfrm>
            <a:off x="6010800" y="4365875"/>
            <a:ext cx="22932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URI:PV-2019-12-17--ITM-01-1-FNL_en.json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49"/>
          <p:cNvSpPr/>
          <p:nvPr/>
        </p:nvSpPr>
        <p:spPr>
          <a:xfrm>
            <a:off x="6188525" y="3644300"/>
            <a:ext cx="19575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URI:PV-2019-12-17-ITM-01-1-FNL_en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9" name="Google Shape;939;p49"/>
          <p:cNvCxnSpPr>
            <a:stCxn id="938" idx="0"/>
            <a:endCxn id="931" idx="2"/>
          </p:cNvCxnSpPr>
          <p:nvPr/>
        </p:nvCxnSpPr>
        <p:spPr>
          <a:xfrm rot="-5400000">
            <a:off x="7004975" y="3423800"/>
            <a:ext cx="382800" cy="582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" name="Google Shape;940;p49"/>
          <p:cNvCxnSpPr>
            <a:stCxn id="937" idx="0"/>
            <a:endCxn id="938" idx="2"/>
          </p:cNvCxnSpPr>
          <p:nvPr/>
        </p:nvCxnSpPr>
        <p:spPr>
          <a:xfrm rot="-5400000">
            <a:off x="7051650" y="4250225"/>
            <a:ext cx="221400" cy="99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" name="Google Shape;941;p49"/>
          <p:cNvSpPr/>
          <p:nvPr/>
        </p:nvSpPr>
        <p:spPr>
          <a:xfrm>
            <a:off x="4735729" y="1507400"/>
            <a:ext cx="15588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RollCallVotes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URI:PV-2019-12-17-RCV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49"/>
          <p:cNvSpPr/>
          <p:nvPr/>
        </p:nvSpPr>
        <p:spPr>
          <a:xfrm>
            <a:off x="2553675" y="621608"/>
            <a:ext cx="1842600" cy="4215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FNL)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URI:PV-2019-12-17-VOT-FNL_en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3" name="Google Shape;943;p49"/>
          <p:cNvCxnSpPr>
            <a:stCxn id="921" idx="3"/>
            <a:endCxn id="942" idx="1"/>
          </p:cNvCxnSpPr>
          <p:nvPr/>
        </p:nvCxnSpPr>
        <p:spPr>
          <a:xfrm flipH="1" rot="10800000">
            <a:off x="2032250" y="832400"/>
            <a:ext cx="521400" cy="20358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4" name="Google Shape;944;p49"/>
          <p:cNvCxnSpPr>
            <a:stCxn id="915" idx="3"/>
            <a:endCxn id="942" idx="3"/>
          </p:cNvCxnSpPr>
          <p:nvPr/>
        </p:nvCxnSpPr>
        <p:spPr>
          <a:xfrm rot="10800000">
            <a:off x="4396250" y="832225"/>
            <a:ext cx="15000" cy="1995900"/>
          </a:xfrm>
          <a:prstGeom prst="bentConnector3">
            <a:avLst>
              <a:gd fmla="val -15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5" name="Google Shape;945;p49"/>
          <p:cNvSpPr txBox="1"/>
          <p:nvPr/>
        </p:nvSpPr>
        <p:spPr>
          <a:xfrm>
            <a:off x="1735525" y="880050"/>
            <a:ext cx="8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incorporates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49"/>
          <p:cNvSpPr txBox="1"/>
          <p:nvPr/>
        </p:nvSpPr>
        <p:spPr>
          <a:xfrm>
            <a:off x="4478725" y="880050"/>
            <a:ext cx="8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incorporates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50"/>
          <p:cNvSpPr/>
          <p:nvPr/>
        </p:nvSpPr>
        <p:spPr>
          <a:xfrm>
            <a:off x="3450775" y="2303100"/>
            <a:ext cx="16092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URI:TA-2019-ITM-0043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50"/>
          <p:cNvSpPr txBox="1"/>
          <p:nvPr>
            <p:ph type="title"/>
          </p:nvPr>
        </p:nvSpPr>
        <p:spPr>
          <a:xfrm>
            <a:off x="39925" y="0"/>
            <a:ext cx="5548200" cy="3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3</a:t>
            </a:r>
            <a:r>
              <a:rPr lang="fr" sz="1500"/>
              <a:t>. 	TA: structured document with TOC</a:t>
            </a:r>
            <a:endParaRPr sz="1500"/>
          </a:p>
        </p:txBody>
      </p:sp>
      <p:sp>
        <p:nvSpPr>
          <p:cNvPr id="953" name="Google Shape;953;p50"/>
          <p:cNvSpPr/>
          <p:nvPr/>
        </p:nvSpPr>
        <p:spPr>
          <a:xfrm>
            <a:off x="128325" y="493725"/>
            <a:ext cx="14682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AdoptedTexts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URI:TA-2019-12-17-SIT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4" name="Google Shape;954;p50"/>
          <p:cNvCxnSpPr>
            <a:stCxn id="955" idx="0"/>
            <a:endCxn id="953" idx="2"/>
          </p:cNvCxnSpPr>
          <p:nvPr/>
        </p:nvCxnSpPr>
        <p:spPr>
          <a:xfrm flipH="1" rot="5400000">
            <a:off x="1797900" y="95488"/>
            <a:ext cx="358500" cy="2229300"/>
          </a:xfrm>
          <a:prstGeom prst="bentConnector3">
            <a:avLst>
              <a:gd fmla="val 499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6" name="Google Shape;956;p50"/>
          <p:cNvCxnSpPr>
            <a:stCxn id="957" idx="0"/>
            <a:endCxn id="955" idx="2"/>
          </p:cNvCxnSpPr>
          <p:nvPr/>
        </p:nvCxnSpPr>
        <p:spPr>
          <a:xfrm rot="-5400000">
            <a:off x="2327700" y="1538850"/>
            <a:ext cx="413700" cy="11148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5" name="Google Shape;955;p50"/>
          <p:cNvSpPr/>
          <p:nvPr/>
        </p:nvSpPr>
        <p:spPr>
          <a:xfrm>
            <a:off x="2312400" y="1389388"/>
            <a:ext cx="15588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URI:TA-2019-12-17-ITEMS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8" name="Google Shape;958;p50"/>
          <p:cNvCxnSpPr>
            <a:stCxn id="959" idx="0"/>
            <a:endCxn id="951" idx="2"/>
          </p:cNvCxnSpPr>
          <p:nvPr/>
        </p:nvCxnSpPr>
        <p:spPr>
          <a:xfrm rot="-5400000">
            <a:off x="4167625" y="2928125"/>
            <a:ext cx="1761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7" name="Google Shape;957;p50"/>
          <p:cNvSpPr/>
          <p:nvPr/>
        </p:nvSpPr>
        <p:spPr>
          <a:xfrm>
            <a:off x="1172550" y="2303100"/>
            <a:ext cx="16092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 (.v PRV)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URI:TA-2019-ITM-0042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50"/>
          <p:cNvSpPr/>
          <p:nvPr/>
        </p:nvSpPr>
        <p:spPr>
          <a:xfrm>
            <a:off x="7497950" y="197825"/>
            <a:ext cx="15588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1" name="Google Shape;961;p50"/>
          <p:cNvCxnSpPr>
            <a:stCxn id="951" idx="3"/>
            <a:endCxn id="960" idx="2"/>
          </p:cNvCxnSpPr>
          <p:nvPr/>
        </p:nvCxnSpPr>
        <p:spPr>
          <a:xfrm flipH="1" rot="10800000">
            <a:off x="5059975" y="697950"/>
            <a:ext cx="3217500" cy="1873800"/>
          </a:xfrm>
          <a:prstGeom prst="bentConnector2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50"/>
          <p:cNvSpPr txBox="1"/>
          <p:nvPr/>
        </p:nvSpPr>
        <p:spPr>
          <a:xfrm>
            <a:off x="8227775" y="1927250"/>
            <a:ext cx="42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Link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50"/>
          <p:cNvSpPr txBox="1"/>
          <p:nvPr/>
        </p:nvSpPr>
        <p:spPr>
          <a:xfrm>
            <a:off x="6549300" y="2235050"/>
            <a:ext cx="53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50"/>
          <p:cNvSpPr/>
          <p:nvPr/>
        </p:nvSpPr>
        <p:spPr>
          <a:xfrm>
            <a:off x="6066800" y="4438175"/>
            <a:ext cx="2293200" cy="5373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TA-2019-ITM-0043-FNL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_en.xml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50"/>
          <p:cNvSpPr/>
          <p:nvPr/>
        </p:nvSpPr>
        <p:spPr>
          <a:xfrm>
            <a:off x="5934600" y="4213475"/>
            <a:ext cx="22932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2019-ITM-0043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-FNL_en.json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50"/>
          <p:cNvSpPr/>
          <p:nvPr/>
        </p:nvSpPr>
        <p:spPr>
          <a:xfrm>
            <a:off x="3276625" y="3016475"/>
            <a:ext cx="19575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-2019-ITM-0043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-FNL_en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6" name="Google Shape;966;p50"/>
          <p:cNvCxnSpPr>
            <a:stCxn id="967" idx="0"/>
            <a:endCxn id="957" idx="2"/>
          </p:cNvCxnSpPr>
          <p:nvPr/>
        </p:nvCxnSpPr>
        <p:spPr>
          <a:xfrm rot="-5400000">
            <a:off x="1901550" y="2916150"/>
            <a:ext cx="151800" cy="600"/>
          </a:xfrm>
          <a:prstGeom prst="bentConnector3">
            <a:avLst>
              <a:gd fmla="val 5004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8" name="Google Shape;968;p50"/>
          <p:cNvCxnSpPr>
            <a:stCxn id="965" idx="1"/>
            <a:endCxn id="959" idx="3"/>
          </p:cNvCxnSpPr>
          <p:nvPr/>
        </p:nvCxnSpPr>
        <p:spPr>
          <a:xfrm rot="10800000">
            <a:off x="5234100" y="3266525"/>
            <a:ext cx="700500" cy="12225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9" name="Google Shape;969;p50"/>
          <p:cNvSpPr/>
          <p:nvPr/>
        </p:nvSpPr>
        <p:spPr>
          <a:xfrm>
            <a:off x="3276625" y="3627725"/>
            <a:ext cx="19575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PRV)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-2019-ITM-0043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-PRV_en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50"/>
          <p:cNvSpPr/>
          <p:nvPr/>
        </p:nvSpPr>
        <p:spPr>
          <a:xfrm>
            <a:off x="998400" y="2992350"/>
            <a:ext cx="19575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PRV)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TA-2019-ITM-0042-PRV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0" name="Google Shape;970;p50"/>
          <p:cNvCxnSpPr>
            <a:stCxn id="951" idx="0"/>
            <a:endCxn id="955" idx="2"/>
          </p:cNvCxnSpPr>
          <p:nvPr/>
        </p:nvCxnSpPr>
        <p:spPr>
          <a:xfrm flipH="1" rot="5400000">
            <a:off x="3466675" y="1514400"/>
            <a:ext cx="413700" cy="11637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1" name="Google Shape;971;p50"/>
          <p:cNvSpPr/>
          <p:nvPr/>
        </p:nvSpPr>
        <p:spPr>
          <a:xfrm>
            <a:off x="5742250" y="2992350"/>
            <a:ext cx="19575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fr (.v PRV)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URI:TA-2019-ITM-0043-PRV_fr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2" name="Google Shape;972;p50"/>
          <p:cNvCxnSpPr>
            <a:stCxn id="971" idx="0"/>
            <a:endCxn id="951" idx="2"/>
          </p:cNvCxnSpPr>
          <p:nvPr/>
        </p:nvCxnSpPr>
        <p:spPr>
          <a:xfrm flipH="1" rot="5400000">
            <a:off x="5412250" y="1683600"/>
            <a:ext cx="151800" cy="2465700"/>
          </a:xfrm>
          <a:prstGeom prst="bentConnector3">
            <a:avLst>
              <a:gd fmla="val 5004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51"/>
          <p:cNvSpPr/>
          <p:nvPr/>
        </p:nvSpPr>
        <p:spPr>
          <a:xfrm>
            <a:off x="1250300" y="2731050"/>
            <a:ext cx="8986800" cy="9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51"/>
          <p:cNvSpPr/>
          <p:nvPr/>
        </p:nvSpPr>
        <p:spPr>
          <a:xfrm>
            <a:off x="1729925" y="1297700"/>
            <a:ext cx="2246700" cy="385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51"/>
          <p:cNvSpPr/>
          <p:nvPr/>
        </p:nvSpPr>
        <p:spPr>
          <a:xfrm>
            <a:off x="1875793" y="1946318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2018/xxx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51"/>
          <p:cNvSpPr/>
          <p:nvPr/>
        </p:nvSpPr>
        <p:spPr>
          <a:xfrm>
            <a:off x="1875793" y="2784518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debate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2018/0413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51"/>
          <p:cNvSpPr/>
          <p:nvPr/>
        </p:nvSpPr>
        <p:spPr>
          <a:xfrm>
            <a:off x="1875793" y="3900868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2018/xxx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51"/>
          <p:cNvSpPr/>
          <p:nvPr/>
        </p:nvSpPr>
        <p:spPr>
          <a:xfrm>
            <a:off x="4268618" y="2784518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2018/0413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51"/>
          <p:cNvSpPr/>
          <p:nvPr/>
        </p:nvSpPr>
        <p:spPr>
          <a:xfrm>
            <a:off x="4300168" y="4046743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2018/xx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51"/>
          <p:cNvSpPr/>
          <p:nvPr/>
        </p:nvSpPr>
        <p:spPr>
          <a:xfrm>
            <a:off x="4268618" y="1969130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2018/xx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51"/>
          <p:cNvSpPr/>
          <p:nvPr/>
        </p:nvSpPr>
        <p:spPr>
          <a:xfrm>
            <a:off x="6661443" y="1955493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2018/xx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51"/>
          <p:cNvSpPr/>
          <p:nvPr/>
        </p:nvSpPr>
        <p:spPr>
          <a:xfrm>
            <a:off x="6686693" y="4046743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2018/xx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51"/>
          <p:cNvSpPr/>
          <p:nvPr/>
        </p:nvSpPr>
        <p:spPr>
          <a:xfrm>
            <a:off x="6661443" y="2784518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adoption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2018/0413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51"/>
          <p:cNvSpPr txBox="1"/>
          <p:nvPr/>
        </p:nvSpPr>
        <p:spPr>
          <a:xfrm>
            <a:off x="1849825" y="1297700"/>
            <a:ext cx="215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Event - Sitting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(Monday mars 21 2021)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51"/>
          <p:cNvSpPr txBox="1"/>
          <p:nvPr/>
        </p:nvSpPr>
        <p:spPr>
          <a:xfrm>
            <a:off x="4810650" y="1424650"/>
            <a:ext cx="10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Tuesday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51"/>
          <p:cNvSpPr txBox="1"/>
          <p:nvPr/>
        </p:nvSpPr>
        <p:spPr>
          <a:xfrm>
            <a:off x="7020450" y="1450825"/>
            <a:ext cx="10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Wednesday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51"/>
          <p:cNvSpPr txBox="1"/>
          <p:nvPr/>
        </p:nvSpPr>
        <p:spPr>
          <a:xfrm>
            <a:off x="8886500" y="2918100"/>
            <a:ext cx="135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Event - Procedure 2018/0413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51"/>
          <p:cNvSpPr/>
          <p:nvPr/>
        </p:nvSpPr>
        <p:spPr>
          <a:xfrm>
            <a:off x="729925" y="2919975"/>
            <a:ext cx="708000" cy="400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3" name="Google Shape;993;p51"/>
          <p:cNvCxnSpPr>
            <a:stCxn id="992" idx="3"/>
            <a:endCxn id="980" idx="1"/>
          </p:cNvCxnSpPr>
          <p:nvPr/>
        </p:nvCxnSpPr>
        <p:spPr>
          <a:xfrm>
            <a:off x="1437925" y="3120075"/>
            <a:ext cx="43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4" name="Google Shape;994;p51"/>
          <p:cNvSpPr/>
          <p:nvPr/>
        </p:nvSpPr>
        <p:spPr>
          <a:xfrm>
            <a:off x="729925" y="3381625"/>
            <a:ext cx="708000" cy="615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 in the Minutes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5" name="Google Shape;995;p51"/>
          <p:cNvCxnSpPr>
            <a:stCxn id="980" idx="1"/>
            <a:endCxn id="994" idx="3"/>
          </p:cNvCxnSpPr>
          <p:nvPr/>
        </p:nvCxnSpPr>
        <p:spPr>
          <a:xfrm flipH="1">
            <a:off x="1437793" y="3120068"/>
            <a:ext cx="4380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6" name="Google Shape;996;p51"/>
          <p:cNvSpPr/>
          <p:nvPr/>
        </p:nvSpPr>
        <p:spPr>
          <a:xfrm>
            <a:off x="729925" y="4067425"/>
            <a:ext cx="708000" cy="462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 in the CRE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7" name="Google Shape;997;p51"/>
          <p:cNvCxnSpPr>
            <a:stCxn id="980" idx="1"/>
            <a:endCxn id="996" idx="3"/>
          </p:cNvCxnSpPr>
          <p:nvPr/>
        </p:nvCxnSpPr>
        <p:spPr>
          <a:xfrm flipH="1">
            <a:off x="1437793" y="3120068"/>
            <a:ext cx="438000" cy="11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8" name="Google Shape;998;p51"/>
          <p:cNvSpPr/>
          <p:nvPr/>
        </p:nvSpPr>
        <p:spPr>
          <a:xfrm>
            <a:off x="-87950" y="1176850"/>
            <a:ext cx="708000" cy="400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51"/>
          <p:cNvSpPr/>
          <p:nvPr/>
        </p:nvSpPr>
        <p:spPr>
          <a:xfrm>
            <a:off x="889550" y="1450825"/>
            <a:ext cx="708000" cy="400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0" name="Google Shape;1000;p51"/>
          <p:cNvCxnSpPr>
            <a:stCxn id="999" idx="2"/>
          </p:cNvCxnSpPr>
          <p:nvPr/>
        </p:nvCxnSpPr>
        <p:spPr>
          <a:xfrm>
            <a:off x="1243550" y="1851025"/>
            <a:ext cx="644100" cy="10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1" name="Google Shape;1001;p51"/>
          <p:cNvCxnSpPr>
            <a:stCxn id="998" idx="3"/>
          </p:cNvCxnSpPr>
          <p:nvPr/>
        </p:nvCxnSpPr>
        <p:spPr>
          <a:xfrm flipH="1" rot="10800000">
            <a:off x="620050" y="1368850"/>
            <a:ext cx="11091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2" name="Google Shape;1002;p51"/>
          <p:cNvSpPr/>
          <p:nvPr/>
        </p:nvSpPr>
        <p:spPr>
          <a:xfrm>
            <a:off x="-70650" y="3381625"/>
            <a:ext cx="708000" cy="615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 of the sitting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51"/>
          <p:cNvSpPr/>
          <p:nvPr/>
        </p:nvSpPr>
        <p:spPr>
          <a:xfrm>
            <a:off x="-70650" y="4054175"/>
            <a:ext cx="708000" cy="615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 of the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sitting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52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about frbr / bibo</a:t>
            </a:r>
            <a:endParaRPr/>
          </a:p>
        </p:txBody>
      </p:sp>
      <p:sp>
        <p:nvSpPr>
          <p:cNvPr id="1009" name="Google Shape;1009;p52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53"/>
          <p:cNvSpPr txBox="1"/>
          <p:nvPr>
            <p:ph type="title"/>
          </p:nvPr>
        </p:nvSpPr>
        <p:spPr>
          <a:xfrm>
            <a:off x="39925" y="0"/>
            <a:ext cx="8225700" cy="3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/>
              <a:t>REPORT: simple document with versions (last kept) </a:t>
            </a:r>
            <a:r>
              <a:rPr lang="fr" sz="1500"/>
              <a:t>With bibo example</a:t>
            </a:r>
            <a:endParaRPr sz="1500"/>
          </a:p>
        </p:txBody>
      </p:sp>
      <p:sp>
        <p:nvSpPr>
          <p:cNvPr id="1015" name="Google Shape;1015;p53"/>
          <p:cNvSpPr/>
          <p:nvPr/>
        </p:nvSpPr>
        <p:spPr>
          <a:xfrm>
            <a:off x="2765500" y="1205950"/>
            <a:ext cx="47436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  (.v 2)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6" name="Google Shape;1016;p53"/>
          <p:cNvCxnSpPr>
            <a:stCxn id="1017" idx="0"/>
            <a:endCxn id="1015" idx="2"/>
          </p:cNvCxnSpPr>
          <p:nvPr/>
        </p:nvCxnSpPr>
        <p:spPr>
          <a:xfrm rot="-5400000">
            <a:off x="4510750" y="1485725"/>
            <a:ext cx="406500" cy="8469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8" name="Google Shape;1018;p53"/>
          <p:cNvSpPr/>
          <p:nvPr/>
        </p:nvSpPr>
        <p:spPr>
          <a:xfrm>
            <a:off x="5913350" y="2874425"/>
            <a:ext cx="15957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fr (.v 1)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URI:A-9-2019-0408-fr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Google Shape;1017;p53"/>
          <p:cNvSpPr/>
          <p:nvPr/>
        </p:nvSpPr>
        <p:spPr>
          <a:xfrm>
            <a:off x="2765500" y="2112425"/>
            <a:ext cx="30501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2)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53"/>
          <p:cNvSpPr/>
          <p:nvPr/>
        </p:nvSpPr>
        <p:spPr>
          <a:xfrm>
            <a:off x="3897750" y="3944600"/>
            <a:ext cx="15513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URI:A-9-2019-0408-en-xml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0" name="Google Shape;1020;p53"/>
          <p:cNvCxnSpPr>
            <a:stCxn id="1021" idx="0"/>
            <a:endCxn id="1017" idx="2"/>
          </p:cNvCxnSpPr>
          <p:nvPr/>
        </p:nvCxnSpPr>
        <p:spPr>
          <a:xfrm rot="-5400000">
            <a:off x="3586150" y="2589875"/>
            <a:ext cx="681600" cy="7272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1" name="Google Shape;1021;p53"/>
          <p:cNvSpPr/>
          <p:nvPr/>
        </p:nvSpPr>
        <p:spPr>
          <a:xfrm>
            <a:off x="2765500" y="3294275"/>
            <a:ext cx="15957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URI:A-9-2019-0408-en-pdf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2" name="Google Shape;1022;p53"/>
          <p:cNvCxnSpPr>
            <a:stCxn id="1018" idx="0"/>
            <a:endCxn id="1015" idx="2"/>
          </p:cNvCxnSpPr>
          <p:nvPr/>
        </p:nvCxnSpPr>
        <p:spPr>
          <a:xfrm flipH="1" rot="5400000">
            <a:off x="5340050" y="1503275"/>
            <a:ext cx="1168500" cy="1573800"/>
          </a:xfrm>
          <a:prstGeom prst="bentConnector3">
            <a:avLst>
              <a:gd fmla="val 816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3" name="Google Shape;1023;p53"/>
          <p:cNvCxnSpPr>
            <a:stCxn id="1019" idx="0"/>
            <a:endCxn id="1017" idx="2"/>
          </p:cNvCxnSpPr>
          <p:nvPr/>
        </p:nvCxnSpPr>
        <p:spPr>
          <a:xfrm flipH="1" rot="5400000">
            <a:off x="3816000" y="3087200"/>
            <a:ext cx="1332000" cy="382800"/>
          </a:xfrm>
          <a:prstGeom prst="bentConnector3">
            <a:avLst>
              <a:gd fmla="val 746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4" name="Google Shape;1024;p53"/>
          <p:cNvSpPr/>
          <p:nvPr/>
        </p:nvSpPr>
        <p:spPr>
          <a:xfrm>
            <a:off x="5913341" y="3962300"/>
            <a:ext cx="15957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URI:A-9-2019-0408-fr-pdf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5" name="Google Shape;1025;p53"/>
          <p:cNvCxnSpPr>
            <a:stCxn id="1024" idx="0"/>
            <a:endCxn id="1018" idx="2"/>
          </p:cNvCxnSpPr>
          <p:nvPr/>
        </p:nvCxnSpPr>
        <p:spPr>
          <a:xfrm rot="-5400000">
            <a:off x="6417641" y="3668150"/>
            <a:ext cx="587700" cy="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6" name="Google Shape;1026;p53"/>
          <p:cNvSpPr/>
          <p:nvPr/>
        </p:nvSpPr>
        <p:spPr>
          <a:xfrm>
            <a:off x="7322600" y="4608000"/>
            <a:ext cx="1766700" cy="5001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Calibri"/>
                <a:ea typeface="Calibri"/>
                <a:cs typeface="Calibri"/>
                <a:sym typeface="Calibri"/>
              </a:rPr>
              <a:t>bibo:Document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latin typeface="Calibri"/>
                <a:ea typeface="Calibri"/>
                <a:cs typeface="Calibri"/>
                <a:sym typeface="Calibri"/>
              </a:rPr>
              <a:t>PlenaryReport  (.v 2) FR PDF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latin typeface="Calibri"/>
                <a:ea typeface="Calibri"/>
                <a:cs typeface="Calibri"/>
                <a:sym typeface="Calibri"/>
              </a:rPr>
              <a:t>URI:bib-A-9-2019-0408-fr-pdf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53"/>
          <p:cNvSpPr/>
          <p:nvPr/>
        </p:nvSpPr>
        <p:spPr>
          <a:xfrm>
            <a:off x="39850" y="3124600"/>
            <a:ext cx="1674300" cy="5001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Calibri"/>
                <a:ea typeface="Calibri"/>
                <a:cs typeface="Calibri"/>
                <a:sym typeface="Calibri"/>
              </a:rPr>
              <a:t>bibo:Document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latin typeface="Calibri"/>
                <a:ea typeface="Calibri"/>
                <a:cs typeface="Calibri"/>
                <a:sym typeface="Calibri"/>
              </a:rPr>
              <a:t>PlenaryReport  (.v 2) EN PDF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latin typeface="Calibri"/>
                <a:ea typeface="Calibri"/>
                <a:cs typeface="Calibri"/>
                <a:sym typeface="Calibri"/>
              </a:rPr>
              <a:t>URI:bib-A-9-2019-0408-en-pdf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53"/>
          <p:cNvSpPr/>
          <p:nvPr/>
        </p:nvSpPr>
        <p:spPr>
          <a:xfrm>
            <a:off x="939025" y="4497425"/>
            <a:ext cx="1842000" cy="5001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Calibri"/>
                <a:ea typeface="Calibri"/>
                <a:cs typeface="Calibri"/>
                <a:sym typeface="Calibri"/>
              </a:rPr>
              <a:t>bibo:Document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latin typeface="Calibri"/>
                <a:ea typeface="Calibri"/>
                <a:cs typeface="Calibri"/>
                <a:sym typeface="Calibri"/>
              </a:rPr>
              <a:t>PlenaryReport  (.v 2) EN XML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latin typeface="Calibri"/>
                <a:ea typeface="Calibri"/>
                <a:cs typeface="Calibri"/>
                <a:sym typeface="Calibri"/>
              </a:rPr>
              <a:t>URI:bib-A-9-2019-0408-en-xml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9" name="Google Shape;1029;p53"/>
          <p:cNvCxnSpPr>
            <a:stCxn id="1026" idx="0"/>
            <a:endCxn id="1015" idx="3"/>
          </p:cNvCxnSpPr>
          <p:nvPr/>
        </p:nvCxnSpPr>
        <p:spPr>
          <a:xfrm flipH="1" rot="5400000">
            <a:off x="6281450" y="2683500"/>
            <a:ext cx="3152100" cy="696900"/>
          </a:xfrm>
          <a:prstGeom prst="bentConnector2">
            <a:avLst/>
          </a:prstGeom>
          <a:noFill/>
          <a:ln cap="flat" cmpd="sng" w="9525">
            <a:solidFill>
              <a:srgbClr val="38761D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30" name="Google Shape;1030;p53"/>
          <p:cNvCxnSpPr>
            <a:stCxn id="1026" idx="0"/>
            <a:endCxn id="1018" idx="3"/>
          </p:cNvCxnSpPr>
          <p:nvPr/>
        </p:nvCxnSpPr>
        <p:spPr>
          <a:xfrm flipH="1" rot="5400000">
            <a:off x="7115750" y="3517800"/>
            <a:ext cx="1483500" cy="696900"/>
          </a:xfrm>
          <a:prstGeom prst="bentConnector2">
            <a:avLst/>
          </a:prstGeom>
          <a:noFill/>
          <a:ln cap="flat" cmpd="sng" w="9525">
            <a:solidFill>
              <a:srgbClr val="38761D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31" name="Google Shape;1031;p53"/>
          <p:cNvCxnSpPr>
            <a:stCxn id="1026" idx="0"/>
            <a:endCxn id="1024" idx="3"/>
          </p:cNvCxnSpPr>
          <p:nvPr/>
        </p:nvCxnSpPr>
        <p:spPr>
          <a:xfrm flipH="1" rot="5400000">
            <a:off x="7672400" y="4074450"/>
            <a:ext cx="370200" cy="696900"/>
          </a:xfrm>
          <a:prstGeom prst="bentConnector2">
            <a:avLst/>
          </a:prstGeom>
          <a:noFill/>
          <a:ln cap="flat" cmpd="sng" w="9525">
            <a:solidFill>
              <a:srgbClr val="38761D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32" name="Google Shape;1032;p53"/>
          <p:cNvCxnSpPr>
            <a:stCxn id="1028" idx="0"/>
            <a:endCxn id="1019" idx="1"/>
          </p:cNvCxnSpPr>
          <p:nvPr/>
        </p:nvCxnSpPr>
        <p:spPr>
          <a:xfrm rot="-5400000">
            <a:off x="2740225" y="3340025"/>
            <a:ext cx="277200" cy="2037600"/>
          </a:xfrm>
          <a:prstGeom prst="bentConnector2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3" name="Google Shape;1033;p53"/>
          <p:cNvCxnSpPr>
            <a:stCxn id="1028" idx="0"/>
            <a:endCxn id="1017" idx="1"/>
          </p:cNvCxnSpPr>
          <p:nvPr/>
        </p:nvCxnSpPr>
        <p:spPr>
          <a:xfrm rot="-5400000">
            <a:off x="1245325" y="2977325"/>
            <a:ext cx="2134800" cy="905400"/>
          </a:xfrm>
          <a:prstGeom prst="bentConnector2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4" name="Google Shape;1034;p53"/>
          <p:cNvCxnSpPr>
            <a:stCxn id="1028" idx="0"/>
            <a:endCxn id="1015" idx="1"/>
          </p:cNvCxnSpPr>
          <p:nvPr/>
        </p:nvCxnSpPr>
        <p:spPr>
          <a:xfrm rot="-5400000">
            <a:off x="792025" y="2524025"/>
            <a:ext cx="3041400" cy="905400"/>
          </a:xfrm>
          <a:prstGeom prst="bentConnector2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5" name="Google Shape;1035;p53"/>
          <p:cNvCxnSpPr>
            <a:stCxn id="1027" idx="3"/>
            <a:endCxn id="1015" idx="1"/>
          </p:cNvCxnSpPr>
          <p:nvPr/>
        </p:nvCxnSpPr>
        <p:spPr>
          <a:xfrm flipH="1" rot="10800000">
            <a:off x="1714150" y="1455850"/>
            <a:ext cx="1051500" cy="1918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36" name="Google Shape;1036;p53"/>
          <p:cNvCxnSpPr>
            <a:stCxn id="1027" idx="3"/>
            <a:endCxn id="1017" idx="1"/>
          </p:cNvCxnSpPr>
          <p:nvPr/>
        </p:nvCxnSpPr>
        <p:spPr>
          <a:xfrm flipH="1" rot="10800000">
            <a:off x="1714150" y="2362450"/>
            <a:ext cx="1051500" cy="10122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37" name="Google Shape;1037;p53"/>
          <p:cNvCxnSpPr>
            <a:stCxn id="1027" idx="3"/>
            <a:endCxn id="1021" idx="1"/>
          </p:cNvCxnSpPr>
          <p:nvPr/>
        </p:nvCxnSpPr>
        <p:spPr>
          <a:xfrm>
            <a:off x="1714150" y="3374650"/>
            <a:ext cx="1051500" cy="195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38" name="Google Shape;1038;p53"/>
          <p:cNvSpPr txBox="1"/>
          <p:nvPr/>
        </p:nvSpPr>
        <p:spPr>
          <a:xfrm>
            <a:off x="1881925" y="1183775"/>
            <a:ext cx="10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</a:rPr>
              <a:t>ep:hasAspect </a:t>
            </a:r>
            <a:endParaRPr sz="1200"/>
          </a:p>
        </p:txBody>
      </p:sp>
      <p:sp>
        <p:nvSpPr>
          <p:cNvPr id="1039" name="Google Shape;1039;p53"/>
          <p:cNvSpPr txBox="1"/>
          <p:nvPr/>
        </p:nvSpPr>
        <p:spPr>
          <a:xfrm>
            <a:off x="1881925" y="2098175"/>
            <a:ext cx="10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</a:rPr>
              <a:t>ep:hasAspect </a:t>
            </a:r>
            <a:endParaRPr sz="1200"/>
          </a:p>
        </p:txBody>
      </p:sp>
      <p:sp>
        <p:nvSpPr>
          <p:cNvPr id="1040" name="Google Shape;1040;p53"/>
          <p:cNvSpPr txBox="1"/>
          <p:nvPr/>
        </p:nvSpPr>
        <p:spPr>
          <a:xfrm>
            <a:off x="1958125" y="3241175"/>
            <a:ext cx="10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</a:rPr>
              <a:t>ep:hasAspect </a:t>
            </a:r>
            <a:endParaRPr sz="1200"/>
          </a:p>
        </p:txBody>
      </p:sp>
      <p:sp>
        <p:nvSpPr>
          <p:cNvPr id="1041" name="Google Shape;1041;p53"/>
          <p:cNvSpPr txBox="1"/>
          <p:nvPr/>
        </p:nvSpPr>
        <p:spPr>
          <a:xfrm>
            <a:off x="3024925" y="3926975"/>
            <a:ext cx="10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</a:rPr>
              <a:t>ep:hasAspect </a:t>
            </a:r>
            <a:endParaRPr sz="1200"/>
          </a:p>
        </p:txBody>
      </p:sp>
      <p:sp>
        <p:nvSpPr>
          <p:cNvPr id="1042" name="Google Shape;1042;p53"/>
          <p:cNvSpPr txBox="1"/>
          <p:nvPr/>
        </p:nvSpPr>
        <p:spPr>
          <a:xfrm>
            <a:off x="7537804" y="3926975"/>
            <a:ext cx="10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</a:rPr>
              <a:t>ep:hasAspect </a:t>
            </a:r>
            <a:endParaRPr sz="1200"/>
          </a:p>
        </p:txBody>
      </p:sp>
      <p:sp>
        <p:nvSpPr>
          <p:cNvPr id="1043" name="Google Shape;1043;p53"/>
          <p:cNvSpPr txBox="1"/>
          <p:nvPr/>
        </p:nvSpPr>
        <p:spPr>
          <a:xfrm>
            <a:off x="7520725" y="2860175"/>
            <a:ext cx="10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</a:rPr>
              <a:t>ep:hasAspect </a:t>
            </a:r>
            <a:endParaRPr sz="1200"/>
          </a:p>
        </p:txBody>
      </p:sp>
      <p:sp>
        <p:nvSpPr>
          <p:cNvPr id="1044" name="Google Shape;1044;p53"/>
          <p:cNvSpPr txBox="1"/>
          <p:nvPr/>
        </p:nvSpPr>
        <p:spPr>
          <a:xfrm>
            <a:off x="7520725" y="1183775"/>
            <a:ext cx="10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</a:rPr>
              <a:t>ep:hasAspect </a:t>
            </a:r>
            <a:endParaRPr sz="1200"/>
          </a:p>
        </p:txBody>
      </p:sp>
      <p:sp>
        <p:nvSpPr>
          <p:cNvPr id="1045" name="Google Shape;1045;p53"/>
          <p:cNvSpPr txBox="1"/>
          <p:nvPr/>
        </p:nvSpPr>
        <p:spPr>
          <a:xfrm>
            <a:off x="152400" y="375900"/>
            <a:ext cx="4563600" cy="69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222222"/>
                </a:solidFill>
                <a:highlight>
                  <a:srgbClr val="FFFFFF"/>
                </a:highlight>
              </a:rPr>
              <a:t>select * where 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222222"/>
                </a:solidFill>
                <a:highlight>
                  <a:srgbClr val="FFFFFF"/>
                </a:highlight>
              </a:rPr>
              <a:t>{ &lt;html://….../bib-A-9-2019-0408-en-pdf&gt; ep:hasAspect ?wem.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222222"/>
                </a:solidFill>
                <a:highlight>
                  <a:srgbClr val="FFFFFF"/>
                </a:highlight>
              </a:rPr>
              <a:t>?wem ?properties ?propertiesValues }</a:t>
            </a:r>
            <a:endParaRPr/>
          </a:p>
        </p:txBody>
      </p:sp>
      <p:sp>
        <p:nvSpPr>
          <p:cNvPr id="1046" name="Google Shape;1046;p53"/>
          <p:cNvSpPr/>
          <p:nvPr/>
        </p:nvSpPr>
        <p:spPr>
          <a:xfrm>
            <a:off x="817825" y="1051500"/>
            <a:ext cx="128100" cy="2056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53"/>
          <p:cNvSpPr txBox="1"/>
          <p:nvPr/>
        </p:nvSpPr>
        <p:spPr>
          <a:xfrm>
            <a:off x="76200" y="2039350"/>
            <a:ext cx="155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</a:rPr>
              <a:t>retrieve bibo:Document properties 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/>
          <p:nvPr/>
        </p:nvSpPr>
        <p:spPr>
          <a:xfrm>
            <a:off x="477700" y="3543775"/>
            <a:ext cx="2168700" cy="827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MainDossier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2646400" y="1084850"/>
            <a:ext cx="1936800" cy="717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 position on 1st reading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 ??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28"/>
          <p:cNvCxnSpPr>
            <a:stCxn id="151" idx="0"/>
            <a:endCxn id="152" idx="2"/>
          </p:cNvCxnSpPr>
          <p:nvPr/>
        </p:nvCxnSpPr>
        <p:spPr>
          <a:xfrm rot="-5400000">
            <a:off x="1718050" y="1646875"/>
            <a:ext cx="1740900" cy="20529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4" name="Google Shape;154;p28"/>
          <p:cNvSpPr/>
          <p:nvPr/>
        </p:nvSpPr>
        <p:spPr>
          <a:xfrm>
            <a:off x="2839900" y="3543775"/>
            <a:ext cx="1818600" cy="827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ccured_at_stage: </a:t>
            </a: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DossierForOpinion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 yyy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8"/>
          <p:cNvCxnSpPr>
            <a:stCxn id="154" idx="0"/>
            <a:endCxn id="152" idx="2"/>
          </p:cNvCxnSpPr>
          <p:nvPr/>
        </p:nvCxnSpPr>
        <p:spPr>
          <a:xfrm flipH="1" rot="5400000">
            <a:off x="2811550" y="2606125"/>
            <a:ext cx="1740900" cy="1344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6" name="Google Shape;156;p28"/>
          <p:cNvSpPr/>
          <p:nvPr/>
        </p:nvSpPr>
        <p:spPr>
          <a:xfrm>
            <a:off x="4897300" y="3543775"/>
            <a:ext cx="1936800" cy="827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ccured_at_stage: </a:t>
            </a: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PlenaryDossier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28"/>
          <p:cNvCxnSpPr>
            <a:stCxn id="156" idx="0"/>
            <a:endCxn id="152" idx="2"/>
          </p:cNvCxnSpPr>
          <p:nvPr/>
        </p:nvCxnSpPr>
        <p:spPr>
          <a:xfrm flipH="1" rot="5400000">
            <a:off x="3869800" y="1547875"/>
            <a:ext cx="1740900" cy="22509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8" name="Google Shape;158;p28"/>
          <p:cNvSpPr/>
          <p:nvPr/>
        </p:nvSpPr>
        <p:spPr>
          <a:xfrm>
            <a:off x="7030900" y="3543775"/>
            <a:ext cx="2063700" cy="827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ccured_at_stage: </a:t>
            </a: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 of 2018/0413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28"/>
          <p:cNvCxnSpPr>
            <a:stCxn id="158" idx="0"/>
            <a:endCxn id="152" idx="2"/>
          </p:cNvCxnSpPr>
          <p:nvPr/>
        </p:nvCxnSpPr>
        <p:spPr>
          <a:xfrm flipH="1" rot="5400000">
            <a:off x="4968400" y="449425"/>
            <a:ext cx="1740900" cy="44478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0" name="Google Shape;160;p28"/>
          <p:cNvSpPr/>
          <p:nvPr/>
        </p:nvSpPr>
        <p:spPr>
          <a:xfrm>
            <a:off x="3525700" y="89575"/>
            <a:ext cx="2589000" cy="6372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</a:t>
            </a: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57400" y="1084850"/>
            <a:ext cx="2222700" cy="717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ProcedureATCommission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1518525" y="2172177"/>
            <a:ext cx="1858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URI:COM-2018-0813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28"/>
          <p:cNvCxnSpPr>
            <a:stCxn id="161" idx="2"/>
            <a:endCxn id="162" idx="1"/>
          </p:cNvCxnSpPr>
          <p:nvPr/>
        </p:nvCxnSpPr>
        <p:spPr>
          <a:xfrm flipH="1" rot="-5400000">
            <a:off x="991150" y="1980350"/>
            <a:ext cx="705000" cy="349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8"/>
          <p:cNvCxnSpPr>
            <a:stCxn id="162" idx="3"/>
            <a:endCxn id="165" idx="2"/>
          </p:cNvCxnSpPr>
          <p:nvPr/>
        </p:nvCxnSpPr>
        <p:spPr>
          <a:xfrm flipH="1" rot="10800000">
            <a:off x="3377025" y="1943427"/>
            <a:ext cx="114300" cy="56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6" name="Google Shape;166;p28"/>
          <p:cNvCxnSpPr>
            <a:stCxn id="161" idx="0"/>
            <a:endCxn id="160" idx="2"/>
          </p:cNvCxnSpPr>
          <p:nvPr/>
        </p:nvCxnSpPr>
        <p:spPr>
          <a:xfrm rot="-5400000">
            <a:off x="2815450" y="-920050"/>
            <a:ext cx="358200" cy="36516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7" name="Google Shape;167;p28"/>
          <p:cNvCxnSpPr>
            <a:stCxn id="152" idx="0"/>
            <a:endCxn id="160" idx="2"/>
          </p:cNvCxnSpPr>
          <p:nvPr/>
        </p:nvCxnSpPr>
        <p:spPr>
          <a:xfrm rot="-5400000">
            <a:off x="4038400" y="303050"/>
            <a:ext cx="358200" cy="12054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8" name="Google Shape;168;p28"/>
          <p:cNvSpPr/>
          <p:nvPr/>
        </p:nvSpPr>
        <p:spPr>
          <a:xfrm>
            <a:off x="4702375" y="1075800"/>
            <a:ext cx="1779600" cy="717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EP position on second reading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 ??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28"/>
          <p:cNvCxnSpPr>
            <a:stCxn id="168" idx="0"/>
            <a:endCxn id="160" idx="2"/>
          </p:cNvCxnSpPr>
          <p:nvPr/>
        </p:nvCxnSpPr>
        <p:spPr>
          <a:xfrm flipH="1" rot="5400000">
            <a:off x="5031775" y="515400"/>
            <a:ext cx="348900" cy="7719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0" name="Google Shape;170;p28"/>
          <p:cNvSpPr/>
          <p:nvPr/>
        </p:nvSpPr>
        <p:spPr>
          <a:xfrm>
            <a:off x="6607375" y="1075800"/>
            <a:ext cx="1779600" cy="827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Signature by the President of the EP and by the President of the Council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 : ???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•"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28"/>
          <p:cNvCxnSpPr>
            <a:stCxn id="170" idx="0"/>
            <a:endCxn id="160" idx="2"/>
          </p:cNvCxnSpPr>
          <p:nvPr/>
        </p:nvCxnSpPr>
        <p:spPr>
          <a:xfrm flipH="1" rot="5400000">
            <a:off x="5984275" y="-437100"/>
            <a:ext cx="348900" cy="26769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2" name="Google Shape;172;p28"/>
          <p:cNvSpPr txBox="1"/>
          <p:nvPr/>
        </p:nvSpPr>
        <p:spPr>
          <a:xfrm>
            <a:off x="2674350" y="598725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3455688" y="1794175"/>
            <a:ext cx="71100" cy="14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 txBox="1"/>
          <p:nvPr/>
        </p:nvSpPr>
        <p:spPr>
          <a:xfrm>
            <a:off x="2544400" y="1721275"/>
            <a:ext cx="120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based_on_a_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3131550" y="2808525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106000" y="17974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/>
          <p:nvPr/>
        </p:nvSpPr>
        <p:spPr>
          <a:xfrm>
            <a:off x="904000" y="952975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MainDossier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9"/>
          <p:cNvSpPr/>
          <p:nvPr/>
        </p:nvSpPr>
        <p:spPr>
          <a:xfrm>
            <a:off x="435050" y="33575"/>
            <a:ext cx="1936800" cy="5358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eli-dl:DraftLegislationWork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commission document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URI:COM-2018-0813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29"/>
          <p:cNvCxnSpPr>
            <a:stCxn id="181" idx="3"/>
            <a:endCxn id="183" idx="1"/>
          </p:cNvCxnSpPr>
          <p:nvPr/>
        </p:nvCxnSpPr>
        <p:spPr>
          <a:xfrm flipH="1" rot="10800000">
            <a:off x="2371850" y="264875"/>
            <a:ext cx="1306200" cy="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9"/>
          <p:cNvSpPr/>
          <p:nvPr/>
        </p:nvSpPr>
        <p:spPr>
          <a:xfrm>
            <a:off x="7425" y="2060525"/>
            <a:ext cx="17715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appointment of rapporteur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18/7/2019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URI:ECON-9-00408/1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p29"/>
          <p:cNvCxnSpPr>
            <a:stCxn id="184" idx="0"/>
            <a:endCxn id="180" idx="2"/>
          </p:cNvCxnSpPr>
          <p:nvPr/>
        </p:nvCxnSpPr>
        <p:spPr>
          <a:xfrm rot="-5400000">
            <a:off x="1134975" y="1382225"/>
            <a:ext cx="436500" cy="920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6" name="Google Shape;186;p29"/>
          <p:cNvSpPr/>
          <p:nvPr/>
        </p:nvSpPr>
        <p:spPr>
          <a:xfrm>
            <a:off x="1872200" y="2048825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TablingDraftReport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ECON-9-00408/2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15/10/2019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29"/>
          <p:cNvCxnSpPr>
            <a:stCxn id="186" idx="0"/>
            <a:endCxn id="180" idx="2"/>
          </p:cNvCxnSpPr>
          <p:nvPr/>
        </p:nvCxnSpPr>
        <p:spPr>
          <a:xfrm flipH="1" rot="5400000">
            <a:off x="2041100" y="1396325"/>
            <a:ext cx="424800" cy="8802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8" name="Google Shape;188;p29"/>
          <p:cNvSpPr/>
          <p:nvPr/>
        </p:nvSpPr>
        <p:spPr>
          <a:xfrm>
            <a:off x="1174300" y="3193400"/>
            <a:ext cx="1771500" cy="714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 draft report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URI:ECON-PR-641419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29"/>
          <p:cNvCxnSpPr>
            <a:stCxn id="188" idx="0"/>
          </p:cNvCxnSpPr>
          <p:nvPr/>
        </p:nvCxnSpPr>
        <p:spPr>
          <a:xfrm rot="10800000">
            <a:off x="2049550" y="2845400"/>
            <a:ext cx="1050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0" name="Google Shape;190;p29"/>
          <p:cNvSpPr/>
          <p:nvPr/>
        </p:nvSpPr>
        <p:spPr>
          <a:xfrm>
            <a:off x="5176419" y="4336569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 meeting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URI:MTG-ECON-2019-12-02-1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1889750" y="4336625"/>
            <a:ext cx="18186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URI:ECON-OJ-2019-12-02-1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29"/>
          <p:cNvCxnSpPr>
            <a:stCxn id="191" idx="3"/>
            <a:endCxn id="190" idx="1"/>
          </p:cNvCxnSpPr>
          <p:nvPr/>
        </p:nvCxnSpPr>
        <p:spPr>
          <a:xfrm>
            <a:off x="3708350" y="4672175"/>
            <a:ext cx="146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3" name="Google Shape;193;p29"/>
          <p:cNvSpPr/>
          <p:nvPr/>
        </p:nvSpPr>
        <p:spPr>
          <a:xfrm>
            <a:off x="5117450" y="2067600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CommitteeD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ebate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URI: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ECON-9-00408/4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29"/>
          <p:cNvCxnSpPr>
            <a:stCxn id="193" idx="0"/>
            <a:endCxn id="180" idx="2"/>
          </p:cNvCxnSpPr>
          <p:nvPr/>
        </p:nvCxnSpPr>
        <p:spPr>
          <a:xfrm flipH="1" rot="5400000">
            <a:off x="3654350" y="-216900"/>
            <a:ext cx="443400" cy="41256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3" name="Google Shape;183;p29"/>
          <p:cNvSpPr/>
          <p:nvPr/>
        </p:nvSpPr>
        <p:spPr>
          <a:xfrm>
            <a:off x="3678100" y="-44425"/>
            <a:ext cx="3154500" cy="618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29"/>
          <p:cNvCxnSpPr>
            <a:stCxn id="180" idx="0"/>
            <a:endCxn id="183" idx="2"/>
          </p:cNvCxnSpPr>
          <p:nvPr/>
        </p:nvCxnSpPr>
        <p:spPr>
          <a:xfrm rot="-5400000">
            <a:off x="3345100" y="-957425"/>
            <a:ext cx="378600" cy="34422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6" name="Google Shape;196;p29"/>
          <p:cNvSpPr/>
          <p:nvPr/>
        </p:nvSpPr>
        <p:spPr>
          <a:xfrm>
            <a:off x="2839900" y="952975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DossierForOpinion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 yyy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29"/>
          <p:cNvCxnSpPr>
            <a:stCxn id="196" idx="0"/>
            <a:endCxn id="183" idx="2"/>
          </p:cNvCxnSpPr>
          <p:nvPr/>
        </p:nvCxnSpPr>
        <p:spPr>
          <a:xfrm rot="-5400000">
            <a:off x="4312900" y="10675"/>
            <a:ext cx="378600" cy="15060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8" name="Google Shape;198;p29"/>
          <p:cNvSpPr/>
          <p:nvPr/>
        </p:nvSpPr>
        <p:spPr>
          <a:xfrm>
            <a:off x="4897300" y="952975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PlenaryDossier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29"/>
          <p:cNvCxnSpPr>
            <a:stCxn id="193" idx="2"/>
            <a:endCxn id="200" idx="0"/>
          </p:cNvCxnSpPr>
          <p:nvPr/>
        </p:nvCxnSpPr>
        <p:spPr>
          <a:xfrm flipH="1" rot="-5400000">
            <a:off x="5611250" y="3174600"/>
            <a:ext cx="727500" cy="723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9"/>
          <p:cNvCxnSpPr>
            <a:stCxn id="198" idx="0"/>
            <a:endCxn id="183" idx="2"/>
          </p:cNvCxnSpPr>
          <p:nvPr/>
        </p:nvCxnSpPr>
        <p:spPr>
          <a:xfrm flipH="1" rot="5400000">
            <a:off x="5371300" y="458575"/>
            <a:ext cx="378600" cy="6102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2" name="Google Shape;202;p29"/>
          <p:cNvSpPr/>
          <p:nvPr/>
        </p:nvSpPr>
        <p:spPr>
          <a:xfrm>
            <a:off x="7030900" y="952975"/>
            <a:ext cx="20637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 of 2018/0413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29"/>
          <p:cNvCxnSpPr>
            <a:stCxn id="202" idx="0"/>
            <a:endCxn id="183" idx="2"/>
          </p:cNvCxnSpPr>
          <p:nvPr/>
        </p:nvCxnSpPr>
        <p:spPr>
          <a:xfrm flipH="1" rot="5400000">
            <a:off x="6469750" y="-640025"/>
            <a:ext cx="378600" cy="28074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4" name="Google Shape;204;p29"/>
          <p:cNvSpPr/>
          <p:nvPr/>
        </p:nvSpPr>
        <p:spPr>
          <a:xfrm>
            <a:off x="3574450" y="2048825"/>
            <a:ext cx="14367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TablingAmendments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URI:ECON-9-00408/3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13/11/2019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3366350" y="3193400"/>
            <a:ext cx="2029200" cy="714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LegislationWork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 to committee draft report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URI:ECON-AM-643162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p29"/>
          <p:cNvCxnSpPr>
            <a:stCxn id="205" idx="0"/>
            <a:endCxn id="204" idx="2"/>
          </p:cNvCxnSpPr>
          <p:nvPr/>
        </p:nvCxnSpPr>
        <p:spPr>
          <a:xfrm rot="10800000">
            <a:off x="4292750" y="2828300"/>
            <a:ext cx="88200" cy="3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7" name="Google Shape;207;p29"/>
          <p:cNvSpPr/>
          <p:nvPr/>
        </p:nvSpPr>
        <p:spPr>
          <a:xfrm>
            <a:off x="7320100" y="4336625"/>
            <a:ext cx="16428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URI:ECON-PV-2019-12-02-1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29"/>
          <p:cNvCxnSpPr>
            <a:stCxn id="207" idx="1"/>
            <a:endCxn id="190" idx="3"/>
          </p:cNvCxnSpPr>
          <p:nvPr/>
        </p:nvCxnSpPr>
        <p:spPr>
          <a:xfrm rot="10800000">
            <a:off x="6994900" y="4672175"/>
            <a:ext cx="32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9" name="Google Shape;209;p29"/>
          <p:cNvSpPr/>
          <p:nvPr/>
        </p:nvSpPr>
        <p:spPr>
          <a:xfrm>
            <a:off x="7327250" y="2067600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CommitteeVote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URI:ECON-9-00408/5 3/12/2019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29"/>
          <p:cNvCxnSpPr>
            <a:stCxn id="209" idx="0"/>
            <a:endCxn id="180" idx="2"/>
          </p:cNvCxnSpPr>
          <p:nvPr/>
        </p:nvCxnSpPr>
        <p:spPr>
          <a:xfrm flipH="1" rot="5400000">
            <a:off x="4759250" y="-1321800"/>
            <a:ext cx="443400" cy="63354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0" name="Google Shape;200;p29"/>
          <p:cNvSpPr/>
          <p:nvPr/>
        </p:nvSpPr>
        <p:spPr>
          <a:xfrm>
            <a:off x="5189750" y="3574625"/>
            <a:ext cx="16428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 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URI:ECON-OJ-2019-12-02-1-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-15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7323350" y="3422225"/>
            <a:ext cx="16428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 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URI:ECON-OJ-2019-12-02-1-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29"/>
          <p:cNvCxnSpPr>
            <a:stCxn id="191" idx="3"/>
            <a:endCxn id="200" idx="1"/>
          </p:cNvCxnSpPr>
          <p:nvPr/>
        </p:nvCxnSpPr>
        <p:spPr>
          <a:xfrm flipH="1" rot="10800000">
            <a:off x="3708350" y="3910175"/>
            <a:ext cx="1481400" cy="7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13" name="Google Shape;213;p29"/>
          <p:cNvCxnSpPr>
            <a:stCxn id="209" idx="2"/>
            <a:endCxn id="211" idx="0"/>
          </p:cNvCxnSpPr>
          <p:nvPr/>
        </p:nvCxnSpPr>
        <p:spPr>
          <a:xfrm rot="5400000">
            <a:off x="7859150" y="3132600"/>
            <a:ext cx="575100" cy="39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9"/>
          <p:cNvSpPr txBox="1"/>
          <p:nvPr/>
        </p:nvSpPr>
        <p:spPr>
          <a:xfrm>
            <a:off x="2468200" y="44875"/>
            <a:ext cx="130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based_on_a_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5055928" y="464061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1550728" y="1530861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1258200" y="2861625"/>
            <a:ext cx="206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3324400" y="2834638"/>
            <a:ext cx="193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3788200" y="4599150"/>
            <a:ext cx="143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5440000" y="2864275"/>
            <a:ext cx="152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4144600" y="408347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6354400" y="4885270"/>
            <a:ext cx="193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7497400" y="2864275"/>
            <a:ext cx="152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6427528" y="3054861"/>
            <a:ext cx="125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eli-dl:consists_of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29"/>
          <p:cNvCxnSpPr>
            <a:stCxn id="193" idx="3"/>
          </p:cNvCxnSpPr>
          <p:nvPr/>
        </p:nvCxnSpPr>
        <p:spPr>
          <a:xfrm>
            <a:off x="6760250" y="2457300"/>
            <a:ext cx="195900" cy="1858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26" name="Google Shape;226;p29"/>
          <p:cNvSpPr/>
          <p:nvPr/>
        </p:nvSpPr>
        <p:spPr>
          <a:xfrm>
            <a:off x="-792125" y="880550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ProcedureCreation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URI:CNS-2018-0413-PROCR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29"/>
          <p:cNvCxnSpPr>
            <a:stCxn id="188" idx="3"/>
            <a:endCxn id="205" idx="1"/>
          </p:cNvCxnSpPr>
          <p:nvPr/>
        </p:nvCxnSpPr>
        <p:spPr>
          <a:xfrm>
            <a:off x="2945800" y="3550850"/>
            <a:ext cx="4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28" name="Google Shape;228;p29"/>
          <p:cNvSpPr txBox="1"/>
          <p:nvPr/>
        </p:nvSpPr>
        <p:spPr>
          <a:xfrm>
            <a:off x="2209600" y="3778675"/>
            <a:ext cx="206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eli-dl:amends_draft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29"/>
          <p:cNvCxnSpPr/>
          <p:nvPr/>
        </p:nvCxnSpPr>
        <p:spPr>
          <a:xfrm flipH="1" rot="10800000">
            <a:off x="5136075" y="2776150"/>
            <a:ext cx="669300" cy="6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0" name="Google Shape;230;p29"/>
          <p:cNvCxnSpPr>
            <a:stCxn id="228" idx="3"/>
          </p:cNvCxnSpPr>
          <p:nvPr/>
        </p:nvCxnSpPr>
        <p:spPr>
          <a:xfrm flipH="1">
            <a:off x="3499900" y="3955675"/>
            <a:ext cx="773400" cy="4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1" name="Google Shape;231;p29"/>
          <p:cNvSpPr txBox="1"/>
          <p:nvPr/>
        </p:nvSpPr>
        <p:spPr>
          <a:xfrm>
            <a:off x="3458800" y="385487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eli:references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/>
          <p:nvPr/>
        </p:nvSpPr>
        <p:spPr>
          <a:xfrm>
            <a:off x="5342769" y="1105375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MainDossier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0"/>
          <p:cNvSpPr/>
          <p:nvPr/>
        </p:nvSpPr>
        <p:spPr>
          <a:xfrm>
            <a:off x="1760025" y="3203525"/>
            <a:ext cx="17715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AppointmentOfRapporteur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18/7/2019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URI:ECON-9-00408/1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30"/>
          <p:cNvCxnSpPr>
            <a:stCxn id="237" idx="0"/>
            <a:endCxn id="236" idx="2"/>
          </p:cNvCxnSpPr>
          <p:nvPr/>
        </p:nvCxnSpPr>
        <p:spPr>
          <a:xfrm rot="-5400000">
            <a:off x="3735375" y="686825"/>
            <a:ext cx="1427100" cy="36063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9" name="Google Shape;239;p30"/>
          <p:cNvSpPr/>
          <p:nvPr/>
        </p:nvSpPr>
        <p:spPr>
          <a:xfrm>
            <a:off x="3777200" y="3191825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TablingDraftReport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URI:ECON-9-00408/2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15/10/2019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240;p30"/>
          <p:cNvCxnSpPr>
            <a:stCxn id="239" idx="0"/>
            <a:endCxn id="236" idx="2"/>
          </p:cNvCxnSpPr>
          <p:nvPr/>
        </p:nvCxnSpPr>
        <p:spPr>
          <a:xfrm rot="-5400000">
            <a:off x="4717700" y="1657325"/>
            <a:ext cx="1415400" cy="1653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1" name="Google Shape;241;p30"/>
          <p:cNvSpPr/>
          <p:nvPr/>
        </p:nvSpPr>
        <p:spPr>
          <a:xfrm>
            <a:off x="3079300" y="4336400"/>
            <a:ext cx="1771500" cy="714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eli-dl:AmendmentToDraft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DraftReportTabled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URI:ECON-PR-641419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p30"/>
          <p:cNvCxnSpPr>
            <a:stCxn id="241" idx="0"/>
          </p:cNvCxnSpPr>
          <p:nvPr/>
        </p:nvCxnSpPr>
        <p:spPr>
          <a:xfrm rot="10800000">
            <a:off x="3954550" y="3988400"/>
            <a:ext cx="1050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3" name="Google Shape;243;p30"/>
          <p:cNvSpPr/>
          <p:nvPr/>
        </p:nvSpPr>
        <p:spPr>
          <a:xfrm>
            <a:off x="7022450" y="3210600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CommitteeDebate URI:ECON-9-00408/4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p30"/>
          <p:cNvCxnSpPr>
            <a:stCxn id="243" idx="0"/>
            <a:endCxn id="236" idx="2"/>
          </p:cNvCxnSpPr>
          <p:nvPr/>
        </p:nvCxnSpPr>
        <p:spPr>
          <a:xfrm flipH="1" rot="5400000">
            <a:off x="6330950" y="1697700"/>
            <a:ext cx="1434000" cy="15918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5" name="Google Shape;245;p30"/>
          <p:cNvSpPr/>
          <p:nvPr/>
        </p:nvSpPr>
        <p:spPr>
          <a:xfrm>
            <a:off x="5342775" y="107975"/>
            <a:ext cx="1947000" cy="618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30"/>
          <p:cNvCxnSpPr>
            <a:stCxn id="236" idx="0"/>
            <a:endCxn id="245" idx="2"/>
          </p:cNvCxnSpPr>
          <p:nvPr/>
        </p:nvCxnSpPr>
        <p:spPr>
          <a:xfrm rot="-5400000">
            <a:off x="6094869" y="883975"/>
            <a:ext cx="378600" cy="642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7" name="Google Shape;247;p30"/>
          <p:cNvSpPr/>
          <p:nvPr/>
        </p:nvSpPr>
        <p:spPr>
          <a:xfrm>
            <a:off x="5479450" y="3191825"/>
            <a:ext cx="14367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TablingAmendments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URI:ECON-9-00408/3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13/11/2019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0"/>
          <p:cNvSpPr/>
          <p:nvPr/>
        </p:nvSpPr>
        <p:spPr>
          <a:xfrm>
            <a:off x="5271350" y="4336400"/>
            <a:ext cx="1713000" cy="714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eli-dl:AmendmentToDraft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AmendmentsTabled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URI:ECON-AM-643162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p30"/>
          <p:cNvCxnSpPr>
            <a:stCxn id="248" idx="0"/>
            <a:endCxn id="247" idx="2"/>
          </p:cNvCxnSpPr>
          <p:nvPr/>
        </p:nvCxnSpPr>
        <p:spPr>
          <a:xfrm flipH="1" rot="10800000">
            <a:off x="6127850" y="3971300"/>
            <a:ext cx="69900" cy="3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0" name="Google Shape;250;p30"/>
          <p:cNvSpPr txBox="1"/>
          <p:nvPr/>
        </p:nvSpPr>
        <p:spPr>
          <a:xfrm>
            <a:off x="5894128" y="692661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eli-dl:consists_of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5665528" y="1759461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eli-dl:consists_of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3352600" y="4007275"/>
            <a:ext cx="206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5363800" y="4007275"/>
            <a:ext cx="193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p30"/>
          <p:cNvCxnSpPr>
            <a:stCxn id="241" idx="3"/>
            <a:endCxn id="248" idx="1"/>
          </p:cNvCxnSpPr>
          <p:nvPr/>
        </p:nvCxnSpPr>
        <p:spPr>
          <a:xfrm>
            <a:off x="4850800" y="4693850"/>
            <a:ext cx="4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5" name="Google Shape;255;p30"/>
          <p:cNvCxnSpPr/>
          <p:nvPr/>
        </p:nvCxnSpPr>
        <p:spPr>
          <a:xfrm flipH="1" rot="10800000">
            <a:off x="7041075" y="3919150"/>
            <a:ext cx="669300" cy="6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6" name="Google Shape;256;p30"/>
          <p:cNvSpPr/>
          <p:nvPr/>
        </p:nvSpPr>
        <p:spPr>
          <a:xfrm>
            <a:off x="369700" y="108110"/>
            <a:ext cx="1436700" cy="6189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Agent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URI:person/1983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Pierre Moscovisi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0"/>
          <p:cNvSpPr/>
          <p:nvPr/>
        </p:nvSpPr>
        <p:spPr>
          <a:xfrm>
            <a:off x="3416405" y="193816"/>
            <a:ext cx="1120200" cy="443400"/>
          </a:xfrm>
          <a:prstGeom prst="rect">
            <a:avLst/>
          </a:prstGeom>
          <a:noFill/>
          <a:ln cap="flat" cmpd="sng" w="254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Membership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0"/>
          <p:cNvSpPr/>
          <p:nvPr/>
        </p:nvSpPr>
        <p:spPr>
          <a:xfrm>
            <a:off x="3417280" y="828042"/>
            <a:ext cx="1120200" cy="443400"/>
          </a:xfrm>
          <a:prstGeom prst="rect">
            <a:avLst/>
          </a:prstGeom>
          <a:noFill/>
          <a:ln cap="flat" cmpd="sng" w="254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Calibri"/>
                <a:ea typeface="Calibri"/>
                <a:cs typeface="Calibri"/>
                <a:sym typeface="Calibri"/>
              </a:rPr>
              <a:t>RoleForActivity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Commissioner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p30"/>
          <p:cNvCxnSpPr>
            <a:stCxn id="258" idx="0"/>
            <a:endCxn id="257" idx="2"/>
          </p:cNvCxnSpPr>
          <p:nvPr/>
        </p:nvCxnSpPr>
        <p:spPr>
          <a:xfrm flipH="1" rot="5400000">
            <a:off x="3881530" y="732192"/>
            <a:ext cx="190800" cy="9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0" name="Google Shape;260;p30"/>
          <p:cNvCxnSpPr>
            <a:stCxn id="256" idx="3"/>
            <a:endCxn id="257" idx="1"/>
          </p:cNvCxnSpPr>
          <p:nvPr/>
        </p:nvCxnSpPr>
        <p:spPr>
          <a:xfrm flipH="1" rot="10800000">
            <a:off x="1806400" y="415460"/>
            <a:ext cx="1610100" cy="21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30"/>
          <p:cNvCxnSpPr>
            <a:stCxn id="245" idx="1"/>
            <a:endCxn id="257" idx="3"/>
          </p:cNvCxnSpPr>
          <p:nvPr/>
        </p:nvCxnSpPr>
        <p:spPr>
          <a:xfrm rot="10800000">
            <a:off x="4536675" y="415625"/>
            <a:ext cx="806100" cy="18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2" name="Google Shape;262;p30"/>
          <p:cNvSpPr txBox="1"/>
          <p:nvPr/>
        </p:nvSpPr>
        <p:spPr>
          <a:xfrm>
            <a:off x="4495800" y="159250"/>
            <a:ext cx="87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hasActivity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0"/>
          <p:cNvSpPr/>
          <p:nvPr/>
        </p:nvSpPr>
        <p:spPr>
          <a:xfrm>
            <a:off x="369700" y="1327310"/>
            <a:ext cx="1436700" cy="6189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Agent 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Lidia Pereira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(person)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0"/>
          <p:cNvSpPr/>
          <p:nvPr/>
        </p:nvSpPr>
        <p:spPr>
          <a:xfrm>
            <a:off x="3416405" y="1413016"/>
            <a:ext cx="1120200" cy="443400"/>
          </a:xfrm>
          <a:prstGeom prst="rect">
            <a:avLst/>
          </a:prstGeom>
          <a:noFill/>
          <a:ln cap="flat" cmpd="sng" w="254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Membership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0"/>
          <p:cNvSpPr/>
          <p:nvPr/>
        </p:nvSpPr>
        <p:spPr>
          <a:xfrm>
            <a:off x="3417280" y="1971042"/>
            <a:ext cx="1120200" cy="443400"/>
          </a:xfrm>
          <a:prstGeom prst="rect">
            <a:avLst/>
          </a:prstGeom>
          <a:noFill/>
          <a:ln cap="flat" cmpd="sng" w="254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Calibri"/>
                <a:ea typeface="Calibri"/>
                <a:cs typeface="Calibri"/>
                <a:sym typeface="Calibri"/>
              </a:rPr>
              <a:t>RoleForActivity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Rapporteur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30"/>
          <p:cNvCxnSpPr>
            <a:stCxn id="265" idx="0"/>
            <a:endCxn id="264" idx="2"/>
          </p:cNvCxnSpPr>
          <p:nvPr/>
        </p:nvCxnSpPr>
        <p:spPr>
          <a:xfrm flipH="1" rot="5400000">
            <a:off x="3919630" y="1913292"/>
            <a:ext cx="114600" cy="9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7" name="Google Shape;267;p30"/>
          <p:cNvSpPr txBox="1"/>
          <p:nvPr/>
        </p:nvSpPr>
        <p:spPr>
          <a:xfrm>
            <a:off x="1783025" y="-56300"/>
            <a:ext cx="206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ep:hasActivityMembership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30"/>
          <p:cNvCxnSpPr>
            <a:stCxn id="263" idx="3"/>
          </p:cNvCxnSpPr>
          <p:nvPr/>
        </p:nvCxnSpPr>
        <p:spPr>
          <a:xfrm flipH="1" rot="10800000">
            <a:off x="1806400" y="1634660"/>
            <a:ext cx="1610100" cy="2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30"/>
          <p:cNvSpPr txBox="1"/>
          <p:nvPr/>
        </p:nvSpPr>
        <p:spPr>
          <a:xfrm>
            <a:off x="1620500" y="1239100"/>
            <a:ext cx="201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ep:hasActivityMembership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" name="Google Shape;270;p30"/>
          <p:cNvCxnSpPr>
            <a:stCxn id="236" idx="1"/>
            <a:endCxn id="264" idx="3"/>
          </p:cNvCxnSpPr>
          <p:nvPr/>
        </p:nvCxnSpPr>
        <p:spPr>
          <a:xfrm flipH="1">
            <a:off x="4536669" y="1440925"/>
            <a:ext cx="806100" cy="1938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71" name="Google Shape;271;p30"/>
          <p:cNvSpPr txBox="1"/>
          <p:nvPr/>
        </p:nvSpPr>
        <p:spPr>
          <a:xfrm>
            <a:off x="4495800" y="1149850"/>
            <a:ext cx="87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hasA</a:t>
            </a: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ctivity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0"/>
          <p:cNvSpPr/>
          <p:nvPr/>
        </p:nvSpPr>
        <p:spPr>
          <a:xfrm>
            <a:off x="369700" y="2089310"/>
            <a:ext cx="1436700" cy="6189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Agent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Committee ECON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(organization)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30"/>
          <p:cNvCxnSpPr>
            <a:stCxn id="272" idx="3"/>
          </p:cNvCxnSpPr>
          <p:nvPr/>
        </p:nvCxnSpPr>
        <p:spPr>
          <a:xfrm flipH="1" rot="10800000">
            <a:off x="1806400" y="1701260"/>
            <a:ext cx="1567200" cy="69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74" name="Google Shape;274;p30"/>
          <p:cNvSpPr/>
          <p:nvPr/>
        </p:nvSpPr>
        <p:spPr>
          <a:xfrm>
            <a:off x="8007900" y="2451975"/>
            <a:ext cx="1229100" cy="61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Organization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Committee ECON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5" name="Google Shape;275;p30"/>
          <p:cNvCxnSpPr>
            <a:stCxn id="276" idx="1"/>
            <a:endCxn id="236" idx="3"/>
          </p:cNvCxnSpPr>
          <p:nvPr/>
        </p:nvCxnSpPr>
        <p:spPr>
          <a:xfrm flipH="1">
            <a:off x="7161300" y="1438200"/>
            <a:ext cx="293700" cy="27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77" name="Google Shape;277;p30"/>
          <p:cNvSpPr txBox="1"/>
          <p:nvPr/>
        </p:nvSpPr>
        <p:spPr>
          <a:xfrm>
            <a:off x="1812250" y="2077300"/>
            <a:ext cx="181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ep:hasActivityInNameOf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7455000" y="1216500"/>
            <a:ext cx="1068300" cy="443400"/>
          </a:xfrm>
          <a:prstGeom prst="rect">
            <a:avLst/>
          </a:prstGeom>
          <a:noFill/>
          <a:ln cap="flat" cmpd="sng" w="254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Membership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30"/>
          <p:cNvCxnSpPr>
            <a:stCxn id="274" idx="0"/>
            <a:endCxn id="276" idx="3"/>
          </p:cNvCxnSpPr>
          <p:nvPr/>
        </p:nvCxnSpPr>
        <p:spPr>
          <a:xfrm flipH="1" rot="5400000">
            <a:off x="8066100" y="1895625"/>
            <a:ext cx="1013700" cy="99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79" name="Google Shape;279;p30"/>
          <p:cNvSpPr/>
          <p:nvPr/>
        </p:nvSpPr>
        <p:spPr>
          <a:xfrm>
            <a:off x="7455875" y="1818649"/>
            <a:ext cx="1120200" cy="378600"/>
          </a:xfrm>
          <a:prstGeom prst="rect">
            <a:avLst/>
          </a:prstGeom>
          <a:noFill/>
          <a:ln cap="flat" cmpd="sng" w="254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Calibri"/>
                <a:ea typeface="Calibri"/>
                <a:cs typeface="Calibri"/>
                <a:sym typeface="Calibri"/>
              </a:rPr>
              <a:t>RoleForActivity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Responsible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30"/>
          <p:cNvCxnSpPr>
            <a:stCxn id="279" idx="0"/>
            <a:endCxn id="276" idx="2"/>
          </p:cNvCxnSpPr>
          <p:nvPr/>
        </p:nvCxnSpPr>
        <p:spPr>
          <a:xfrm flipH="1" rot="5400000">
            <a:off x="7923275" y="1725949"/>
            <a:ext cx="158700" cy="267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81" name="Google Shape;281;p30"/>
          <p:cNvSpPr txBox="1"/>
          <p:nvPr/>
        </p:nvSpPr>
        <p:spPr>
          <a:xfrm>
            <a:off x="7359125" y="2158625"/>
            <a:ext cx="190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ep:hasActivityMembership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7189526" y="921250"/>
            <a:ext cx="77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2861700" y="521738"/>
            <a:ext cx="227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ep:roleForActivityMembership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/>
          <p:nvPr/>
        </p:nvSpPr>
        <p:spPr>
          <a:xfrm>
            <a:off x="6599563" y="1892940"/>
            <a:ext cx="1771500" cy="714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eli-dl:AmendmentToDraft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DraftReportTabled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URI:ECON-PR-641419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1"/>
          <p:cNvSpPr/>
          <p:nvPr/>
        </p:nvSpPr>
        <p:spPr>
          <a:xfrm>
            <a:off x="293500" y="336710"/>
            <a:ext cx="1436700" cy="6189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Agent 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Lidia Pereira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(person)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1"/>
          <p:cNvSpPr/>
          <p:nvPr/>
        </p:nvSpPr>
        <p:spPr>
          <a:xfrm>
            <a:off x="4117314" y="422416"/>
            <a:ext cx="1120200" cy="443400"/>
          </a:xfrm>
          <a:prstGeom prst="rect">
            <a:avLst/>
          </a:prstGeom>
          <a:noFill/>
          <a:ln cap="flat" cmpd="sng" w="254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Work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Membership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1"/>
          <p:cNvSpPr/>
          <p:nvPr/>
        </p:nvSpPr>
        <p:spPr>
          <a:xfrm>
            <a:off x="3950675" y="1209050"/>
            <a:ext cx="1587000" cy="443400"/>
          </a:xfrm>
          <a:prstGeom prst="rect">
            <a:avLst/>
          </a:prstGeom>
          <a:noFill/>
          <a:ln cap="flat" cmpd="sng" w="254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Calibri"/>
                <a:ea typeface="Calibri"/>
                <a:cs typeface="Calibri"/>
                <a:sym typeface="Calibri"/>
              </a:rPr>
              <a:t>Work</a:t>
            </a:r>
            <a:r>
              <a:rPr b="1" lang="fr" sz="1100">
                <a:latin typeface="Calibri"/>
                <a:ea typeface="Calibri"/>
                <a:cs typeface="Calibri"/>
                <a:sym typeface="Calibri"/>
              </a:rPr>
              <a:t>MembershipRole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Rapporteur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31"/>
          <p:cNvCxnSpPr>
            <a:stCxn id="291" idx="0"/>
            <a:endCxn id="290" idx="2"/>
          </p:cNvCxnSpPr>
          <p:nvPr/>
        </p:nvCxnSpPr>
        <p:spPr>
          <a:xfrm flipH="1" rot="5400000">
            <a:off x="4539125" y="1004000"/>
            <a:ext cx="343200" cy="669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93" name="Google Shape;293;p31"/>
          <p:cNvCxnSpPr>
            <a:stCxn id="289" idx="3"/>
            <a:endCxn id="290" idx="1"/>
          </p:cNvCxnSpPr>
          <p:nvPr/>
        </p:nvCxnSpPr>
        <p:spPr>
          <a:xfrm flipH="1" rot="10800000">
            <a:off x="1730200" y="644060"/>
            <a:ext cx="2387100" cy="2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94" name="Google Shape;294;p31"/>
          <p:cNvSpPr txBox="1"/>
          <p:nvPr/>
        </p:nvSpPr>
        <p:spPr>
          <a:xfrm>
            <a:off x="2219050" y="172300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31"/>
          <p:cNvCxnSpPr>
            <a:stCxn id="288" idx="1"/>
            <a:endCxn id="290" idx="3"/>
          </p:cNvCxnSpPr>
          <p:nvPr/>
        </p:nvCxnSpPr>
        <p:spPr>
          <a:xfrm rot="10800000">
            <a:off x="5237563" y="644190"/>
            <a:ext cx="1362000" cy="16062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31"/>
          <p:cNvSpPr/>
          <p:nvPr/>
        </p:nvSpPr>
        <p:spPr>
          <a:xfrm>
            <a:off x="293500" y="1403510"/>
            <a:ext cx="1436700" cy="6189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Agent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Committee ECON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(organization)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7" name="Google Shape;297;p31"/>
          <p:cNvCxnSpPr>
            <a:stCxn id="296" idx="3"/>
            <a:endCxn id="298" idx="2"/>
          </p:cNvCxnSpPr>
          <p:nvPr/>
        </p:nvCxnSpPr>
        <p:spPr>
          <a:xfrm flipH="1" rot="10800000">
            <a:off x="1730200" y="765860"/>
            <a:ext cx="2336700" cy="947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99" name="Google Shape;299;p31"/>
          <p:cNvSpPr/>
          <p:nvPr/>
        </p:nvSpPr>
        <p:spPr>
          <a:xfrm>
            <a:off x="3949805" y="2022616"/>
            <a:ext cx="1120200" cy="443400"/>
          </a:xfrm>
          <a:prstGeom prst="rect">
            <a:avLst/>
          </a:prstGeom>
          <a:noFill/>
          <a:ln cap="flat" cmpd="sng" w="254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Work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Membership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1"/>
          <p:cNvSpPr/>
          <p:nvPr/>
        </p:nvSpPr>
        <p:spPr>
          <a:xfrm>
            <a:off x="3871850" y="2733050"/>
            <a:ext cx="1587000" cy="537300"/>
          </a:xfrm>
          <a:prstGeom prst="rect">
            <a:avLst/>
          </a:prstGeom>
          <a:noFill/>
          <a:ln cap="flat" cmpd="sng" w="254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Calibri"/>
                <a:ea typeface="Calibri"/>
                <a:cs typeface="Calibri"/>
                <a:sym typeface="Calibri"/>
              </a:rPr>
              <a:t>Work</a:t>
            </a:r>
            <a:r>
              <a:rPr b="1" lang="fr" sz="1100">
                <a:latin typeface="Calibri"/>
                <a:ea typeface="Calibri"/>
                <a:cs typeface="Calibri"/>
                <a:sym typeface="Calibri"/>
              </a:rPr>
              <a:t>MembershipRole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Organisation Responsibility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1" name="Google Shape;301;p31"/>
          <p:cNvCxnSpPr>
            <a:stCxn id="300" idx="0"/>
            <a:endCxn id="299" idx="2"/>
          </p:cNvCxnSpPr>
          <p:nvPr/>
        </p:nvCxnSpPr>
        <p:spPr>
          <a:xfrm flipH="1" rot="5400000">
            <a:off x="4454150" y="2521850"/>
            <a:ext cx="267000" cy="1554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02" name="Google Shape;302;p31"/>
          <p:cNvCxnSpPr>
            <a:stCxn id="296" idx="2"/>
            <a:endCxn id="299" idx="1"/>
          </p:cNvCxnSpPr>
          <p:nvPr/>
        </p:nvCxnSpPr>
        <p:spPr>
          <a:xfrm flipH="1" rot="-5400000">
            <a:off x="2369800" y="664460"/>
            <a:ext cx="222000" cy="293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03" name="Google Shape;303;p31"/>
          <p:cNvSpPr txBox="1"/>
          <p:nvPr/>
        </p:nvSpPr>
        <p:spPr>
          <a:xfrm>
            <a:off x="2295250" y="934300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4" name="Google Shape;304;p31"/>
          <p:cNvCxnSpPr>
            <a:stCxn id="288" idx="1"/>
            <a:endCxn id="299" idx="3"/>
          </p:cNvCxnSpPr>
          <p:nvPr/>
        </p:nvCxnSpPr>
        <p:spPr>
          <a:xfrm rot="10800000">
            <a:off x="5069863" y="2244390"/>
            <a:ext cx="1529700" cy="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31"/>
          <p:cNvSpPr/>
          <p:nvPr/>
        </p:nvSpPr>
        <p:spPr>
          <a:xfrm>
            <a:off x="3949805" y="3546616"/>
            <a:ext cx="1120200" cy="443400"/>
          </a:xfrm>
          <a:prstGeom prst="rect">
            <a:avLst/>
          </a:prstGeom>
          <a:noFill/>
          <a:ln cap="flat" cmpd="sng" w="254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Work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Membership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3702376" y="4333250"/>
            <a:ext cx="1839600" cy="618900"/>
          </a:xfrm>
          <a:prstGeom prst="rect">
            <a:avLst/>
          </a:prstGeom>
          <a:noFill/>
          <a:ln cap="flat" cmpd="sng" w="254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Calibri"/>
                <a:ea typeface="Calibri"/>
                <a:cs typeface="Calibri"/>
                <a:sym typeface="Calibri"/>
              </a:rPr>
              <a:t>Work</a:t>
            </a:r>
            <a:r>
              <a:rPr b="1" lang="fr" sz="1100">
                <a:latin typeface="Calibri"/>
                <a:ea typeface="Calibri"/>
                <a:cs typeface="Calibri"/>
                <a:sym typeface="Calibri"/>
              </a:rPr>
              <a:t>MembershipRole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Person </a:t>
            </a: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Responsibility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" name="Google Shape;307;p31"/>
          <p:cNvCxnSpPr>
            <a:stCxn id="306" idx="0"/>
            <a:endCxn id="305" idx="2"/>
          </p:cNvCxnSpPr>
          <p:nvPr/>
        </p:nvCxnSpPr>
        <p:spPr>
          <a:xfrm flipH="1" rot="5400000">
            <a:off x="4394476" y="4105550"/>
            <a:ext cx="343200" cy="1122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08" name="Google Shape;308;p31"/>
          <p:cNvCxnSpPr>
            <a:stCxn id="305" idx="3"/>
          </p:cNvCxnSpPr>
          <p:nvPr/>
        </p:nvCxnSpPr>
        <p:spPr>
          <a:xfrm flipH="1" rot="10800000">
            <a:off x="5070005" y="2388916"/>
            <a:ext cx="1537200" cy="1379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09" name="Google Shape;309;p31"/>
          <p:cNvSpPr/>
          <p:nvPr/>
        </p:nvSpPr>
        <p:spPr>
          <a:xfrm>
            <a:off x="369700" y="3460910"/>
            <a:ext cx="1436700" cy="6189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Agent 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Anna Thomas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(person)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1"/>
          <p:cNvSpPr/>
          <p:nvPr/>
        </p:nvSpPr>
        <p:spPr>
          <a:xfrm>
            <a:off x="4066900" y="728100"/>
            <a:ext cx="69300" cy="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0" name="Google Shape;310;p31"/>
          <p:cNvCxnSpPr>
            <a:stCxn id="309" idx="3"/>
            <a:endCxn id="305" idx="1"/>
          </p:cNvCxnSpPr>
          <p:nvPr/>
        </p:nvCxnSpPr>
        <p:spPr>
          <a:xfrm flipH="1" rot="10800000">
            <a:off x="1806400" y="3768260"/>
            <a:ext cx="2143500" cy="2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11" name="Google Shape;311;p31"/>
          <p:cNvSpPr txBox="1"/>
          <p:nvPr/>
        </p:nvSpPr>
        <p:spPr>
          <a:xfrm>
            <a:off x="1903750" y="1924900"/>
            <a:ext cx="21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ep:workMembershipHasAgent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1"/>
          <p:cNvSpPr txBox="1"/>
          <p:nvPr/>
        </p:nvSpPr>
        <p:spPr>
          <a:xfrm>
            <a:off x="5069875" y="1772500"/>
            <a:ext cx="183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ep:hasWorkMembership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1"/>
          <p:cNvSpPr txBox="1"/>
          <p:nvPr/>
        </p:nvSpPr>
        <p:spPr>
          <a:xfrm>
            <a:off x="3719225" y="877525"/>
            <a:ext cx="194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ep:workMembershipRole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1"/>
          <p:cNvSpPr txBox="1"/>
          <p:nvPr/>
        </p:nvSpPr>
        <p:spPr>
          <a:xfrm>
            <a:off x="1903750" y="3448900"/>
            <a:ext cx="21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ep:workMembershipHasAgent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1"/>
          <p:cNvSpPr txBox="1"/>
          <p:nvPr/>
        </p:nvSpPr>
        <p:spPr>
          <a:xfrm>
            <a:off x="1903750" y="248500"/>
            <a:ext cx="21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ep:workMembershipHasAgent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1"/>
          <p:cNvSpPr txBox="1"/>
          <p:nvPr/>
        </p:nvSpPr>
        <p:spPr>
          <a:xfrm>
            <a:off x="1675150" y="934300"/>
            <a:ext cx="21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ep:workMembershipInNameOf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1"/>
          <p:cNvSpPr txBox="1"/>
          <p:nvPr/>
        </p:nvSpPr>
        <p:spPr>
          <a:xfrm>
            <a:off x="3795425" y="2401525"/>
            <a:ext cx="194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ep:workMembershipRole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1"/>
          <p:cNvSpPr txBox="1"/>
          <p:nvPr/>
        </p:nvSpPr>
        <p:spPr>
          <a:xfrm>
            <a:off x="3643025" y="3925525"/>
            <a:ext cx="194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ep:workMembershipRole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/>
          <p:nvPr/>
        </p:nvSpPr>
        <p:spPr>
          <a:xfrm>
            <a:off x="2696014" y="495775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MainDossier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2"/>
          <p:cNvSpPr/>
          <p:nvPr/>
        </p:nvSpPr>
        <p:spPr>
          <a:xfrm>
            <a:off x="2786600" y="1591625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TablingDraftReport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URI:ECON-9-00408/2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15/10/2019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Google Shape;325;p32"/>
          <p:cNvCxnSpPr>
            <a:stCxn id="324" idx="0"/>
            <a:endCxn id="323" idx="2"/>
          </p:cNvCxnSpPr>
          <p:nvPr/>
        </p:nvCxnSpPr>
        <p:spPr>
          <a:xfrm flipH="1" rot="5400000">
            <a:off x="3394250" y="1377875"/>
            <a:ext cx="424800" cy="27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26" name="Google Shape;326;p32"/>
          <p:cNvSpPr/>
          <p:nvPr/>
        </p:nvSpPr>
        <p:spPr>
          <a:xfrm>
            <a:off x="2720349" y="4066175"/>
            <a:ext cx="1771500" cy="714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eli-dl:AmendmentToDraft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DraftReportTabled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URI:ECON-PR-641419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2"/>
          <p:cNvSpPr txBox="1"/>
          <p:nvPr/>
        </p:nvSpPr>
        <p:spPr>
          <a:xfrm>
            <a:off x="2769928" y="1073661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eli-dl:consists_of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2"/>
          <p:cNvSpPr/>
          <p:nvPr/>
        </p:nvSpPr>
        <p:spPr>
          <a:xfrm>
            <a:off x="2720349" y="2975450"/>
            <a:ext cx="1771500" cy="714900"/>
          </a:xfrm>
          <a:prstGeom prst="rect">
            <a:avLst/>
          </a:prstGeom>
          <a:solidFill>
            <a:srgbClr val="3C78D8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ep:InvolvedWork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ep:involvedWorkRole:BAC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9" name="Google Shape;329;p32"/>
          <p:cNvCxnSpPr>
            <a:stCxn id="328" idx="0"/>
            <a:endCxn id="324" idx="2"/>
          </p:cNvCxnSpPr>
          <p:nvPr/>
        </p:nvCxnSpPr>
        <p:spPr>
          <a:xfrm rot="-5400000">
            <a:off x="3304749" y="2672300"/>
            <a:ext cx="604500" cy="18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30" name="Google Shape;330;p32"/>
          <p:cNvSpPr txBox="1"/>
          <p:nvPr/>
        </p:nvSpPr>
        <p:spPr>
          <a:xfrm>
            <a:off x="2922326" y="2369050"/>
            <a:ext cx="325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ep:hasOtherRap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(subproperty of ep:involvedWorkRelationship)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" name="Google Shape;331;p32"/>
          <p:cNvCxnSpPr>
            <a:stCxn id="326" idx="0"/>
            <a:endCxn id="328" idx="2"/>
          </p:cNvCxnSpPr>
          <p:nvPr/>
        </p:nvCxnSpPr>
        <p:spPr>
          <a:xfrm rot="-5400000">
            <a:off x="3418449" y="3877925"/>
            <a:ext cx="375900" cy="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32" name="Google Shape;332;p32"/>
          <p:cNvSpPr txBox="1"/>
          <p:nvPr/>
        </p:nvSpPr>
        <p:spPr>
          <a:xfrm>
            <a:off x="2769921" y="3664450"/>
            <a:ext cx="256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ep:hasWorkInvolved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Google Shape;333;p32"/>
          <p:cNvCxnSpPr>
            <a:stCxn id="326" idx="1"/>
            <a:endCxn id="324" idx="1"/>
          </p:cNvCxnSpPr>
          <p:nvPr/>
        </p:nvCxnSpPr>
        <p:spPr>
          <a:xfrm flipH="1" rot="10800000">
            <a:off x="2720349" y="1981325"/>
            <a:ext cx="66300" cy="2442300"/>
          </a:xfrm>
          <a:prstGeom prst="bentConnector3">
            <a:avLst>
              <a:gd fmla="val -16496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34" name="Google Shape;334;p32"/>
          <p:cNvSpPr txBox="1"/>
          <p:nvPr/>
        </p:nvSpPr>
        <p:spPr>
          <a:xfrm>
            <a:off x="1011675" y="2906750"/>
            <a:ext cx="17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eli-dl:involved_work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5311149" y="2975450"/>
            <a:ext cx="1771500" cy="714900"/>
          </a:xfrm>
          <a:prstGeom prst="rect">
            <a:avLst/>
          </a:prstGeom>
          <a:solidFill>
            <a:srgbClr val="3C78D8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Role 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6" name="Google Shape;336;p32"/>
          <p:cNvCxnSpPr>
            <a:stCxn id="335" idx="1"/>
            <a:endCxn id="328" idx="3"/>
          </p:cNvCxnSpPr>
          <p:nvPr/>
        </p:nvCxnSpPr>
        <p:spPr>
          <a:xfrm flipH="1">
            <a:off x="4491849" y="3332900"/>
            <a:ext cx="819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/>
          <p:nvPr/>
        </p:nvSpPr>
        <p:spPr>
          <a:xfrm>
            <a:off x="3015200" y="1058125"/>
            <a:ext cx="24645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3"/>
          <p:cNvSpPr/>
          <p:nvPr/>
        </p:nvSpPr>
        <p:spPr>
          <a:xfrm>
            <a:off x="2948950" y="3380375"/>
            <a:ext cx="2530800" cy="7794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eli-dl:AmendmentToDraft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eli-dl:DraftLegislationWork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commission document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URI:COM-2018-0813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3"/>
          <p:cNvSpPr/>
          <p:nvPr/>
        </p:nvSpPr>
        <p:spPr>
          <a:xfrm>
            <a:off x="2948950" y="2289650"/>
            <a:ext cx="2530800" cy="714900"/>
          </a:xfrm>
          <a:prstGeom prst="rect">
            <a:avLst/>
          </a:prstGeom>
          <a:solidFill>
            <a:srgbClr val="3C78D8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InvolvedWork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ep:involvedWorkRole:BAS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4" name="Google Shape;344;p33"/>
          <p:cNvCxnSpPr>
            <a:stCxn id="343" idx="0"/>
            <a:endCxn id="341" idx="2"/>
          </p:cNvCxnSpPr>
          <p:nvPr/>
        </p:nvCxnSpPr>
        <p:spPr>
          <a:xfrm rot="-5400000">
            <a:off x="4004800" y="2047100"/>
            <a:ext cx="452100" cy="330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45" name="Google Shape;345;p33"/>
          <p:cNvSpPr txBox="1"/>
          <p:nvPr/>
        </p:nvSpPr>
        <p:spPr>
          <a:xfrm>
            <a:off x="2541326" y="1759450"/>
            <a:ext cx="325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ep:hasBase_I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(subproperty of ep:involvedWorkRelationship)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33"/>
          <p:cNvCxnSpPr>
            <a:stCxn id="342" idx="0"/>
            <a:endCxn id="343" idx="2"/>
          </p:cNvCxnSpPr>
          <p:nvPr/>
        </p:nvCxnSpPr>
        <p:spPr>
          <a:xfrm rot="-5400000">
            <a:off x="4026700" y="3192125"/>
            <a:ext cx="375900" cy="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47" name="Google Shape;347;p33"/>
          <p:cNvSpPr txBox="1"/>
          <p:nvPr/>
        </p:nvSpPr>
        <p:spPr>
          <a:xfrm>
            <a:off x="2998521" y="2978650"/>
            <a:ext cx="256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ep:hasWorkInvolved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8" name="Google Shape;348;p33"/>
          <p:cNvCxnSpPr>
            <a:stCxn id="342" idx="1"/>
            <a:endCxn id="341" idx="1"/>
          </p:cNvCxnSpPr>
          <p:nvPr/>
        </p:nvCxnSpPr>
        <p:spPr>
          <a:xfrm flipH="1" rot="10800000">
            <a:off x="2948950" y="1447775"/>
            <a:ext cx="66300" cy="2322300"/>
          </a:xfrm>
          <a:prstGeom prst="bentConnector3">
            <a:avLst>
              <a:gd fmla="val -22631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49" name="Google Shape;349;p33"/>
          <p:cNvSpPr txBox="1"/>
          <p:nvPr/>
        </p:nvSpPr>
        <p:spPr>
          <a:xfrm>
            <a:off x="635225" y="2220950"/>
            <a:ext cx="228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fr">
                <a:latin typeface="Calibri"/>
                <a:ea typeface="Calibri"/>
                <a:cs typeface="Calibri"/>
                <a:sym typeface="Calibri"/>
              </a:rPr>
              <a:t>li-dl:based_on_a_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/>
          <p:nvPr/>
        </p:nvSpPr>
        <p:spPr>
          <a:xfrm>
            <a:off x="1620700" y="952975"/>
            <a:ext cx="21687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</a:t>
            </a: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MainDossier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4"/>
          <p:cNvSpPr/>
          <p:nvPr/>
        </p:nvSpPr>
        <p:spPr>
          <a:xfrm>
            <a:off x="336650" y="33575"/>
            <a:ext cx="2111400" cy="5358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URI:COM-2018-0813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6" name="Google Shape;356;p34"/>
          <p:cNvCxnSpPr>
            <a:stCxn id="355" idx="3"/>
            <a:endCxn id="357" idx="1"/>
          </p:cNvCxnSpPr>
          <p:nvPr/>
        </p:nvCxnSpPr>
        <p:spPr>
          <a:xfrm flipH="1" rot="10800000">
            <a:off x="2448050" y="281675"/>
            <a:ext cx="12300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34"/>
          <p:cNvSpPr/>
          <p:nvPr/>
        </p:nvSpPr>
        <p:spPr>
          <a:xfrm>
            <a:off x="2814219" y="4336569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CommitteeMeeting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URI:MTG-ECON-2019-12-02-1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236750" y="4336625"/>
            <a:ext cx="17517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URI:ECON-OJ-2019-12-02-1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0" name="Google Shape;360;p34"/>
          <p:cNvCxnSpPr>
            <a:stCxn id="359" idx="3"/>
            <a:endCxn id="358" idx="1"/>
          </p:cNvCxnSpPr>
          <p:nvPr/>
        </p:nvCxnSpPr>
        <p:spPr>
          <a:xfrm>
            <a:off x="1988450" y="4672175"/>
            <a:ext cx="82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61" name="Google Shape;361;p34"/>
          <p:cNvSpPr/>
          <p:nvPr/>
        </p:nvSpPr>
        <p:spPr>
          <a:xfrm>
            <a:off x="1231250" y="2067600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CommitteeDebate URI:ECON-9-00408/4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2" name="Google Shape;362;p34"/>
          <p:cNvCxnSpPr>
            <a:stCxn id="361" idx="0"/>
            <a:endCxn id="354" idx="2"/>
          </p:cNvCxnSpPr>
          <p:nvPr/>
        </p:nvCxnSpPr>
        <p:spPr>
          <a:xfrm rot="-5400000">
            <a:off x="2157200" y="1519650"/>
            <a:ext cx="443400" cy="6525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63" name="Google Shape;363;p34"/>
          <p:cNvSpPr/>
          <p:nvPr/>
        </p:nvSpPr>
        <p:spPr>
          <a:xfrm>
            <a:off x="5197175" y="3400325"/>
            <a:ext cx="1858500" cy="8670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AmendmentToDraftLegislationWork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URI:A-9-2019-0047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6/12/2019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4"/>
          <p:cNvSpPr/>
          <p:nvPr/>
        </p:nvSpPr>
        <p:spPr>
          <a:xfrm>
            <a:off x="3678100" y="-53825"/>
            <a:ext cx="25314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4" name="Google Shape;364;p34"/>
          <p:cNvCxnSpPr>
            <a:stCxn id="354" idx="0"/>
            <a:endCxn id="357" idx="2"/>
          </p:cNvCxnSpPr>
          <p:nvPr/>
        </p:nvCxnSpPr>
        <p:spPr>
          <a:xfrm rot="-5400000">
            <a:off x="3656650" y="-334325"/>
            <a:ext cx="335700" cy="2238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65" name="Google Shape;365;p34"/>
          <p:cNvSpPr/>
          <p:nvPr/>
        </p:nvSpPr>
        <p:spPr>
          <a:xfrm>
            <a:off x="4988700" y="952975"/>
            <a:ext cx="23811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</a:t>
            </a: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PlenaryDossier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6" name="Google Shape;366;p34"/>
          <p:cNvCxnSpPr>
            <a:stCxn id="365" idx="0"/>
            <a:endCxn id="357" idx="2"/>
          </p:cNvCxnSpPr>
          <p:nvPr/>
        </p:nvCxnSpPr>
        <p:spPr>
          <a:xfrm flipH="1" rot="5400000">
            <a:off x="5393700" y="167425"/>
            <a:ext cx="335700" cy="123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67" name="Google Shape;367;p34"/>
          <p:cNvSpPr/>
          <p:nvPr/>
        </p:nvSpPr>
        <p:spPr>
          <a:xfrm>
            <a:off x="7488100" y="952975"/>
            <a:ext cx="20637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</a:t>
            </a: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 of 2018/0413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8" name="Google Shape;368;p34"/>
          <p:cNvCxnSpPr>
            <a:stCxn id="367" idx="0"/>
            <a:endCxn id="357" idx="2"/>
          </p:cNvCxnSpPr>
          <p:nvPr/>
        </p:nvCxnSpPr>
        <p:spPr>
          <a:xfrm flipH="1" rot="5400000">
            <a:off x="6563950" y="-1003025"/>
            <a:ext cx="335700" cy="3576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69" name="Google Shape;369;p34"/>
          <p:cNvSpPr/>
          <p:nvPr/>
        </p:nvSpPr>
        <p:spPr>
          <a:xfrm>
            <a:off x="5719900" y="4336625"/>
            <a:ext cx="19368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URI:ECON-PV-2019-12-02-1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0" name="Google Shape;370;p34"/>
          <p:cNvCxnSpPr>
            <a:stCxn id="369" idx="1"/>
            <a:endCxn id="358" idx="3"/>
          </p:cNvCxnSpPr>
          <p:nvPr/>
        </p:nvCxnSpPr>
        <p:spPr>
          <a:xfrm rot="10800000">
            <a:off x="4632700" y="4672175"/>
            <a:ext cx="108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71" name="Google Shape;371;p34"/>
          <p:cNvSpPr/>
          <p:nvPr/>
        </p:nvSpPr>
        <p:spPr>
          <a:xfrm>
            <a:off x="3136250" y="2067600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CommitteeVote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URI:ECON-9-00408/5 3/12/2019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2" name="Google Shape;372;p34"/>
          <p:cNvCxnSpPr>
            <a:stCxn id="371" idx="0"/>
            <a:endCxn id="354" idx="2"/>
          </p:cNvCxnSpPr>
          <p:nvPr/>
        </p:nvCxnSpPr>
        <p:spPr>
          <a:xfrm flipH="1" rot="5400000">
            <a:off x="3109700" y="1219650"/>
            <a:ext cx="443400" cy="12525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73" name="Google Shape;373;p34"/>
          <p:cNvSpPr/>
          <p:nvPr/>
        </p:nvSpPr>
        <p:spPr>
          <a:xfrm>
            <a:off x="3132350" y="3422225"/>
            <a:ext cx="16428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URI:ECON-OJ-2019-12-02-1-item-21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4" name="Google Shape;374;p34"/>
          <p:cNvCxnSpPr>
            <a:stCxn id="371" idx="2"/>
            <a:endCxn id="373" idx="0"/>
          </p:cNvCxnSpPr>
          <p:nvPr/>
        </p:nvCxnSpPr>
        <p:spPr>
          <a:xfrm rot="5400000">
            <a:off x="3668150" y="3132600"/>
            <a:ext cx="575100" cy="39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34"/>
          <p:cNvCxnSpPr>
            <a:stCxn id="363" idx="0"/>
            <a:endCxn id="371" idx="3"/>
          </p:cNvCxnSpPr>
          <p:nvPr/>
        </p:nvCxnSpPr>
        <p:spPr>
          <a:xfrm flipH="1" rot="5400000">
            <a:off x="4981325" y="2255225"/>
            <a:ext cx="942900" cy="1347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76" name="Google Shape;376;p34"/>
          <p:cNvSpPr txBox="1"/>
          <p:nvPr/>
        </p:nvSpPr>
        <p:spPr>
          <a:xfrm>
            <a:off x="3979660" y="492794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4"/>
          <p:cNvSpPr txBox="1"/>
          <p:nvPr/>
        </p:nvSpPr>
        <p:spPr>
          <a:xfrm>
            <a:off x="2468200" y="44875"/>
            <a:ext cx="130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eli-dl:based_on_a_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4"/>
          <p:cNvSpPr txBox="1"/>
          <p:nvPr/>
        </p:nvSpPr>
        <p:spPr>
          <a:xfrm>
            <a:off x="1836150" y="1532946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4"/>
          <p:cNvSpPr txBox="1"/>
          <p:nvPr/>
        </p:nvSpPr>
        <p:spPr>
          <a:xfrm>
            <a:off x="4830400" y="21784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4"/>
          <p:cNvSpPr txBox="1"/>
          <p:nvPr/>
        </p:nvSpPr>
        <p:spPr>
          <a:xfrm>
            <a:off x="3483400" y="2846550"/>
            <a:ext cx="143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34"/>
          <p:cNvCxnSpPr>
            <a:stCxn id="359" idx="0"/>
            <a:endCxn id="373" idx="1"/>
          </p:cNvCxnSpPr>
          <p:nvPr/>
        </p:nvCxnSpPr>
        <p:spPr>
          <a:xfrm rot="-5400000">
            <a:off x="1833200" y="3037325"/>
            <a:ext cx="578700" cy="2019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82" name="Google Shape;382;p34"/>
          <p:cNvSpPr txBox="1"/>
          <p:nvPr/>
        </p:nvSpPr>
        <p:spPr>
          <a:xfrm>
            <a:off x="944200" y="370247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4"/>
          <p:cNvSpPr txBox="1"/>
          <p:nvPr/>
        </p:nvSpPr>
        <p:spPr>
          <a:xfrm>
            <a:off x="4601800" y="4388275"/>
            <a:ext cx="172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4"/>
          <p:cNvSpPr txBox="1"/>
          <p:nvPr/>
        </p:nvSpPr>
        <p:spPr>
          <a:xfrm>
            <a:off x="1883200" y="4370550"/>
            <a:ext cx="108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5" name="Google Shape;385;p34"/>
          <p:cNvCxnSpPr>
            <a:stCxn id="361" idx="2"/>
            <a:endCxn id="386" idx="0"/>
          </p:cNvCxnSpPr>
          <p:nvPr/>
        </p:nvCxnSpPr>
        <p:spPr>
          <a:xfrm flipH="1" rot="-5400000">
            <a:off x="1796600" y="3103050"/>
            <a:ext cx="1420500" cy="9084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86" name="Google Shape;386;p34"/>
          <p:cNvSpPr/>
          <p:nvPr/>
        </p:nvSpPr>
        <p:spPr>
          <a:xfrm>
            <a:off x="2903950" y="4267450"/>
            <a:ext cx="114300" cy="14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4"/>
          <p:cNvSpPr txBox="1"/>
          <p:nvPr/>
        </p:nvSpPr>
        <p:spPr>
          <a:xfrm>
            <a:off x="2608060" y="3997994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8" name="Google Shape;388;p34"/>
          <p:cNvCxnSpPr>
            <a:stCxn id="371" idx="1"/>
            <a:endCxn id="386" idx="0"/>
          </p:cNvCxnSpPr>
          <p:nvPr/>
        </p:nvCxnSpPr>
        <p:spPr>
          <a:xfrm flipH="1">
            <a:off x="2961050" y="2457300"/>
            <a:ext cx="175200" cy="1810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89" name="Google Shape;389;p34"/>
          <p:cNvCxnSpPr>
            <a:stCxn id="363" idx="1"/>
            <a:endCxn id="354" idx="3"/>
          </p:cNvCxnSpPr>
          <p:nvPr/>
        </p:nvCxnSpPr>
        <p:spPr>
          <a:xfrm rot="10800000">
            <a:off x="3789275" y="1288625"/>
            <a:ext cx="1407900" cy="2545200"/>
          </a:xfrm>
          <a:prstGeom prst="bentConnector3">
            <a:avLst>
              <a:gd fmla="val 2347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90" name="Google Shape;390;p34"/>
          <p:cNvSpPr txBox="1"/>
          <p:nvPr/>
        </p:nvSpPr>
        <p:spPr>
          <a:xfrm>
            <a:off x="3783200" y="981550"/>
            <a:ext cx="108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4"/>
          <p:cNvSpPr/>
          <p:nvPr/>
        </p:nvSpPr>
        <p:spPr>
          <a:xfrm>
            <a:off x="7582450" y="1943239"/>
            <a:ext cx="1858500" cy="5232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4"/>
          <p:cNvSpPr txBox="1"/>
          <p:nvPr/>
        </p:nvSpPr>
        <p:spPr>
          <a:xfrm>
            <a:off x="5803650" y="1889875"/>
            <a:ext cx="18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ep:activityHasVoteResults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3" name="Google Shape;393;p34"/>
          <p:cNvCxnSpPr>
            <a:stCxn id="391" idx="1"/>
            <a:endCxn id="394" idx="6"/>
          </p:cNvCxnSpPr>
          <p:nvPr/>
        </p:nvCxnSpPr>
        <p:spPr>
          <a:xfrm flipH="1">
            <a:off x="4770850" y="2204839"/>
            <a:ext cx="2811600" cy="3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95" name="Google Shape;395;p34"/>
          <p:cNvSpPr/>
          <p:nvPr/>
        </p:nvSpPr>
        <p:spPr>
          <a:xfrm>
            <a:off x="6900" y="2945000"/>
            <a:ext cx="1771500" cy="714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eli-dl:AmendmentToDraft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DraftReportTabled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URI:ECON-PR-641419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6" name="Google Shape;396;p34"/>
          <p:cNvCxnSpPr>
            <a:stCxn id="395" idx="0"/>
            <a:endCxn id="361" idx="1"/>
          </p:cNvCxnSpPr>
          <p:nvPr/>
        </p:nvCxnSpPr>
        <p:spPr>
          <a:xfrm rot="-5400000">
            <a:off x="818100" y="2531750"/>
            <a:ext cx="487800" cy="338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97" name="Google Shape;397;p34"/>
          <p:cNvSpPr txBox="1"/>
          <p:nvPr/>
        </p:nvSpPr>
        <p:spPr>
          <a:xfrm>
            <a:off x="29800" y="2483275"/>
            <a:ext cx="130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eli-dl:based_on_a_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8" name="Google Shape;398;p34"/>
          <p:cNvCxnSpPr/>
          <p:nvPr/>
        </p:nvCxnSpPr>
        <p:spPr>
          <a:xfrm flipH="1">
            <a:off x="3265850" y="2762100"/>
            <a:ext cx="175200" cy="1810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94" name="Google Shape;394;p34"/>
          <p:cNvSpPr/>
          <p:nvPr/>
        </p:nvSpPr>
        <p:spPr>
          <a:xfrm>
            <a:off x="4656550" y="2133850"/>
            <a:ext cx="114300" cy="14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9" name="Google Shape;399;p34"/>
          <p:cNvCxnSpPr>
            <a:stCxn id="400" idx="4"/>
            <a:endCxn id="391" idx="2"/>
          </p:cNvCxnSpPr>
          <p:nvPr/>
        </p:nvCxnSpPr>
        <p:spPr>
          <a:xfrm rot="-5400000">
            <a:off x="3732550" y="-1124300"/>
            <a:ext cx="1188300" cy="8370000"/>
          </a:xfrm>
          <a:prstGeom prst="bentConnector3">
            <a:avLst>
              <a:gd fmla="val -2003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" name="Google Shape;400;p34"/>
          <p:cNvSpPr/>
          <p:nvPr/>
        </p:nvSpPr>
        <p:spPr>
          <a:xfrm>
            <a:off x="84550" y="3505450"/>
            <a:ext cx="114300" cy="14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4"/>
          <p:cNvSpPr txBox="1"/>
          <p:nvPr/>
        </p:nvSpPr>
        <p:spPr>
          <a:xfrm>
            <a:off x="7208050" y="2652470"/>
            <a:ext cx="18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ep:work_has_vote_results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