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63" r:id="rId7"/>
    <p:sldId id="267" r:id="rId8"/>
    <p:sldId id="262" r:id="rId9"/>
    <p:sldId id="266" r:id="rId10"/>
    <p:sldId id="259" r:id="rId11"/>
    <p:sldId id="261" r:id="rId12"/>
    <p:sldId id="268" r:id="rId13"/>
    <p:sldId id="260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深度学习实践报告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系统开发部 曹成远 </a:t>
            </a:r>
            <a:r>
              <a:rPr lang="en-US" altLang="zh-CN" dirty="0" smtClean="0"/>
              <a:t>20180516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42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稀疏连接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权值共享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池化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98279"/>
            <a:ext cx="5976664" cy="32708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09120"/>
            <a:ext cx="490021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在图像识别领域一家独大</a:t>
            </a:r>
            <a:endParaRPr lang="en-US" altLang="zh-CN" dirty="0" smtClean="0"/>
          </a:p>
          <a:p>
            <a:r>
              <a:rPr lang="zh-CN" altLang="en-US" dirty="0" smtClean="0"/>
              <a:t>也应用于自然语言处理</a:t>
            </a:r>
            <a:endParaRPr lang="en-US" altLang="zh-CN" dirty="0" smtClean="0"/>
          </a:p>
          <a:p>
            <a:r>
              <a:rPr lang="zh-CN" altLang="en-US" dirty="0" smtClean="0"/>
              <a:t>稀疏连接、权值共享、良好的并行性等特点、使得计算速度快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47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46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2492896"/>
            <a:ext cx="1656184" cy="2784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999204"/>
            <a:ext cx="2063520" cy="1771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040" y="206923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一</a:t>
            </a:r>
            <a:r>
              <a:rPr lang="zh-CN" altLang="en-US" sz="1400" b="1" dirty="0" smtClean="0"/>
              <a:t>层递归神经网络</a:t>
            </a:r>
            <a:endParaRPr lang="zh-CN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51932" y="216599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多层递归神经网络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6213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4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64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神经网络</a:t>
            </a:r>
            <a:r>
              <a:rPr lang="en-US" altLang="zh-CN" dirty="0" smtClean="0"/>
              <a:t>-</a:t>
            </a:r>
            <a:r>
              <a:rPr lang="zh-CN" altLang="en-US" dirty="0" smtClean="0"/>
              <a:t>感知机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9" y="2564904"/>
            <a:ext cx="2952328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816931"/>
            <a:ext cx="2016224" cy="21602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708919"/>
            <a:ext cx="2704356" cy="23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 smtClean="0"/>
              <a:t>本质：对输入数据</a:t>
            </a:r>
            <a:r>
              <a:rPr lang="en-US" altLang="zh-CN" sz="3000" dirty="0" smtClean="0"/>
              <a:t>x</a:t>
            </a:r>
            <a:r>
              <a:rPr lang="zh-CN" altLang="en-US" sz="3000" dirty="0" smtClean="0"/>
              <a:t>，按函数</a:t>
            </a:r>
            <a:r>
              <a:rPr lang="en-US" altLang="zh-CN" sz="3000" dirty="0" smtClean="0"/>
              <a:t>f</a:t>
            </a:r>
            <a:r>
              <a:rPr lang="zh-CN" altLang="en-US" sz="3000" dirty="0" smtClean="0"/>
              <a:t>里定义的计算逻辑进行计算，输出计算结果</a:t>
            </a:r>
            <a:r>
              <a:rPr lang="en-US" altLang="zh-CN" sz="3000" dirty="0" smtClean="0"/>
              <a:t>f(x)</a:t>
            </a:r>
            <a:r>
              <a:rPr lang="zh-CN" altLang="en-US" sz="3000" dirty="0" smtClean="0"/>
              <a:t>、记</a:t>
            </a:r>
            <a:r>
              <a:rPr lang="zh-CN" altLang="en-US" sz="3000" dirty="0"/>
              <a:t>为</a:t>
            </a:r>
            <a:r>
              <a:rPr lang="en-US" altLang="zh-CN" sz="3000" dirty="0" smtClean="0"/>
              <a:t>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3000" dirty="0" smtClean="0"/>
          </a:p>
          <a:p>
            <a:endParaRPr lang="en-US" altLang="zh-CN" sz="3000" dirty="0"/>
          </a:p>
          <a:p>
            <a:r>
              <a:rPr lang="zh-CN" altLang="en-US" sz="3000" dirty="0" smtClean="0"/>
              <a:t>函数</a:t>
            </a:r>
            <a:r>
              <a:rPr lang="en-US" altLang="zh-CN" sz="3000" dirty="0" smtClean="0"/>
              <a:t>f</a:t>
            </a:r>
            <a:r>
              <a:rPr lang="zh-CN" altLang="en-US" sz="3000" dirty="0" smtClean="0"/>
              <a:t>里包含很多参数</a:t>
            </a:r>
            <a:r>
              <a:rPr lang="en-US" altLang="zh-CN" sz="3000" dirty="0" smtClean="0"/>
              <a:t>w</a:t>
            </a:r>
            <a:r>
              <a:rPr lang="zh-CN" altLang="en-US" sz="3000" dirty="0" smtClean="0"/>
              <a:t>（变量）</a:t>
            </a:r>
            <a:r>
              <a:rPr lang="en-US" altLang="zh-CN" sz="3000" dirty="0" smtClean="0"/>
              <a:t>,</a:t>
            </a:r>
            <a:r>
              <a:rPr lang="zh-CN" altLang="en-US" sz="3000" dirty="0" smtClean="0"/>
              <a:t>确定合适的</a:t>
            </a:r>
            <a:r>
              <a:rPr lang="en-US" altLang="zh-CN" sz="3000" dirty="0" smtClean="0"/>
              <a:t>w</a:t>
            </a:r>
            <a:r>
              <a:rPr lang="zh-CN" altLang="en-US" sz="3000" dirty="0" smtClean="0"/>
              <a:t>值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，使的对于猫的图像</a:t>
            </a:r>
            <a:r>
              <a:rPr lang="en-US" altLang="zh-CN" sz="3000" dirty="0" smtClean="0"/>
              <a:t>x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f(x) == ‘cat’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15" y="2492896"/>
            <a:ext cx="777686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0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学习过程（</a:t>
            </a:r>
            <a:r>
              <a:rPr lang="zh-CN" altLang="en-US" dirty="0"/>
              <a:t>训练</a:t>
            </a:r>
            <a:r>
              <a:rPr lang="zh-CN" altLang="en-US" dirty="0" smtClean="0"/>
              <a:t>过程）</a:t>
            </a:r>
            <a:r>
              <a:rPr lang="en-US" altLang="zh-CN" dirty="0" smtClean="0"/>
              <a:t>—&gt;</a:t>
            </a:r>
            <a:r>
              <a:rPr lang="zh-CN" altLang="en-US" dirty="0"/>
              <a:t> 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训练数据</a:t>
            </a:r>
            <a:endParaRPr lang="en-US" altLang="zh-CN" dirty="0" smtClean="0"/>
          </a:p>
          <a:p>
            <a:r>
              <a:rPr lang="en-US" altLang="zh-CN" sz="1800" dirty="0" smtClean="0"/>
              <a:t>[[figure1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label1], [figure2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label2],…, [</a:t>
            </a:r>
            <a:r>
              <a:rPr lang="en-US" altLang="zh-CN" sz="1800" dirty="0" err="1" smtClean="0"/>
              <a:t>figuren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labeln</a:t>
            </a:r>
            <a:r>
              <a:rPr lang="en-US" altLang="zh-CN" sz="1800" dirty="0" smtClean="0"/>
              <a:t>]]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初始化神经网络参数</a:t>
            </a:r>
            <a:r>
              <a:rPr lang="en-US" altLang="zh-CN" dirty="0" smtClean="0"/>
              <a:t>w</a:t>
            </a:r>
            <a:r>
              <a:rPr lang="zh-CN" altLang="en-US" sz="2400" dirty="0" smtClean="0"/>
              <a:t>（给</a:t>
            </a:r>
            <a:r>
              <a:rPr lang="en-US" altLang="zh-CN" sz="2400" dirty="0" smtClean="0"/>
              <a:t>w</a:t>
            </a:r>
            <a:r>
              <a:rPr lang="zh-CN" altLang="en-US" sz="2400" dirty="0"/>
              <a:t>赋</a:t>
            </a:r>
            <a:r>
              <a:rPr lang="zh-CN" altLang="en-US" sz="2400" dirty="0" smtClean="0"/>
              <a:t>随机值）</a:t>
            </a:r>
            <a:endParaRPr lang="en-US" altLang="zh-CN" sz="2400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y  = f(</a:t>
            </a:r>
            <a:r>
              <a:rPr lang="en-US" altLang="zh-CN" dirty="0" err="1" smtClean="0"/>
              <a:t>x|w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计算预测与真实的误差</a:t>
            </a:r>
            <a:r>
              <a:rPr lang="en-US" altLang="zh-CN" dirty="0" err="1" smtClean="0"/>
              <a:t>err_sum</a:t>
            </a:r>
            <a:r>
              <a:rPr lang="en-US" altLang="zh-CN" dirty="0" smtClean="0"/>
              <a:t> = Sum</a:t>
            </a:r>
            <a:r>
              <a:rPr lang="en-US" altLang="zh-CN" dirty="0"/>
              <a:t>((</a:t>
            </a:r>
            <a:r>
              <a:rPr lang="en-US" altLang="zh-CN" dirty="0" smtClean="0"/>
              <a:t>y-</a:t>
            </a:r>
            <a:r>
              <a:rPr lang="en-US" altLang="zh-CN" dirty="0" err="1" smtClean="0"/>
              <a:t>lable</a:t>
            </a:r>
            <a:r>
              <a:rPr lang="en-US" altLang="zh-CN" dirty="0" smtClean="0"/>
              <a:t>)2</a:t>
            </a:r>
          </a:p>
          <a:p>
            <a:r>
              <a:rPr lang="en-US" altLang="zh-CN" dirty="0" smtClean="0"/>
              <a:t>5. </a:t>
            </a:r>
            <a:r>
              <a:rPr lang="en-US" altLang="zh-CN" dirty="0" err="1" smtClean="0"/>
              <a:t>d_w</a:t>
            </a:r>
            <a:r>
              <a:rPr lang="en-US" altLang="zh-CN" dirty="0" smtClean="0"/>
              <a:t>= D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err_sum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/w</a:t>
            </a:r>
          </a:p>
          <a:p>
            <a:r>
              <a:rPr lang="en-US" altLang="zh-CN" dirty="0" smtClean="0"/>
              <a:t>6.W_new = </a:t>
            </a:r>
            <a:r>
              <a:rPr lang="en-US" altLang="zh-CN" dirty="0" err="1" smtClean="0"/>
              <a:t>w_old</a:t>
            </a:r>
            <a:r>
              <a:rPr lang="en-US" altLang="zh-CN" dirty="0" smtClean="0"/>
              <a:t> + n* </a:t>
            </a:r>
            <a:r>
              <a:rPr lang="en-US" altLang="zh-CN" dirty="0" err="1" smtClean="0"/>
              <a:t>d_w</a:t>
            </a:r>
            <a:endParaRPr lang="en-US" altLang="zh-CN" dirty="0" smtClean="0"/>
          </a:p>
          <a:p>
            <a:r>
              <a:rPr lang="zh-CN" altLang="en-US" dirty="0" smtClean="0"/>
              <a:t>循环</a:t>
            </a:r>
            <a:r>
              <a:rPr lang="en-US" altLang="zh-CN" dirty="0" smtClean="0"/>
              <a:t>3-6</a:t>
            </a:r>
            <a:r>
              <a:rPr lang="zh-CN" altLang="en-US" dirty="0" smtClean="0"/>
              <a:t>直到</a:t>
            </a:r>
            <a:r>
              <a:rPr lang="en-US" altLang="zh-CN" dirty="0" smtClean="0"/>
              <a:t>w</a:t>
            </a:r>
            <a:r>
              <a:rPr lang="zh-CN" altLang="en-US" dirty="0" smtClean="0"/>
              <a:t>收敛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部也叫反向传播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9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深度神经网络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9952"/>
            <a:ext cx="1671379" cy="452596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708920"/>
            <a:ext cx="2880320" cy="25682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2492896"/>
            <a:ext cx="1656184" cy="2784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999204"/>
            <a:ext cx="2063520" cy="1771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13407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多层前馈伸进网络</a:t>
            </a:r>
            <a:endParaRPr lang="zh-CN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5776" y="191683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多层卷积神经网络</a:t>
            </a:r>
            <a:endParaRPr lang="zh-CN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06923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一</a:t>
            </a:r>
            <a:r>
              <a:rPr lang="zh-CN" altLang="en-US" sz="1400" b="1" dirty="0" smtClean="0"/>
              <a:t>层递归神经网络</a:t>
            </a:r>
            <a:endParaRPr lang="zh-CN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51932" y="216599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多层递归神经网络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30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浅层模型通过人工提取特征的作为输入</a:t>
            </a:r>
            <a:endParaRPr lang="en-US" altLang="zh-CN" dirty="0" smtClean="0"/>
          </a:p>
          <a:p>
            <a:r>
              <a:rPr lang="zh-CN" altLang="en-US" sz="2400" dirty="0"/>
              <a:t>如亮度、边缘、纹理和</a:t>
            </a:r>
            <a:r>
              <a:rPr lang="zh-CN" altLang="en-US" sz="2400" dirty="0" smtClean="0"/>
              <a:t>色彩等</a:t>
            </a:r>
            <a:endParaRPr lang="en-US" altLang="zh-CN" sz="2400" dirty="0" smtClean="0"/>
          </a:p>
          <a:p>
            <a:r>
              <a:rPr lang="zh-CN" altLang="en-US" dirty="0" smtClean="0"/>
              <a:t>深度模型输入原始数据、自动提取特征。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05064"/>
            <a:ext cx="5544616" cy="19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2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Python(</a:t>
            </a:r>
            <a:r>
              <a:rPr lang="zh-CN" altLang="en-US" dirty="0" smtClean="0"/>
              <a:t>推荐</a:t>
            </a:r>
            <a:r>
              <a:rPr lang="en-US" altLang="zh-CN" dirty="0" smtClean="0"/>
              <a:t>python3)</a:t>
            </a:r>
          </a:p>
          <a:p>
            <a:r>
              <a:rPr lang="en-US" altLang="zh-CN" dirty="0" smtClean="0"/>
              <a:t>Pip(</a:t>
            </a:r>
            <a:r>
              <a:rPr lang="zh-CN" altLang="en-US" dirty="0" smtClean="0"/>
              <a:t>用于安装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安装深度学习包命令</a:t>
            </a:r>
            <a:endParaRPr lang="en-US" altLang="zh-CN" dirty="0"/>
          </a:p>
          <a:p>
            <a:r>
              <a:rPr lang="en-US" altLang="zh-CN" dirty="0" smtClean="0"/>
              <a:t>Pip install 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ensorflow</a:t>
            </a:r>
            <a:endParaRPr lang="en-US" altLang="zh-CN" dirty="0" smtClean="0"/>
          </a:p>
          <a:p>
            <a:r>
              <a:rPr lang="en-US" altLang="zh-CN" dirty="0"/>
              <a:t>Pip </a:t>
            </a:r>
            <a:r>
              <a:rPr lang="en-US" altLang="zh-CN" dirty="0" smtClean="0"/>
              <a:t>install </a:t>
            </a:r>
            <a:r>
              <a:rPr lang="en-US" altLang="zh-CN" dirty="0" err="1" smtClean="0"/>
              <a:t>keras</a:t>
            </a:r>
            <a:endParaRPr lang="en-US" altLang="zh-CN" dirty="0" smtClean="0"/>
          </a:p>
          <a:p>
            <a:r>
              <a:rPr lang="zh-CN" altLang="en-US" dirty="0" smtClean="0"/>
              <a:t>网络有限制可以使用代理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21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层前馈神经网络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全连接</a:t>
            </a:r>
            <a:endParaRPr lang="en-US" altLang="zh-CN" dirty="0" smtClean="0"/>
          </a:p>
          <a:p>
            <a:r>
              <a:rPr lang="zh-CN" altLang="en-US" dirty="0" smtClean="0"/>
              <a:t>任意</a:t>
            </a:r>
            <a:r>
              <a:rPr lang="zh-CN" altLang="en-US" dirty="0"/>
              <a:t>函数可以被一个有三层</a:t>
            </a:r>
            <a:r>
              <a:rPr lang="zh-CN" altLang="en-US" dirty="0" smtClean="0"/>
              <a:t>单元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的网络</a:t>
            </a:r>
            <a:r>
              <a:rPr lang="zh-CN" altLang="en-US" dirty="0"/>
              <a:t>以任意精度逼近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54" y="2780928"/>
            <a:ext cx="2704356" cy="23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7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多层前馈神经网络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46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328</Words>
  <Application>Microsoft Office PowerPoint</Application>
  <PresentationFormat>全屏显示(4:3)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深度学习实践报告</vt:lpstr>
      <vt:lpstr>神经网络</vt:lpstr>
      <vt:lpstr>神经网络</vt:lpstr>
      <vt:lpstr>神经网络</vt:lpstr>
      <vt:lpstr>深度神经网络</vt:lpstr>
      <vt:lpstr>深度神经网络</vt:lpstr>
      <vt:lpstr>深度学习环境搭建</vt:lpstr>
      <vt:lpstr>多层前馈神经网络</vt:lpstr>
      <vt:lpstr>多层前馈神经网络</vt:lpstr>
      <vt:lpstr>卷积神经网络</vt:lpstr>
      <vt:lpstr>卷积神经网络</vt:lpstr>
      <vt:lpstr>卷积神经网络</vt:lpstr>
      <vt:lpstr>递归神经网络</vt:lpstr>
      <vt:lpstr>递归神经网络</vt:lpstr>
      <vt:lpstr>递归神经网络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深度学习实践报告</dc:title>
  <dc:creator>ccy</dc:creator>
  <cp:lastModifiedBy>Windows 用户</cp:lastModifiedBy>
  <cp:revision>13</cp:revision>
  <dcterms:created xsi:type="dcterms:W3CDTF">2018-05-15T14:37:26Z</dcterms:created>
  <dcterms:modified xsi:type="dcterms:W3CDTF">2018-05-15T16:55:37Z</dcterms:modified>
</cp:coreProperties>
</file>