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59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Lohokare" initials="JL" lastIdx="1" clrIdx="0">
    <p:extLst>
      <p:ext uri="{19B8F6BF-5375-455C-9EA6-DF929625EA0E}">
        <p15:presenceInfo xmlns:p15="http://schemas.microsoft.com/office/powerpoint/2012/main" userId="a42b03854067a7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9"/>
    <p:restoredTop sz="94689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A6E-F8D4-C642-9431-A86C3A5B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D47B-7585-DF46-A32A-17777847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4359-2C05-5345-A663-6D417E3B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8B3A-DA92-7F40-93A6-C088BC20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49EE-087D-1944-99D5-335CFE18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3792-0501-4B40-8B5F-F58EDFE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2E113-FFBE-3446-98F7-1462EE9FC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6AD6-3088-654D-95AD-E667AA2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CDE3-1CBF-EB4D-BFC5-DA27A0E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173B-E98A-F644-B405-57842D53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6A6B6-8DC0-1C4F-857E-DBD70E10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AE29A-5F6A-6A4B-AA7D-54F981F6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1443-BFC0-CC49-BEA0-5749795F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2D59-E7AC-A542-8E4E-F522722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56B7-705A-EA47-8F75-CEF000F5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F891-69D9-064F-9A9F-B66CADCE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1BC-FAD0-2B4F-AB72-3626BF6D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4C8A-F353-A649-B0A2-40172A9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821F-A587-294E-ADB9-D5F7C465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ABF8-F3D1-314E-95C4-A00888B1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CCE7-5036-4541-BF7C-B2F16893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F121-4C93-2C42-9670-E01560DB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69F5-6A01-9E48-B5B1-D444BDA9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F920-DCDC-B145-BCCD-91AE7086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D27B-1F87-E849-BDC1-23F8355B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F6-2E64-FC45-87BC-9D99521E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E5E-55F8-5C49-AD14-5F4DFAE3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41F2-8FAF-9941-8AB6-E341910B8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0CFE-729E-9D42-8CDE-F040A2B1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F9B3-2FF2-B54C-9B67-E814F29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536C-EF8E-0C40-80A9-86B5317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F91E-C001-CD40-B710-D583828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2241-D7D6-FC43-9865-DD58A616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A404F-B309-0E43-96ED-BA55A4FE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CB929-DBBA-0C48-9862-2775759C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8C02-A7F5-C541-8C25-A71BC90D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72819-2931-9A47-8F4F-9402B14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C77A2-61F5-2049-A887-5AD6DF54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36471-4B72-B64B-B488-63DE8E3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8D92-5203-664B-BB44-2A86887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9CA3-2B54-7648-B9EC-3C03180A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58BE2-6CCD-D64A-B080-C6DC9EFB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E4580-A01E-7448-8D91-0D79B96A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077C7-44A3-2448-A228-FBC5C92E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18F3-9A6C-5E48-B1C0-120E3E3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D952C-6623-F24D-82B4-B031D5D6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6FDC-15B6-0C4E-97C4-C440D6E9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9AF4-B2E7-9043-BAF2-133C50C6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BE8C3-BACF-BB43-A5A4-16B30AA9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EFC7-9D9C-D744-8522-CFA0C7C3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6011-3873-5346-B308-A84DF8FC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EBA8-3622-DF4B-B0F3-A3E55C3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F3ED-3979-D847-B356-1679ABB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527F-F036-D747-BAAB-2B7D20E39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310D-84A1-BE45-B701-A6BC69AA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531F-BB40-1B45-A028-A87AFC8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4A11-9128-E748-A4F0-685D5E5B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F160-7AE5-4448-A61E-FAE977AF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556E-047A-A849-AB0E-B1C1B97E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DD14-AB37-E446-9953-B0265010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B5FF-9499-3444-9AD6-A9244635C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336D-2EF9-3C4F-9349-291695B56EF5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9754-F728-A44F-9C84-378B2C0E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1862-D2A2-2C4D-A5BF-698B939E0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AD6BA-7136-1B4C-8A6E-1AE823DE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22" y="1632627"/>
            <a:ext cx="1482756" cy="197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912D1-DF58-614F-A6A6-550145676667}"/>
              </a:ext>
            </a:extLst>
          </p:cNvPr>
          <p:cNvSpPr txBox="1"/>
          <p:nvPr/>
        </p:nvSpPr>
        <p:spPr>
          <a:xfrm>
            <a:off x="3265834" y="3609635"/>
            <a:ext cx="5660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Sparrow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D6E58-767B-6B4D-BBD3-3C8CA353D842}"/>
              </a:ext>
            </a:extLst>
          </p:cNvPr>
          <p:cNvSpPr txBox="1"/>
          <p:nvPr/>
        </p:nvSpPr>
        <p:spPr>
          <a:xfrm>
            <a:off x="4425863" y="4319940"/>
            <a:ext cx="334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Execution Plan </a:t>
            </a:r>
          </a:p>
        </p:txBody>
      </p:sp>
    </p:spTree>
    <p:extLst>
      <p:ext uri="{BB962C8B-B14F-4D97-AF65-F5344CB8AC3E}">
        <p14:creationId xmlns:p14="http://schemas.microsoft.com/office/powerpoint/2010/main" val="387143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51121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Sparrow Platform business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457478" y="1062120"/>
            <a:ext cx="11677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Sparrow Platform will always be free for users during disasters (irrespective of business plan adopted)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Costs for ensure Sparrow platform is always available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Technology cost:	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Cloud resources (IBM Cloud)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Messaging interfaces licenses / hosting cost (Twilio / WhatsApp – Viber – Messenger – etc)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AI datasets license (UMLS)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Hardware costs (Mitigated by working with Project Owl)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People cost: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Ambassadors salaries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Platform team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Operations costs: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Rent, utilities, stationary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Permits (Legal and operations)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User acquisition costs: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Acquisition events costs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Hardware for doctors, hospitals and emergency workers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lvl="1"/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51121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Sparrow Platform business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-70339" y="634731"/>
            <a:ext cx="1204546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PLAN A: Monetize expert advice for non-disaster scenario - ‘Uber’ for expert advice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operates as stand-alone consumer technology company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Users pay per use basis for any expert advice they get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Experts pay per unit business they make through sparrow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Potential for ‘Subscription plans’ for recurring usage</a:t>
            </a:r>
          </a:p>
          <a:p>
            <a:pPr lvl="2"/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PLAN B: Sparrow Platform becomes official partner for various NGOs, recovery platforms, hospitals – B2B Platform as service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licenses the software to establish digital channels for NGOs, organizations, etc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Private companies / organizations pay Sparrow for the software license and maintenance; to establish and operate custom Sparrow like use endpoints.</a:t>
            </a:r>
          </a:p>
          <a:p>
            <a:pPr lvl="2"/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PLAN C: Becoming official partners for organizations like American red-cross, Police, Emergency services – Government partnership: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partners with public sector organizations and helps them build and operate their digital platform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becomes an integral part of 911, 100 or other similar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Government / public institutes pay Sparrow platform team for the software (License and operations)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6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1759352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997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8B14A-B78C-8A45-BF9B-0F60CEDE8AE6}"/>
              </a:ext>
            </a:extLst>
          </p:cNvPr>
          <p:cNvSpPr/>
          <p:nvPr/>
        </p:nvSpPr>
        <p:spPr>
          <a:xfrm>
            <a:off x="314464" y="151071"/>
            <a:ext cx="108850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Sparrow aims to be one stop platform for government(s) and NGO(s)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65B6B-7BC2-534C-B98D-70F254ADB5FE}"/>
              </a:ext>
            </a:extLst>
          </p:cNvPr>
          <p:cNvSpPr txBox="1"/>
          <p:nvPr/>
        </p:nvSpPr>
        <p:spPr>
          <a:xfrm>
            <a:off x="314464" y="855548"/>
            <a:ext cx="10556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Smart governance platform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Become a </a:t>
            </a:r>
            <a:r>
              <a:rPr lang="en-US" sz="2000" b="1" dirty="0"/>
              <a:t>ubiquitous extension for all existing helplines </a:t>
            </a:r>
            <a:r>
              <a:rPr lang="en-US" sz="2000" dirty="0"/>
              <a:t>(E.g. 911, 100) across the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Becoming the </a:t>
            </a:r>
            <a:r>
              <a:rPr lang="en-US" sz="2000" b="1" dirty="0"/>
              <a:t>one stop ‘Alert system’ for government</a:t>
            </a:r>
            <a:r>
              <a:rPr lang="en-US" sz="2000" dirty="0"/>
              <a:t>, that can reach to every individual in the country thanks to its true ubiquitous nature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‘Social welfare platform’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Become a </a:t>
            </a:r>
            <a:r>
              <a:rPr lang="en-US" sz="2000" b="1" dirty="0"/>
              <a:t>platform where people in need can get any expert advice</a:t>
            </a:r>
            <a:r>
              <a:rPr lang="en-US" sz="2000" dirty="0"/>
              <a:t>, at zero / minimal costs – especially useful during disasters, or in general for those belonging to low-income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Allowing Professionals from around the world give back</a:t>
            </a:r>
            <a:r>
              <a:rPr lang="en-US" sz="2000" dirty="0"/>
              <a:t> to the society / community by guiding people in need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‘next logical step’ after Project Owl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Sparrow Platform could leverage the abilities and momentum generated by Project owl, and solve the next set of related problems without looking too disconnected to the on-going efforts and initiatives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7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2514361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7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51432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A 3-part technology partnership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8488866" y="1373625"/>
            <a:ext cx="3333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Sparrow Platform team: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Develops and maintains the core sparrow Platform components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IBM:</a:t>
            </a:r>
          </a:p>
          <a:p>
            <a:r>
              <a:rPr lang="en-IN" sz="2000" dirty="0">
                <a:solidFill>
                  <a:schemeClr val="bg1"/>
                </a:solidFill>
              </a:rPr>
              <a:t>Provides and manages Cloud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Infrastructure, while being thought partner for Sparrow team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Open-source community: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Develops Sparrow Applets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Supports Sparrow Platform team develop core components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65F7FF-7805-447E-A2C7-2280C0F5A6F7}"/>
              </a:ext>
            </a:extLst>
          </p:cNvPr>
          <p:cNvGrpSpPr/>
          <p:nvPr/>
        </p:nvGrpSpPr>
        <p:grpSpPr>
          <a:xfrm>
            <a:off x="574722" y="1011775"/>
            <a:ext cx="7049578" cy="5328145"/>
            <a:chOff x="1371859" y="952170"/>
            <a:chExt cx="6317953" cy="47751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C23072-C0CB-4A24-AE77-DE0A2EFFACAC}"/>
                </a:ext>
              </a:extLst>
            </p:cNvPr>
            <p:cNvSpPr/>
            <p:nvPr/>
          </p:nvSpPr>
          <p:spPr>
            <a:xfrm>
              <a:off x="3477844" y="952170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B1D555-CF68-454E-AF66-014C3E35C359}"/>
                </a:ext>
              </a:extLst>
            </p:cNvPr>
            <p:cNvSpPr/>
            <p:nvPr/>
          </p:nvSpPr>
          <p:spPr>
            <a:xfrm>
              <a:off x="5583828" y="3621361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061D2A-6402-4274-9023-5CEBC5FC4754}"/>
                </a:ext>
              </a:extLst>
            </p:cNvPr>
            <p:cNvSpPr/>
            <p:nvPr/>
          </p:nvSpPr>
          <p:spPr>
            <a:xfrm>
              <a:off x="1371859" y="3621361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1654EF-B9E4-4F0E-AFB6-60468B7DC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8993" y="1562704"/>
              <a:ext cx="663686" cy="8849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6F4EF-5DEB-44A7-980A-EA211F83E829}"/>
                </a:ext>
              </a:extLst>
            </p:cNvPr>
            <p:cNvSpPr txBox="1"/>
            <p:nvPr/>
          </p:nvSpPr>
          <p:spPr>
            <a:xfrm>
              <a:off x="1633896" y="4320410"/>
              <a:ext cx="1581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tx2"/>
                  </a:solidFill>
                </a:rPr>
                <a:t>Open-source </a:t>
              </a:r>
            </a:p>
            <a:p>
              <a:pPr algn="ctr"/>
              <a:r>
                <a:rPr lang="en-IN" sz="2000" dirty="0">
                  <a:solidFill>
                    <a:schemeClr val="tx2"/>
                  </a:solidFill>
                </a:rPr>
                <a:t>Community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45586-B56F-4ECC-A3F9-9670F80D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384" y="4363531"/>
              <a:ext cx="1243286" cy="62164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D8CEC8-652D-49E5-AE59-B4AE8C0ADD51}"/>
              </a:ext>
            </a:extLst>
          </p:cNvPr>
          <p:cNvSpPr txBox="1"/>
          <p:nvPr/>
        </p:nvSpPr>
        <p:spPr>
          <a:xfrm>
            <a:off x="2865904" y="3643477"/>
            <a:ext cx="2467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Sparrow Platform</a:t>
            </a:r>
          </a:p>
        </p:txBody>
      </p:sp>
    </p:spTree>
    <p:extLst>
      <p:ext uri="{BB962C8B-B14F-4D97-AF65-F5344CB8AC3E}">
        <p14:creationId xmlns:p14="http://schemas.microsoft.com/office/powerpoint/2010/main" val="26353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9743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Action plan for Sparrow Platform technology (Next 5 months)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628928" y="1149738"/>
            <a:ext cx="10314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Technology: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Consolidate integration with cluster duck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Train Sparrow AI on larger dataset, create a long term contract with UMLS for training Sparrow AI with their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Create business profiles for WhatsApp, Viber, Messenger, etc to remove Twilio dependency for chatbots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Establish CI/CD automation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Testing and on-boarding: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A/B test with doctors, first responders to improve content served through Sparrow, focusing on ‘Minimal interactions’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Finalize doctors onboarding and verification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Open-source: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Launch Sparrow Applets developers portal to enable developers port their apps to Sparrow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Finalize and adopt Open-source contribution process/tools, identify and prioritize features / Sparrow Applets for opensource community to work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3222465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511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327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Onboarding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628928" y="1421956"/>
            <a:ext cx="10314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Medical Experts: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Partner with NGOs and medical organizations across the world, launch events and workshops to introduce and educate doctors about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Identify ‘Sparrow ambassadors’ in cities across the world as the key point of contact for doctors if they have any questions, queries or difficulties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Ambassadors will also be responsible for verifying doctors onboarding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First Responders and hospitals: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Partner with disaster response organizations to schedule events with on-field first responders and disaster response workers to introduce them to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Launch events across hospitals with help from Sparrow ambassadors to train nurses to use Sparrow Platform when doctors are not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3965657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393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740</Words>
  <Application>Microsoft Macintosh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Lohokare</dc:creator>
  <cp:lastModifiedBy>Jay Lohokare</cp:lastModifiedBy>
  <cp:revision>39</cp:revision>
  <dcterms:created xsi:type="dcterms:W3CDTF">2019-08-02T17:21:37Z</dcterms:created>
  <dcterms:modified xsi:type="dcterms:W3CDTF">2019-09-15T22:22:44Z</dcterms:modified>
</cp:coreProperties>
</file>