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44F7F1-8A3F-4DC9-9EEF-3B89C9A352A4}" v="31" dt="2022-11-30T05:32:53.758"/>
    <p1510:client id="{C07DE69C-A25F-4D00-AE7A-E8BD340E0BB8}" v="138" dt="2022-11-29T18:31:13.6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rav bharti" userId="750cce8f614f465b" providerId="LiveId" clId="{2844F7F1-8A3F-4DC9-9EEF-3B89C9A352A4}"/>
    <pc:docChg chg="custSel modSld sldOrd">
      <pc:chgData name="saurav bharti" userId="750cce8f614f465b" providerId="LiveId" clId="{2844F7F1-8A3F-4DC9-9EEF-3B89C9A352A4}" dt="2022-11-30T05:32:53.758" v="38"/>
      <pc:docMkLst>
        <pc:docMk/>
      </pc:docMkLst>
      <pc:sldChg chg="ord modAnim">
        <pc:chgData name="saurav bharti" userId="750cce8f614f465b" providerId="LiveId" clId="{2844F7F1-8A3F-4DC9-9EEF-3B89C9A352A4}" dt="2022-11-30T05:29:51.458" v="4"/>
        <pc:sldMkLst>
          <pc:docMk/>
          <pc:sldMk cId="3795438121" sldId="256"/>
        </pc:sldMkLst>
      </pc:sldChg>
      <pc:sldChg chg="modAnim">
        <pc:chgData name="saurav bharti" userId="750cce8f614f465b" providerId="LiveId" clId="{2844F7F1-8A3F-4DC9-9EEF-3B89C9A352A4}" dt="2022-11-30T05:30:27.947" v="9"/>
        <pc:sldMkLst>
          <pc:docMk/>
          <pc:sldMk cId="3386425329" sldId="257"/>
        </pc:sldMkLst>
      </pc:sldChg>
      <pc:sldChg chg="modSp mod modAnim">
        <pc:chgData name="saurav bharti" userId="750cce8f614f465b" providerId="LiveId" clId="{2844F7F1-8A3F-4DC9-9EEF-3B89C9A352A4}" dt="2022-11-30T05:31:23.319" v="19"/>
        <pc:sldMkLst>
          <pc:docMk/>
          <pc:sldMk cId="1741144119" sldId="258"/>
        </pc:sldMkLst>
        <pc:spChg chg="mod">
          <ac:chgData name="saurav bharti" userId="750cce8f614f465b" providerId="LiveId" clId="{2844F7F1-8A3F-4DC9-9EEF-3B89C9A352A4}" dt="2022-11-30T05:31:02.558" v="16" actId="27636"/>
          <ac:spMkLst>
            <pc:docMk/>
            <pc:sldMk cId="1741144119" sldId="258"/>
            <ac:spMk id="3" creationId="{A6489F27-C9AF-0080-B538-B921829CA3D6}"/>
          </ac:spMkLst>
        </pc:spChg>
      </pc:sldChg>
      <pc:sldChg chg="modSp mod modAnim">
        <pc:chgData name="saurav bharti" userId="750cce8f614f465b" providerId="LiveId" clId="{2844F7F1-8A3F-4DC9-9EEF-3B89C9A352A4}" dt="2022-11-30T05:31:57.989" v="25"/>
        <pc:sldMkLst>
          <pc:docMk/>
          <pc:sldMk cId="2875445407" sldId="259"/>
        </pc:sldMkLst>
        <pc:spChg chg="mod">
          <ac:chgData name="saurav bharti" userId="750cce8f614f465b" providerId="LiveId" clId="{2844F7F1-8A3F-4DC9-9EEF-3B89C9A352A4}" dt="2022-11-30T05:31:31.752" v="20" actId="1076"/>
          <ac:spMkLst>
            <pc:docMk/>
            <pc:sldMk cId="2875445407" sldId="259"/>
            <ac:spMk id="2" creationId="{6BF7510B-2A3D-DAE7-726A-36E574AD04F8}"/>
          </ac:spMkLst>
        </pc:spChg>
      </pc:sldChg>
      <pc:sldChg chg="modSp mod modAnim">
        <pc:chgData name="saurav bharti" userId="750cce8f614f465b" providerId="LiveId" clId="{2844F7F1-8A3F-4DC9-9EEF-3B89C9A352A4}" dt="2022-11-30T05:32:46.609" v="37"/>
        <pc:sldMkLst>
          <pc:docMk/>
          <pc:sldMk cId="3917359826" sldId="260"/>
        </pc:sldMkLst>
        <pc:picChg chg="mod">
          <ac:chgData name="saurav bharti" userId="750cce8f614f465b" providerId="LiveId" clId="{2844F7F1-8A3F-4DC9-9EEF-3B89C9A352A4}" dt="2022-11-30T05:32:44.141" v="36" actId="1076"/>
          <ac:picMkLst>
            <pc:docMk/>
            <pc:sldMk cId="3917359826" sldId="260"/>
            <ac:picMk id="15" creationId="{9DA267EC-6085-718B-58A4-B620F3A927B9}"/>
          </ac:picMkLst>
        </pc:picChg>
      </pc:sldChg>
      <pc:sldChg chg="modSp mod modAnim">
        <pc:chgData name="saurav bharti" userId="750cce8f614f465b" providerId="LiveId" clId="{2844F7F1-8A3F-4DC9-9EEF-3B89C9A352A4}" dt="2022-11-30T05:32:16.273" v="30"/>
        <pc:sldMkLst>
          <pc:docMk/>
          <pc:sldMk cId="1876657196" sldId="261"/>
        </pc:sldMkLst>
        <pc:picChg chg="mod">
          <ac:chgData name="saurav bharti" userId="750cce8f614f465b" providerId="LiveId" clId="{2844F7F1-8A3F-4DC9-9EEF-3B89C9A352A4}" dt="2022-11-30T05:32:14.865" v="29" actId="1076"/>
          <ac:picMkLst>
            <pc:docMk/>
            <pc:sldMk cId="1876657196" sldId="261"/>
            <ac:picMk id="7" creationId="{D61DE671-7365-C3F9-A814-DEEBEF1E3C50}"/>
          </ac:picMkLst>
        </pc:picChg>
      </pc:sldChg>
      <pc:sldChg chg="modSp mod modAnim">
        <pc:chgData name="saurav bharti" userId="750cce8f614f465b" providerId="LiveId" clId="{2844F7F1-8A3F-4DC9-9EEF-3B89C9A352A4}" dt="2022-11-30T05:30:44.184" v="12"/>
        <pc:sldMkLst>
          <pc:docMk/>
          <pc:sldMk cId="1604976086" sldId="262"/>
        </pc:sldMkLst>
        <pc:picChg chg="mod">
          <ac:chgData name="saurav bharti" userId="750cce8f614f465b" providerId="LiveId" clId="{2844F7F1-8A3F-4DC9-9EEF-3B89C9A352A4}" dt="2022-11-30T05:30:42.620" v="11" actId="1076"/>
          <ac:picMkLst>
            <pc:docMk/>
            <pc:sldMk cId="1604976086" sldId="262"/>
            <ac:picMk id="7" creationId="{9CAF2D9D-E777-50E7-81F7-CC4D8F266FF9}"/>
          </ac:picMkLst>
        </pc:picChg>
      </pc:sldChg>
      <pc:sldChg chg="modAnim">
        <pc:chgData name="saurav bharti" userId="750cce8f614f465b" providerId="LiveId" clId="{2844F7F1-8A3F-4DC9-9EEF-3B89C9A352A4}" dt="2022-11-30T05:32:53.758" v="38"/>
        <pc:sldMkLst>
          <pc:docMk/>
          <pc:sldMk cId="3480037721" sldId="263"/>
        </pc:sldMkLst>
      </pc:sldChg>
    </pc:docChg>
  </pc:docChgLst>
  <pc:docChgLst>
    <pc:chgData name="saurav bharti" userId="750cce8f614f465b" providerId="LiveId" clId="{C07DE69C-A25F-4D00-AE7A-E8BD340E0BB8}"/>
    <pc:docChg chg="undo custSel addSld delSld modSld sldOrd">
      <pc:chgData name="saurav bharti" userId="750cce8f614f465b" providerId="LiveId" clId="{C07DE69C-A25F-4D00-AE7A-E8BD340E0BB8}" dt="2022-11-30T04:50:01.797" v="2172" actId="47"/>
      <pc:docMkLst>
        <pc:docMk/>
      </pc:docMkLst>
      <pc:sldChg chg="addSp modSp mod">
        <pc:chgData name="saurav bharti" userId="750cce8f614f465b" providerId="LiveId" clId="{C07DE69C-A25F-4D00-AE7A-E8BD340E0BB8}" dt="2022-11-29T18:11:06.806" v="1619" actId="14100"/>
        <pc:sldMkLst>
          <pc:docMk/>
          <pc:sldMk cId="3795438121" sldId="256"/>
        </pc:sldMkLst>
        <pc:spChg chg="mod">
          <ac:chgData name="saurav bharti" userId="750cce8f614f465b" providerId="LiveId" clId="{C07DE69C-A25F-4D00-AE7A-E8BD340E0BB8}" dt="2022-11-29T18:10:51.859" v="1616" actId="1076"/>
          <ac:spMkLst>
            <pc:docMk/>
            <pc:sldMk cId="3795438121" sldId="256"/>
            <ac:spMk id="2" creationId="{C69CD964-9101-FDD0-8B96-1D330E84A82F}"/>
          </ac:spMkLst>
        </pc:spChg>
        <pc:spChg chg="mod">
          <ac:chgData name="saurav bharti" userId="750cce8f614f465b" providerId="LiveId" clId="{C07DE69C-A25F-4D00-AE7A-E8BD340E0BB8}" dt="2022-11-29T18:11:06.806" v="1619" actId="14100"/>
          <ac:spMkLst>
            <pc:docMk/>
            <pc:sldMk cId="3795438121" sldId="256"/>
            <ac:spMk id="3" creationId="{FBE63E53-063A-211D-C992-F6FBE26F7A0C}"/>
          </ac:spMkLst>
        </pc:spChg>
        <pc:picChg chg="add mod">
          <ac:chgData name="saurav bharti" userId="750cce8f614f465b" providerId="LiveId" clId="{C07DE69C-A25F-4D00-AE7A-E8BD340E0BB8}" dt="2022-11-29T18:10:55.957" v="1617" actId="1076"/>
          <ac:picMkLst>
            <pc:docMk/>
            <pc:sldMk cId="3795438121" sldId="256"/>
            <ac:picMk id="4" creationId="{09B75F21-C3BC-F2AD-9043-22F7F15CA9F4}"/>
          </ac:picMkLst>
        </pc:picChg>
      </pc:sldChg>
      <pc:sldChg chg="addSp delSp modSp mod">
        <pc:chgData name="saurav bharti" userId="750cce8f614f465b" providerId="LiveId" clId="{C07DE69C-A25F-4D00-AE7A-E8BD340E0BB8}" dt="2022-11-30T04:49:13.785" v="2168" actId="2711"/>
        <pc:sldMkLst>
          <pc:docMk/>
          <pc:sldMk cId="3386425329" sldId="257"/>
        </pc:sldMkLst>
        <pc:spChg chg="mod">
          <ac:chgData name="saurav bharti" userId="750cce8f614f465b" providerId="LiveId" clId="{C07DE69C-A25F-4D00-AE7A-E8BD340E0BB8}" dt="2022-11-29T15:02:16.936" v="615" actId="255"/>
          <ac:spMkLst>
            <pc:docMk/>
            <pc:sldMk cId="3386425329" sldId="257"/>
            <ac:spMk id="2" creationId="{E37C02B8-2FD3-9FDF-55AA-FB0BFE7E8BEB}"/>
          </ac:spMkLst>
        </pc:spChg>
        <pc:spChg chg="mod">
          <ac:chgData name="saurav bharti" userId="750cce8f614f465b" providerId="LiveId" clId="{C07DE69C-A25F-4D00-AE7A-E8BD340E0BB8}" dt="2022-11-30T04:49:13.785" v="2168" actId="2711"/>
          <ac:spMkLst>
            <pc:docMk/>
            <pc:sldMk cId="3386425329" sldId="257"/>
            <ac:spMk id="3" creationId="{040A9722-8D1D-F94A-9A5D-9DAAE594B1B5}"/>
          </ac:spMkLst>
        </pc:spChg>
        <pc:graphicFrameChg chg="add del modGraphic">
          <ac:chgData name="saurav bharti" userId="750cce8f614f465b" providerId="LiveId" clId="{C07DE69C-A25F-4D00-AE7A-E8BD340E0BB8}" dt="2022-11-29T18:32:40.992" v="2148" actId="478"/>
          <ac:graphicFrameMkLst>
            <pc:docMk/>
            <pc:sldMk cId="3386425329" sldId="257"/>
            <ac:graphicFrameMk id="6" creationId="{A29BA7B3-C257-8659-49A0-7343C48AB2FE}"/>
          </ac:graphicFrameMkLst>
        </pc:graphicFrameChg>
        <pc:picChg chg="add del mod">
          <ac:chgData name="saurav bharti" userId="750cce8f614f465b" providerId="LiveId" clId="{C07DE69C-A25F-4D00-AE7A-E8BD340E0BB8}" dt="2022-11-29T18:35:46.664" v="2165" actId="478"/>
          <ac:picMkLst>
            <pc:docMk/>
            <pc:sldMk cId="3386425329" sldId="257"/>
            <ac:picMk id="5" creationId="{D9AE2C23-42CF-47D5-57D4-602CDC141ECD}"/>
          </ac:picMkLst>
        </pc:picChg>
      </pc:sldChg>
      <pc:sldChg chg="modSp mod ord">
        <pc:chgData name="saurav bharti" userId="750cce8f614f465b" providerId="LiveId" clId="{C07DE69C-A25F-4D00-AE7A-E8BD340E0BB8}" dt="2022-11-29T18:17:15.408" v="1702" actId="1076"/>
        <pc:sldMkLst>
          <pc:docMk/>
          <pc:sldMk cId="1741144119" sldId="258"/>
        </pc:sldMkLst>
        <pc:spChg chg="mod">
          <ac:chgData name="saurav bharti" userId="750cce8f614f465b" providerId="LiveId" clId="{C07DE69C-A25F-4D00-AE7A-E8BD340E0BB8}" dt="2022-11-29T18:16:18.323" v="1689" actId="1076"/>
          <ac:spMkLst>
            <pc:docMk/>
            <pc:sldMk cId="1741144119" sldId="258"/>
            <ac:spMk id="2" creationId="{F7C3301E-4C04-0B7A-46C8-E9CCF08AB601}"/>
          </ac:spMkLst>
        </pc:spChg>
        <pc:spChg chg="mod">
          <ac:chgData name="saurav bharti" userId="750cce8f614f465b" providerId="LiveId" clId="{C07DE69C-A25F-4D00-AE7A-E8BD340E0BB8}" dt="2022-11-29T18:17:15.408" v="1702" actId="1076"/>
          <ac:spMkLst>
            <pc:docMk/>
            <pc:sldMk cId="1741144119" sldId="258"/>
            <ac:spMk id="3" creationId="{A6489F27-C9AF-0080-B538-B921829CA3D6}"/>
          </ac:spMkLst>
        </pc:spChg>
      </pc:sldChg>
      <pc:sldChg chg="addSp delSp modSp new mod">
        <pc:chgData name="saurav bharti" userId="750cce8f614f465b" providerId="LiveId" clId="{C07DE69C-A25F-4D00-AE7A-E8BD340E0BB8}" dt="2022-11-29T18:23:36.091" v="1740"/>
        <pc:sldMkLst>
          <pc:docMk/>
          <pc:sldMk cId="2875445407" sldId="259"/>
        </pc:sldMkLst>
        <pc:spChg chg="mod">
          <ac:chgData name="saurav bharti" userId="750cce8f614f465b" providerId="LiveId" clId="{C07DE69C-A25F-4D00-AE7A-E8BD340E0BB8}" dt="2022-11-29T18:23:34.001" v="1738" actId="339"/>
          <ac:spMkLst>
            <pc:docMk/>
            <pc:sldMk cId="2875445407" sldId="259"/>
            <ac:spMk id="2" creationId="{6BF7510B-2A3D-DAE7-726A-36E574AD04F8}"/>
          </ac:spMkLst>
        </pc:spChg>
        <pc:spChg chg="add del mod">
          <ac:chgData name="saurav bharti" userId="750cce8f614f465b" providerId="LiveId" clId="{C07DE69C-A25F-4D00-AE7A-E8BD340E0BB8}" dt="2022-11-29T18:21:01.796" v="1712"/>
          <ac:spMkLst>
            <pc:docMk/>
            <pc:sldMk cId="2875445407" sldId="259"/>
            <ac:spMk id="3" creationId="{8C005502-C296-B041-1503-F4D59959D5AD}"/>
          </ac:spMkLst>
        </pc:spChg>
        <pc:spChg chg="del">
          <ac:chgData name="saurav bharti" userId="750cce8f614f465b" providerId="LiveId" clId="{C07DE69C-A25F-4D00-AE7A-E8BD340E0BB8}" dt="2022-11-29T17:23:23.322" v="1228" actId="931"/>
          <ac:spMkLst>
            <pc:docMk/>
            <pc:sldMk cId="2875445407" sldId="259"/>
            <ac:spMk id="3" creationId="{FB6A4BF1-782B-79D4-45DD-C70C35B15802}"/>
          </ac:spMkLst>
        </pc:spChg>
        <pc:spChg chg="add del mod">
          <ac:chgData name="saurav bharti" userId="750cce8f614f465b" providerId="LiveId" clId="{C07DE69C-A25F-4D00-AE7A-E8BD340E0BB8}" dt="2022-11-29T18:23:36.091" v="1740"/>
          <ac:spMkLst>
            <pc:docMk/>
            <pc:sldMk cId="2875445407" sldId="259"/>
            <ac:spMk id="4" creationId="{0DCB8263-E794-6AC1-9502-1CC70E38C0FD}"/>
          </ac:spMkLst>
        </pc:spChg>
        <pc:picChg chg="add mod">
          <ac:chgData name="saurav bharti" userId="750cce8f614f465b" providerId="LiveId" clId="{C07DE69C-A25F-4D00-AE7A-E8BD340E0BB8}" dt="2022-11-29T18:20:57.640" v="1710" actId="1076"/>
          <ac:picMkLst>
            <pc:docMk/>
            <pc:sldMk cId="2875445407" sldId="259"/>
            <ac:picMk id="5" creationId="{62F1294A-EA55-C543-76FF-552B2262D60F}"/>
          </ac:picMkLst>
        </pc:picChg>
        <pc:picChg chg="add mod">
          <ac:chgData name="saurav bharti" userId="750cce8f614f465b" providerId="LiveId" clId="{C07DE69C-A25F-4D00-AE7A-E8BD340E0BB8}" dt="2022-11-29T17:24:52.696" v="1232" actId="1076"/>
          <ac:picMkLst>
            <pc:docMk/>
            <pc:sldMk cId="2875445407" sldId="259"/>
            <ac:picMk id="7" creationId="{70A9DDDC-CE86-DF27-CF87-459EA95AE0E4}"/>
          </ac:picMkLst>
        </pc:picChg>
        <pc:picChg chg="add mod">
          <ac:chgData name="saurav bharti" userId="750cce8f614f465b" providerId="LiveId" clId="{C07DE69C-A25F-4D00-AE7A-E8BD340E0BB8}" dt="2022-11-29T17:28:14.006" v="1252" actId="14100"/>
          <ac:picMkLst>
            <pc:docMk/>
            <pc:sldMk cId="2875445407" sldId="259"/>
            <ac:picMk id="9" creationId="{9C792FA8-3E62-0B04-2458-F1CF08C0187B}"/>
          </ac:picMkLst>
        </pc:picChg>
        <pc:picChg chg="add mod">
          <ac:chgData name="saurav bharti" userId="750cce8f614f465b" providerId="LiveId" clId="{C07DE69C-A25F-4D00-AE7A-E8BD340E0BB8}" dt="2022-11-29T17:28:20.351" v="1253" actId="1076"/>
          <ac:picMkLst>
            <pc:docMk/>
            <pc:sldMk cId="2875445407" sldId="259"/>
            <ac:picMk id="11" creationId="{B50918FA-CB5A-9A80-61C5-B89802CA54AB}"/>
          </ac:picMkLst>
        </pc:picChg>
      </pc:sldChg>
      <pc:sldChg chg="addSp delSp modSp new mod ord">
        <pc:chgData name="saurav bharti" userId="750cce8f614f465b" providerId="LiveId" clId="{C07DE69C-A25F-4D00-AE7A-E8BD340E0BB8}" dt="2022-11-29T18:24:46.843" v="1750" actId="1076"/>
        <pc:sldMkLst>
          <pc:docMk/>
          <pc:sldMk cId="3917359826" sldId="260"/>
        </pc:sldMkLst>
        <pc:spChg chg="mod">
          <ac:chgData name="saurav bharti" userId="750cce8f614f465b" providerId="LiveId" clId="{C07DE69C-A25F-4D00-AE7A-E8BD340E0BB8}" dt="2022-11-29T18:22:25.847" v="1729" actId="20577"/>
          <ac:spMkLst>
            <pc:docMk/>
            <pc:sldMk cId="3917359826" sldId="260"/>
            <ac:spMk id="2" creationId="{49FA7FAE-CE12-4FBE-E93D-9EF16EC20F02}"/>
          </ac:spMkLst>
        </pc:spChg>
        <pc:spChg chg="add del mod">
          <ac:chgData name="saurav bharti" userId="750cce8f614f465b" providerId="LiveId" clId="{C07DE69C-A25F-4D00-AE7A-E8BD340E0BB8}" dt="2022-11-29T18:21:51.806" v="1719" actId="478"/>
          <ac:spMkLst>
            <pc:docMk/>
            <pc:sldMk cId="3917359826" sldId="260"/>
            <ac:spMk id="3" creationId="{F3A68A5D-637E-CA98-4340-267B5C225C41}"/>
          </ac:spMkLst>
        </pc:spChg>
        <pc:spChg chg="del">
          <ac:chgData name="saurav bharti" userId="750cce8f614f465b" providerId="LiveId" clId="{C07DE69C-A25F-4D00-AE7A-E8BD340E0BB8}" dt="2022-11-29T17:33:19.200" v="1277" actId="931"/>
          <ac:spMkLst>
            <pc:docMk/>
            <pc:sldMk cId="3917359826" sldId="260"/>
            <ac:spMk id="3" creationId="{FA3C738A-BD35-A434-6F7B-C2C067D5BD34}"/>
          </ac:spMkLst>
        </pc:spChg>
        <pc:spChg chg="add del mod">
          <ac:chgData name="saurav bharti" userId="750cce8f614f465b" providerId="LiveId" clId="{C07DE69C-A25F-4D00-AE7A-E8BD340E0BB8}" dt="2022-11-29T17:33:43.752" v="1281" actId="931"/>
          <ac:spMkLst>
            <pc:docMk/>
            <pc:sldMk cId="3917359826" sldId="260"/>
            <ac:spMk id="11" creationId="{2E3DC1AF-22FC-245A-BE9D-400A9741B6C8}"/>
          </ac:spMkLst>
        </pc:spChg>
        <pc:picChg chg="add del mod">
          <ac:chgData name="saurav bharti" userId="750cce8f614f465b" providerId="LiveId" clId="{C07DE69C-A25F-4D00-AE7A-E8BD340E0BB8}" dt="2022-11-29T17:33:32.673" v="1280" actId="478"/>
          <ac:picMkLst>
            <pc:docMk/>
            <pc:sldMk cId="3917359826" sldId="260"/>
            <ac:picMk id="5" creationId="{E8C18B8C-EA21-A0DF-C27A-2A2DD160BFD0}"/>
          </ac:picMkLst>
        </pc:picChg>
        <pc:picChg chg="add del mod">
          <ac:chgData name="saurav bharti" userId="750cce8f614f465b" providerId="LiveId" clId="{C07DE69C-A25F-4D00-AE7A-E8BD340E0BB8}" dt="2022-11-29T17:33:32.673" v="1280" actId="478"/>
          <ac:picMkLst>
            <pc:docMk/>
            <pc:sldMk cId="3917359826" sldId="260"/>
            <ac:picMk id="7" creationId="{4DB7EFAB-DC52-A05A-61E3-1CC0A7CCB341}"/>
          </ac:picMkLst>
        </pc:picChg>
        <pc:picChg chg="add del mod">
          <ac:chgData name="saurav bharti" userId="750cce8f614f465b" providerId="LiveId" clId="{C07DE69C-A25F-4D00-AE7A-E8BD340E0BB8}" dt="2022-11-29T17:33:32.673" v="1280" actId="478"/>
          <ac:picMkLst>
            <pc:docMk/>
            <pc:sldMk cId="3917359826" sldId="260"/>
            <ac:picMk id="9" creationId="{4B59D435-BB9A-EC27-E998-0E1D3C8A7E17}"/>
          </ac:picMkLst>
        </pc:picChg>
        <pc:picChg chg="add mod">
          <ac:chgData name="saurav bharti" userId="750cce8f614f465b" providerId="LiveId" clId="{C07DE69C-A25F-4D00-AE7A-E8BD340E0BB8}" dt="2022-11-29T18:24:43.065" v="1749" actId="1076"/>
          <ac:picMkLst>
            <pc:docMk/>
            <pc:sldMk cId="3917359826" sldId="260"/>
            <ac:picMk id="13" creationId="{6E28E08C-CDD2-62BE-13BD-AC629C1968D5}"/>
          </ac:picMkLst>
        </pc:picChg>
        <pc:picChg chg="add mod">
          <ac:chgData name="saurav bharti" userId="750cce8f614f465b" providerId="LiveId" clId="{C07DE69C-A25F-4D00-AE7A-E8BD340E0BB8}" dt="2022-11-29T17:35:20.391" v="1293" actId="1076"/>
          <ac:picMkLst>
            <pc:docMk/>
            <pc:sldMk cId="3917359826" sldId="260"/>
            <ac:picMk id="15" creationId="{9DA267EC-6085-718B-58A4-B620F3A927B9}"/>
          </ac:picMkLst>
        </pc:picChg>
        <pc:picChg chg="add mod">
          <ac:chgData name="saurav bharti" userId="750cce8f614f465b" providerId="LiveId" clId="{C07DE69C-A25F-4D00-AE7A-E8BD340E0BB8}" dt="2022-11-29T18:24:40.441" v="1747" actId="1076"/>
          <ac:picMkLst>
            <pc:docMk/>
            <pc:sldMk cId="3917359826" sldId="260"/>
            <ac:picMk id="17" creationId="{AAFFD543-B4E5-C69A-E6DE-E8BBC7EFC243}"/>
          </ac:picMkLst>
        </pc:picChg>
        <pc:picChg chg="add mod">
          <ac:chgData name="saurav bharti" userId="750cce8f614f465b" providerId="LiveId" clId="{C07DE69C-A25F-4D00-AE7A-E8BD340E0BB8}" dt="2022-11-29T18:24:46.843" v="1750" actId="1076"/>
          <ac:picMkLst>
            <pc:docMk/>
            <pc:sldMk cId="3917359826" sldId="260"/>
            <ac:picMk id="19" creationId="{3FC294A9-B658-3341-7D90-737C505BFD31}"/>
          </ac:picMkLst>
        </pc:picChg>
      </pc:sldChg>
      <pc:sldChg chg="addSp delSp modSp new mod">
        <pc:chgData name="saurav bharti" userId="750cce8f614f465b" providerId="LiveId" clId="{C07DE69C-A25F-4D00-AE7A-E8BD340E0BB8}" dt="2022-11-29T18:32:58.967" v="2149" actId="14100"/>
        <pc:sldMkLst>
          <pc:docMk/>
          <pc:sldMk cId="1876657196" sldId="261"/>
        </pc:sldMkLst>
        <pc:spChg chg="mod">
          <ac:chgData name="saurav bharti" userId="750cce8f614f465b" providerId="LiveId" clId="{C07DE69C-A25F-4D00-AE7A-E8BD340E0BB8}" dt="2022-11-29T18:24:13.216" v="1744" actId="255"/>
          <ac:spMkLst>
            <pc:docMk/>
            <pc:sldMk cId="1876657196" sldId="261"/>
            <ac:spMk id="2" creationId="{14D57370-CE15-00BC-9CBB-A8104BA871D1}"/>
          </ac:spMkLst>
        </pc:spChg>
        <pc:spChg chg="del">
          <ac:chgData name="saurav bharti" userId="750cce8f614f465b" providerId="LiveId" clId="{C07DE69C-A25F-4D00-AE7A-E8BD340E0BB8}" dt="2022-11-29T17:54:21.440" v="1315" actId="931"/>
          <ac:spMkLst>
            <pc:docMk/>
            <pc:sldMk cId="1876657196" sldId="261"/>
            <ac:spMk id="3" creationId="{4721E019-DED8-908C-AD3E-CE6C355586B8}"/>
          </ac:spMkLst>
        </pc:spChg>
        <pc:picChg chg="add mod">
          <ac:chgData name="saurav bharti" userId="750cce8f614f465b" providerId="LiveId" clId="{C07DE69C-A25F-4D00-AE7A-E8BD340E0BB8}" dt="2022-11-29T17:54:29.818" v="1317" actId="14100"/>
          <ac:picMkLst>
            <pc:docMk/>
            <pc:sldMk cId="1876657196" sldId="261"/>
            <ac:picMk id="5" creationId="{7670160B-54BA-AC12-7B19-8F47441367A7}"/>
          </ac:picMkLst>
        </pc:picChg>
        <pc:picChg chg="add mod">
          <ac:chgData name="saurav bharti" userId="750cce8f614f465b" providerId="LiveId" clId="{C07DE69C-A25F-4D00-AE7A-E8BD340E0BB8}" dt="2022-11-29T17:55:16.551" v="1323" actId="1076"/>
          <ac:picMkLst>
            <pc:docMk/>
            <pc:sldMk cId="1876657196" sldId="261"/>
            <ac:picMk id="7" creationId="{D61DE671-7365-C3F9-A814-DEEBEF1E3C50}"/>
          </ac:picMkLst>
        </pc:picChg>
        <pc:picChg chg="add mod">
          <ac:chgData name="saurav bharti" userId="750cce8f614f465b" providerId="LiveId" clId="{C07DE69C-A25F-4D00-AE7A-E8BD340E0BB8}" dt="2022-11-29T18:32:58.967" v="2149" actId="14100"/>
          <ac:picMkLst>
            <pc:docMk/>
            <pc:sldMk cId="1876657196" sldId="261"/>
            <ac:picMk id="9" creationId="{B977BD2B-4143-EAB1-999F-D4328CC4AE96}"/>
          </ac:picMkLst>
        </pc:picChg>
      </pc:sldChg>
      <pc:sldChg chg="addSp delSp modSp new mod ord delAnim modAnim">
        <pc:chgData name="saurav bharti" userId="750cce8f614f465b" providerId="LiveId" clId="{C07DE69C-A25F-4D00-AE7A-E8BD340E0BB8}" dt="2022-11-29T18:24:18.779" v="1746"/>
        <pc:sldMkLst>
          <pc:docMk/>
          <pc:sldMk cId="1604976086" sldId="262"/>
        </pc:sldMkLst>
        <pc:spChg chg="del mod">
          <ac:chgData name="saurav bharti" userId="750cce8f614f465b" providerId="LiveId" clId="{C07DE69C-A25F-4D00-AE7A-E8BD340E0BB8}" dt="2022-11-29T18:03:13.820" v="1500" actId="478"/>
          <ac:spMkLst>
            <pc:docMk/>
            <pc:sldMk cId="1604976086" sldId="262"/>
            <ac:spMk id="2" creationId="{B536EEB9-7382-7D06-426A-01999A461090}"/>
          </ac:spMkLst>
        </pc:spChg>
        <pc:spChg chg="del mod">
          <ac:chgData name="saurav bharti" userId="750cce8f614f465b" providerId="LiveId" clId="{C07DE69C-A25F-4D00-AE7A-E8BD340E0BB8}" dt="2022-11-29T18:09:37.009" v="1606" actId="931"/>
          <ac:spMkLst>
            <pc:docMk/>
            <pc:sldMk cId="1604976086" sldId="262"/>
            <ac:spMk id="3" creationId="{367B2766-AC03-1F85-568A-46E998C26E14}"/>
          </ac:spMkLst>
        </pc:spChg>
        <pc:spChg chg="add mod">
          <ac:chgData name="saurav bharti" userId="750cce8f614f465b" providerId="LiveId" clId="{C07DE69C-A25F-4D00-AE7A-E8BD340E0BB8}" dt="2022-11-29T18:09:20.583" v="1605" actId="339"/>
          <ac:spMkLst>
            <pc:docMk/>
            <pc:sldMk cId="1604976086" sldId="262"/>
            <ac:spMk id="4" creationId="{057AB554-1F27-47BA-C01C-88505B0453DC}"/>
          </ac:spMkLst>
        </pc:spChg>
        <pc:spChg chg="add del mod">
          <ac:chgData name="saurav bharti" userId="750cce8f614f465b" providerId="LiveId" clId="{C07DE69C-A25F-4D00-AE7A-E8BD340E0BB8}" dt="2022-11-29T18:06:40.555" v="1556" actId="478"/>
          <ac:spMkLst>
            <pc:docMk/>
            <pc:sldMk cId="1604976086" sldId="262"/>
            <ac:spMk id="5" creationId="{F2D1DDDB-9F1D-FD51-3EE4-EF4C07D64AD1}"/>
          </ac:spMkLst>
        </pc:spChg>
        <pc:picChg chg="add mod">
          <ac:chgData name="saurav bharti" userId="750cce8f614f465b" providerId="LiveId" clId="{C07DE69C-A25F-4D00-AE7A-E8BD340E0BB8}" dt="2022-11-29T18:10:06.983" v="1614" actId="1076"/>
          <ac:picMkLst>
            <pc:docMk/>
            <pc:sldMk cId="1604976086" sldId="262"/>
            <ac:picMk id="7" creationId="{9CAF2D9D-E777-50E7-81F7-CC4D8F266FF9}"/>
          </ac:picMkLst>
        </pc:picChg>
      </pc:sldChg>
      <pc:sldChg chg="addSp delSp modSp new mod">
        <pc:chgData name="saurav bharti" userId="750cce8f614f465b" providerId="LiveId" clId="{C07DE69C-A25F-4D00-AE7A-E8BD340E0BB8}" dt="2022-11-29T18:32:05.939" v="2146" actId="14100"/>
        <pc:sldMkLst>
          <pc:docMk/>
          <pc:sldMk cId="3480037721" sldId="263"/>
        </pc:sldMkLst>
        <pc:spChg chg="mod">
          <ac:chgData name="saurav bharti" userId="750cce8f614f465b" providerId="LiveId" clId="{C07DE69C-A25F-4D00-AE7A-E8BD340E0BB8}" dt="2022-11-29T18:31:33.618" v="2109" actId="5793"/>
          <ac:spMkLst>
            <pc:docMk/>
            <pc:sldMk cId="3480037721" sldId="263"/>
            <ac:spMk id="2" creationId="{01637447-FDBE-DB08-651F-1776F4608312}"/>
          </ac:spMkLst>
        </pc:spChg>
        <pc:spChg chg="del mod">
          <ac:chgData name="saurav bharti" userId="750cce8f614f465b" providerId="LiveId" clId="{C07DE69C-A25F-4D00-AE7A-E8BD340E0BB8}" dt="2022-11-29T18:29:40.396" v="1829" actId="478"/>
          <ac:spMkLst>
            <pc:docMk/>
            <pc:sldMk cId="3480037721" sldId="263"/>
            <ac:spMk id="3" creationId="{1EF13B39-93AF-169C-CAF9-B84FACD320A2}"/>
          </ac:spMkLst>
        </pc:spChg>
        <pc:spChg chg="add mod">
          <ac:chgData name="saurav bharti" userId="750cce8f614f465b" providerId="LiveId" clId="{C07DE69C-A25F-4D00-AE7A-E8BD340E0BB8}" dt="2022-11-29T18:32:05.939" v="2146" actId="14100"/>
          <ac:spMkLst>
            <pc:docMk/>
            <pc:sldMk cId="3480037721" sldId="263"/>
            <ac:spMk id="4" creationId="{5C0CD204-F74C-8850-37E9-322FAC9599FA}"/>
          </ac:spMkLst>
        </pc:spChg>
      </pc:sldChg>
      <pc:sldChg chg="new del ord">
        <pc:chgData name="saurav bharti" userId="750cce8f614f465b" providerId="LiveId" clId="{C07DE69C-A25F-4D00-AE7A-E8BD340E0BB8}" dt="2022-11-30T04:50:01.797" v="2172" actId="47"/>
        <pc:sldMkLst>
          <pc:docMk/>
          <pc:sldMk cId="1086761372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28642F6-7C23-4CF9-9B70-2DBC20E41EFC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CF0BB74-B83F-4663-95D4-E88080DF4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841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42F6-7C23-4CF9-9B70-2DBC20E41EFC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BB74-B83F-4663-95D4-E88080DF4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24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42F6-7C23-4CF9-9B70-2DBC20E41EFC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BB74-B83F-4663-95D4-E88080DF4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66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42F6-7C23-4CF9-9B70-2DBC20E41EFC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BB74-B83F-4663-95D4-E88080DF4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200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42F6-7C23-4CF9-9B70-2DBC20E41EFC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BB74-B83F-4663-95D4-E88080DF4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077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42F6-7C23-4CF9-9B70-2DBC20E41EFC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BB74-B83F-4663-95D4-E88080DF4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7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42F6-7C23-4CF9-9B70-2DBC20E41EFC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BB74-B83F-4663-95D4-E88080DF4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149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42F6-7C23-4CF9-9B70-2DBC20E41EFC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BB74-B83F-4663-95D4-E88080DF45F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504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42F6-7C23-4CF9-9B70-2DBC20E41EFC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BB74-B83F-4663-95D4-E88080DF4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08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42F6-7C23-4CF9-9B70-2DBC20E41EFC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BB74-B83F-4663-95D4-E88080DF4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9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42F6-7C23-4CF9-9B70-2DBC20E41EFC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BB74-B83F-4663-95D4-E88080DF4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20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42F6-7C23-4CF9-9B70-2DBC20E41EFC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BB74-B83F-4663-95D4-E88080DF4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55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42F6-7C23-4CF9-9B70-2DBC20E41EFC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BB74-B83F-4663-95D4-E88080DF4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11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42F6-7C23-4CF9-9B70-2DBC20E41EFC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BB74-B83F-4663-95D4-E88080DF4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83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42F6-7C23-4CF9-9B70-2DBC20E41EFC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BB74-B83F-4663-95D4-E88080DF4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18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42F6-7C23-4CF9-9B70-2DBC20E41EFC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BB74-B83F-4663-95D4-E88080DF4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80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42F6-7C23-4CF9-9B70-2DBC20E41EFC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BB74-B83F-4663-95D4-E88080DF4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37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8642F6-7C23-4CF9-9B70-2DBC20E41EFC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F0BB74-B83F-4663-95D4-E88080DF4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146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D964-9101-FDD0-8B96-1D330E84A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1653" y="1618774"/>
            <a:ext cx="7756848" cy="9233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 . Andrew Institute of Technology and Management ,Gurgaon-Delhi(NCR)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4000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63E53-063A-211D-C992-F6FBE26F7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3796" y="3714750"/>
            <a:ext cx="9144000" cy="1524476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7200" dirty="0">
                <a:latin typeface="Book Antiqua" panose="02040602050305030304" pitchFamily="18" charset="0"/>
              </a:rPr>
              <a:t>WELCOME</a:t>
            </a:r>
            <a:endParaRPr lang="en-IN" sz="7200" dirty="0">
              <a:latin typeface="Book Antiqua" panose="0204060205030503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A188B76-CFCF-2193-3ED4-8AD328261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97298"/>
            <a:ext cx="351891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                   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75F21-C3BC-F2AD-9043-22F7F15CA9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456" y="809605"/>
            <a:ext cx="1257300" cy="117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3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02B8-2FD3-9FDF-55AA-FB0BFE7E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474" y="905069"/>
            <a:ext cx="10018713" cy="79310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INTRODUCTION</a:t>
            </a:r>
            <a:endParaRPr lang="en-IN" sz="3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A9722-8D1D-F94A-9A5D-9DAAE594B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988" y="2202023"/>
            <a:ext cx="10515600" cy="32844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Dubai" panose="020B0503030403030204" pitchFamily="34" charset="-78"/>
                <a:cs typeface="Dubai" panose="020B0503030403030204" pitchFamily="34" charset="-78"/>
              </a:rPr>
              <a:t> NAME :-</a:t>
            </a:r>
            <a:r>
              <a:rPr lang="en-US" sz="2000" b="1" dirty="0">
                <a:latin typeface="Dubai" panose="020B0503030403030204" pitchFamily="34" charset="-78"/>
                <a:cs typeface="Dubai" panose="020B0503030403030204" pitchFamily="34" charset="-78"/>
              </a:rPr>
              <a:t>SAURAV</a:t>
            </a:r>
            <a:r>
              <a:rPr lang="en-US" sz="2000" dirty="0">
                <a:latin typeface="Dubai" panose="020B0503030403030204" pitchFamily="34" charset="-78"/>
                <a:cs typeface="Dubai" panose="020B0503030403030204" pitchFamily="34" charset="-78"/>
              </a:rPr>
              <a:t> BHARTI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Dubai" panose="020B0503030403030204" pitchFamily="34" charset="-78"/>
                <a:cs typeface="Dubai" panose="020B0503030403030204" pitchFamily="34" charset="-78"/>
              </a:rPr>
              <a:t>DEPARTMENT :- B.TECH(C.S.T)/1</a:t>
            </a:r>
            <a:r>
              <a:rPr lang="en-US" sz="2000" baseline="30000" dirty="0">
                <a:latin typeface="Dubai" panose="020B0503030403030204" pitchFamily="34" charset="-78"/>
                <a:cs typeface="Dubai" panose="020B0503030403030204" pitchFamily="34" charset="-78"/>
              </a:rPr>
              <a:t>st</a:t>
            </a:r>
            <a:r>
              <a:rPr lang="en-US" sz="2000" dirty="0">
                <a:latin typeface="Dubai" panose="020B0503030403030204" pitchFamily="34" charset="-78"/>
                <a:cs typeface="Dubai" panose="020B0503030403030204" pitchFamily="34" charset="-78"/>
              </a:rPr>
              <a:t> Year/</a:t>
            </a:r>
            <a:r>
              <a:rPr lang="en-US" sz="2000" dirty="0" err="1">
                <a:latin typeface="Dubai" panose="020B0503030403030204" pitchFamily="34" charset="-78"/>
                <a:cs typeface="Dubai" panose="020B0503030403030204" pitchFamily="34" charset="-78"/>
              </a:rPr>
              <a:t>sem</a:t>
            </a:r>
            <a:endParaRPr lang="en-US" sz="20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Dubai" panose="020B0503030403030204" pitchFamily="34" charset="-78"/>
                <a:cs typeface="Dubai" panose="020B0503030403030204" pitchFamily="34" charset="-78"/>
              </a:rPr>
              <a:t>ROLL NO :-226024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Dubai" panose="020B0503030403030204" pitchFamily="34" charset="-78"/>
                <a:cs typeface="Dubai" panose="020B0503030403030204" pitchFamily="34" charset="-78"/>
              </a:rPr>
              <a:t>SUBJECT :-WEB DEVELOPMENT                                       </a:t>
            </a:r>
            <a:r>
              <a:rPr lang="en-US" dirty="0"/>
              <a:t>submitted to…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GRAVIT SHARMA  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42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AF2D9D-E777-50E7-81F7-CC4D8F266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46765">
            <a:off x="257175" y="2747046"/>
            <a:ext cx="4076700" cy="1363907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7AB554-1F27-47BA-C01C-88505B0453DC}"/>
              </a:ext>
            </a:extLst>
          </p:cNvPr>
          <p:cNvSpPr/>
          <p:nvPr/>
        </p:nvSpPr>
        <p:spPr>
          <a:xfrm>
            <a:off x="5772150" y="1152525"/>
            <a:ext cx="7677150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isometricOffAxis1Right"/>
              <a:lightRig rig="harsh" dir="t"/>
            </a:scene3d>
            <a:sp3d extrusionH="57150" prstMaterial="matte">
              <a:bevelT w="63500" h="12700" prst="convex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5400" b="1" dirty="0">
                <a:ln/>
                <a:solidFill>
                  <a:schemeClr val="accent3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60000" endA="900" endPos="60000" dist="29997" dir="5400000" sy="-100000" algn="bl" rotWithShape="0"/>
                </a:effectLst>
              </a:rPr>
              <a:t>Shopping</a:t>
            </a:r>
          </a:p>
          <a:p>
            <a:r>
              <a:rPr lang="en-US" sz="5400" b="1" dirty="0">
                <a:ln/>
                <a:solidFill>
                  <a:schemeClr val="accent3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60000" endA="900" endPos="60000" dist="29997" dir="5400000" sy="-100000" algn="bl" rotWithShape="0"/>
                </a:effectLst>
              </a:rPr>
              <a:t>           Arena </a:t>
            </a:r>
          </a:p>
        </p:txBody>
      </p:sp>
    </p:spTree>
    <p:extLst>
      <p:ext uri="{BB962C8B-B14F-4D97-AF65-F5344CB8AC3E}">
        <p14:creationId xmlns:p14="http://schemas.microsoft.com/office/powerpoint/2010/main" val="160497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3301E-4C04-0B7A-46C8-E9CCF08AB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26" y="271991"/>
            <a:ext cx="10131425" cy="1756834"/>
          </a:xfrm>
        </p:spPr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OBJECTIVES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89F27-C9AF-0080-B538-B921829CA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5" y="3109384"/>
            <a:ext cx="10331451" cy="253365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2800" dirty="0">
                <a:latin typeface="Bookman Old Style" panose="02050604050505020204" pitchFamily="18" charset="0"/>
              </a:rPr>
              <a:t>To provide a online shopping platform to the consumer’s . where the consumer gets a variety off options to buy.</a:t>
            </a:r>
          </a:p>
          <a:p>
            <a:pPr marL="0" indent="0" algn="ctr">
              <a:buNone/>
            </a:pPr>
            <a:endParaRPr lang="en-US" sz="2800" dirty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300" dirty="0">
                <a:latin typeface="Bookman Old Style" panose="02050604050505020204" pitchFamily="18" charset="0"/>
              </a:rPr>
              <a:t>To provide a list off products with a single click.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300" dirty="0">
                <a:latin typeface="Bookman Old Style" panose="02050604050505020204" pitchFamily="18" charset="0"/>
              </a:rPr>
              <a:t> To provide a new and a unique  shopping experience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300" dirty="0">
                <a:latin typeface="Bookman Old Style" panose="02050604050505020204" pitchFamily="18" charset="0"/>
              </a:rPr>
              <a:t>To provide a time  efficient  process of shopping.</a:t>
            </a:r>
          </a:p>
          <a:p>
            <a:pPr marL="0" indent="0" algn="ctr">
              <a:buNone/>
            </a:pPr>
            <a:endParaRPr lang="en-US" sz="2800" dirty="0"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endParaRPr lang="en-US" sz="2800" dirty="0"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endParaRPr lang="en-US" sz="2800" dirty="0"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114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510B-2A3D-DAE7-726A-36E574AD0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833" y="214624"/>
            <a:ext cx="3875183" cy="529759"/>
          </a:xfrm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>
            <a:normAutofit fontScale="90000"/>
          </a:bodyPr>
          <a:lstStyle/>
          <a:p>
            <a:r>
              <a:rPr lang="en-US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ookman Old Style" panose="02050604050505020204" pitchFamily="18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Navigation bar</a:t>
            </a:r>
            <a:endParaRPr lang="en-IN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ookman Old Style" panose="02050604050505020204" pitchFamily="18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F1294A-EA55-C543-76FF-552B2262D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5" y="1905564"/>
            <a:ext cx="7026249" cy="23928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A9DDDC-CE86-DF27-CF87-459EA95AE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8" y="4331212"/>
            <a:ext cx="6988146" cy="17222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792FA8-3E62-0B04-2458-F1CF08C01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" y="932148"/>
            <a:ext cx="10366311" cy="9216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0918FA-CB5A-9A80-61C5-B89802CA54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09" y="1994865"/>
            <a:ext cx="4701947" cy="300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4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57370-CE15-00BC-9CBB-A8104BA87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1527" y="804519"/>
            <a:ext cx="2573327" cy="625447"/>
          </a:xfrm>
        </p:spPr>
        <p:txBody>
          <a:bodyPr>
            <a:noAutofit/>
          </a:bodyPr>
          <a:lstStyle/>
          <a:p>
            <a:r>
              <a:rPr lang="en-US" sz="40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Login page</a:t>
            </a:r>
            <a:endParaRPr lang="en-IN" sz="4000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70160B-54BA-AC12-7B19-8F4744136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48" y="2575962"/>
            <a:ext cx="3786999" cy="35169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1DE671-7365-C3F9-A814-DEEBEF1E3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030" y="4252793"/>
            <a:ext cx="3357497" cy="2633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77BD2B-4143-EAB1-999F-D4328CC4AE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127" y="1853754"/>
            <a:ext cx="5364160" cy="194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5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7FAE-CE12-4FBE-E93D-9EF16EC20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0554" y="804520"/>
            <a:ext cx="3814299" cy="587136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b">
            <a:noAutofit/>
          </a:bodyPr>
          <a:lstStyle/>
          <a:p>
            <a:pPr algn="r"/>
            <a:r>
              <a:rPr lang="en-US" sz="66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POSTER</a:t>
            </a:r>
            <a:endParaRPr lang="en-IN" sz="6600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E28E08C-CDD2-62BE-13BD-AC629C196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2" y="2721137"/>
            <a:ext cx="3358839" cy="3572221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A267EC-6085-718B-58A4-B620F3A92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11" y="5484391"/>
            <a:ext cx="8817104" cy="12774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FFD543-B4E5-C69A-E6DE-E8BBC7EFC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909" y="1534788"/>
            <a:ext cx="8824725" cy="9144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C294A9-B658-3341-7D90-737C505BFD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97" y="2592399"/>
            <a:ext cx="6044745" cy="262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5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7447-FDBE-DB08-651F-1776F4608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171" y="3429000"/>
            <a:ext cx="10131425" cy="208658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br>
              <a:rPr lang="en-US" sz="2000" b="0" strike="noStrike" spc="-1" dirty="0">
                <a:latin typeface="Arial"/>
              </a:rPr>
            </a:br>
            <a:br>
              <a:rPr lang="en-US" sz="2000" b="0" strike="noStrike" spc="-1" dirty="0">
                <a:latin typeface="Arial"/>
              </a:rPr>
            </a:br>
            <a:r>
              <a:rPr lang="en-US" sz="2000" b="0" strike="noStrike" spc="-1" dirty="0">
                <a:solidFill>
                  <a:srgbClr val="D9D9D9"/>
                </a:solidFill>
                <a:latin typeface="Montserrat"/>
                <a:ea typeface="Montserrat"/>
              </a:rPr>
              <a:t>.</a:t>
            </a:r>
            <a:br>
              <a:rPr lang="en-US" sz="2000" b="0" strike="noStrike" spc="-1" dirty="0">
                <a:solidFill>
                  <a:srgbClr val="D9D9D9"/>
                </a:solidFill>
                <a:latin typeface="Montserrat"/>
                <a:ea typeface="Montserrat"/>
              </a:rPr>
            </a:br>
            <a:br>
              <a:rPr lang="en-US" sz="2000" b="0" strike="noStrike" spc="-1" dirty="0">
                <a:latin typeface="Arial"/>
              </a:rPr>
            </a:br>
            <a:r>
              <a:rPr lang="en-US" sz="2000" b="0" strike="noStrike" spc="-1" dirty="0">
                <a:solidFill>
                  <a:srgbClr val="D9D9D9"/>
                </a:solidFill>
                <a:latin typeface="Montserrat"/>
                <a:ea typeface="Montserrat"/>
              </a:rPr>
              <a:t>            </a:t>
            </a:r>
            <a:br>
              <a:rPr lang="en-US" sz="2000" b="0" strike="noStrike" spc="-1" dirty="0">
                <a:latin typeface="Arial"/>
              </a:rPr>
            </a:br>
            <a:endParaRPr lang="en-IN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0CD204-F74C-8850-37E9-322FAC9599FA}"/>
              </a:ext>
            </a:extLst>
          </p:cNvPr>
          <p:cNvSpPr/>
          <p:nvPr/>
        </p:nvSpPr>
        <p:spPr>
          <a:xfrm>
            <a:off x="2811294" y="2505670"/>
            <a:ext cx="78696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endParaRPr lang="en-IN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003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286</TotalTime>
  <Words>123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</vt:lpstr>
      <vt:lpstr>Arial Black</vt:lpstr>
      <vt:lpstr>Bahnschrift SemiBold</vt:lpstr>
      <vt:lpstr>Book Antiqua</vt:lpstr>
      <vt:lpstr>Bookman Old Style</vt:lpstr>
      <vt:lpstr>Calibri</vt:lpstr>
      <vt:lpstr>Calibri Light</vt:lpstr>
      <vt:lpstr>Cascadia Mono SemiBold</vt:lpstr>
      <vt:lpstr>Dubai</vt:lpstr>
      <vt:lpstr>Montserrat</vt:lpstr>
      <vt:lpstr>Times New Roman</vt:lpstr>
      <vt:lpstr>Wingdings</vt:lpstr>
      <vt:lpstr>Celestial</vt:lpstr>
      <vt:lpstr>St . Andrew Institute of Technology and Management ,Gurgaon-Delhi(NCR) </vt:lpstr>
      <vt:lpstr>INTRODUCTION</vt:lpstr>
      <vt:lpstr>PowerPoint Presentation</vt:lpstr>
      <vt:lpstr>OBJECTIVES</vt:lpstr>
      <vt:lpstr>Navigation bar</vt:lpstr>
      <vt:lpstr>Login page</vt:lpstr>
      <vt:lpstr>POSTER</vt:lpstr>
      <vt:lpstr>  .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saurav bharti</dc:creator>
  <cp:lastModifiedBy>saurav bharti</cp:lastModifiedBy>
  <cp:revision>1</cp:revision>
  <dcterms:created xsi:type="dcterms:W3CDTF">2022-11-26T16:08:00Z</dcterms:created>
  <dcterms:modified xsi:type="dcterms:W3CDTF">2022-11-30T05:32:57Z</dcterms:modified>
</cp:coreProperties>
</file>