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1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6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04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9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2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2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7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2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5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AD4FFE-8B71-482C-851D-BB10ADC5F1E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F9B52F-6162-469C-9854-D4B0379DF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4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AE1-C102-A5B8-65D8-A5D17D578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1781867"/>
            <a:ext cx="9144000" cy="1030902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PROJECT </a:t>
            </a:r>
            <a:endParaRPr lang="en-IN" sz="239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45AF2-037B-AAD2-8F98-2A2FD845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2770"/>
            <a:ext cx="9144000" cy="461372"/>
          </a:xfrm>
        </p:spPr>
        <p:txBody>
          <a:bodyPr/>
          <a:lstStyle/>
          <a:p>
            <a:r>
              <a:rPr lang="en-IN" dirty="0" err="1">
                <a:latin typeface="Arial Black" panose="020B0A04020102020204" pitchFamily="34" charset="0"/>
              </a:rPr>
              <a:t>Mentorness</a:t>
            </a:r>
            <a:r>
              <a:rPr lang="en-IN" dirty="0">
                <a:latin typeface="Arial Black" panose="020B0A04020102020204" pitchFamily="34" charset="0"/>
              </a:rPr>
              <a:t> Internship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82E9A-1C84-F4C3-89C2-518C771EE3E6}"/>
              </a:ext>
            </a:extLst>
          </p:cNvPr>
          <p:cNvSpPr txBox="1"/>
          <p:nvPr/>
        </p:nvSpPr>
        <p:spPr>
          <a:xfrm>
            <a:off x="8770374" y="4778477"/>
            <a:ext cx="268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By </a:t>
            </a:r>
          </a:p>
          <a:p>
            <a:pPr algn="ctr"/>
            <a:r>
              <a:rPr lang="en-IN" dirty="0"/>
              <a:t>VENKADESH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3C315-D2E6-09F1-2E03-C7E786D782CC}"/>
              </a:ext>
            </a:extLst>
          </p:cNvPr>
          <p:cNvSpPr txBox="1"/>
          <p:nvPr/>
        </p:nvSpPr>
        <p:spPr>
          <a:xfrm>
            <a:off x="4984955" y="4145821"/>
            <a:ext cx="568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Name: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Decode Gaming Behaviour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22133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0EE3-0EC6-C053-A98A-F37C5E14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6440488" cy="13716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9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top 5 scores based on each difficulty level and rank them in increasing order using `Rank`. Display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as well.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53590-EFD2-F5E5-CE91-F5690185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792361"/>
            <a:ext cx="5250785" cy="219259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Top_5 as(select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Dev_id,difficulty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score ,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rank() over (partition by difficulty order by score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Rank_ 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level_details2 )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Dev_id,difficulty,score,Rank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 from Top_5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rank_&lt;=5;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04DA2-D768-D2E0-C36C-BCD673196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5" y="1680945"/>
            <a:ext cx="3706761" cy="40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5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F877-64CA-E241-BD0B-17F675A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6479817" cy="13716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10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device ID that is first logged in (based on `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start_datetime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`) for each player (`P_ID`). Output should contain player ID, device ID, and first login datetime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9D57E-C4FA-E567-B0FC-B75D055E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6479817" cy="2799735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first_login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(select * 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over 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timestamp) as Rank_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level_details2)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p_id,dev_id,timestamp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first_login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Rank_ = 1;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AD8DE-CD09-6337-A79B-1D40E19DC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04" y="1600200"/>
            <a:ext cx="3555615" cy="41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90C3-DE35-EB05-718D-E78FEC5A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8697"/>
            <a:ext cx="6725623" cy="1723103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11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player and date, determine how many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were played by the player so far.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A)Using window functions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8209F-257A-32CF-1086-E08A613F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8337" y="2514600"/>
            <a:ext cx="6116023" cy="1828800"/>
          </a:xfrm>
        </p:spPr>
        <p:txBody>
          <a:bodyPr/>
          <a:lstStyle/>
          <a:p>
            <a:pPr marL="457200" algn="l">
              <a:lnSpc>
                <a:spcPct val="107000"/>
              </a:lnSpc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day(timestamp)as date_ , sum(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over(partition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order by timestamp 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total_kills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7B244-6881-5D72-D7DA-D74D6CD9E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13" y="1179193"/>
            <a:ext cx="2798010" cy="41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18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171818-71DB-4A74-BB6B-F1CB9D4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875072"/>
            <a:ext cx="7118914" cy="1828799"/>
          </a:xfrm>
        </p:spPr>
        <p:txBody>
          <a:bodyPr>
            <a:normAutofit fontScale="90000"/>
          </a:bodyPr>
          <a:lstStyle/>
          <a:p>
            <a:pPr algn="l"/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11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player and date, determine how many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were played by the player so far.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Without window functions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7D298-7831-F7D2-8883-247381AF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526891"/>
            <a:ext cx="7118914" cy="2851354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a.p_id</a:t>
            </a: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day(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a.timestamp</a:t>
            </a: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date_, sum(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b.kill_count</a:t>
            </a: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total_kills</a:t>
            </a:r>
            <a:endParaRPr lang="en-IN" sz="5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 as a</a:t>
            </a:r>
            <a:endParaRPr lang="en-IN" sz="5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level_details2 as b on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a.p_id</a:t>
            </a: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b.p_id</a:t>
            </a:r>
            <a:endParaRPr lang="en-IN" sz="5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a.timestamp</a:t>
            </a: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b.timestamp</a:t>
            </a:r>
            <a:endParaRPr lang="en-IN" sz="5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a.p_id</a:t>
            </a: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a.timestamp</a:t>
            </a:r>
            <a:endParaRPr lang="en-IN" sz="5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5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5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a.p_id</a:t>
            </a:r>
            <a:r>
              <a:rPr lang="en-IN" sz="5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13F36D-3C7A-7A08-CB0A-5FEF7956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24" y="1317523"/>
            <a:ext cx="2974989" cy="40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19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CBFB79-40CF-747E-00A3-02B15808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5720762" cy="1371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12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cumulative sum of stages crossed over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for each `P_ID`, excluding the most recent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741D30-48F3-F401-BEFF-060CE0D8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794557"/>
            <a:ext cx="5720762" cy="1828800"/>
          </a:xfrm>
        </p:spPr>
        <p:txBody>
          <a:bodyPr>
            <a:normAutofit fontScale="925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p_id,timestamp,stages_crossed,sum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stages_crossed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timestamp rows between unbounded preceding and current row)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cummulative_sum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D56557-4CB7-E30E-87F7-6E104BAD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74" y="1685708"/>
            <a:ext cx="4420217" cy="40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0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D34D-67E9-1C22-0F8D-4FECF41F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5889882" cy="13716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13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top 3 highest sums of scores for each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and the corresponding `P_ID`.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F77FC-09F1-6EA4-875D-A5CC86B1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743201"/>
            <a:ext cx="6627301" cy="22860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top_3 AS (SELECT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P_ID,SUM(score)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total_score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ROW_NUMBER() OVER 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SUM(score) DESC) AS ranked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Dev_ID,P_ID,total_score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top_3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ranked &lt;= 3;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A70EA-E8EF-204D-6892-C4CF8602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24" y="1385666"/>
            <a:ext cx="3314982" cy="40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F1F1-6344-172F-2311-7CA727E2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6696127" cy="13716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14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players who scored more than 50% of the average score, scored by the sum of scores for each `P_ID`.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5D669-D3AC-ABCF-2296-D0A89311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6764953" cy="2612923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P_ID,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TotalScore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P_ID, SUM(Score)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TotalScore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level_details2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P_ID)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PlayerScores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TotalScore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( SELECT AVG(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TotalScore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0.5 FROM ( SELECT SUM(Score)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TotalScore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P_ID)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AvgScore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4C2F-9D04-1D03-FCA7-C286E5B6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61" y="1614298"/>
            <a:ext cx="2911977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8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EB2-0FC1-9E95-3150-7FD6085F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66916"/>
            <a:ext cx="6698524" cy="1641987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15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stored procedure to find the top `n`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headshots_count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based on each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and rank them in increasing order using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 Display the difficulty as well.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4735-7165-C6D5-F0AB-81359088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025446"/>
            <a:ext cx="6698524" cy="333313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//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PROCEDURE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heatshotcount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n INT)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difficulty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difficulty,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ROW_NUMBER() OVER 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Rank_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level_details2) AS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RankedHeadshots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Rank_ &lt;= n;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//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2DC23-F45B-D36D-86BD-019EA1D04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35" y="1248697"/>
            <a:ext cx="3881345" cy="4965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7F2EC-5FF5-57F3-DDF2-38D8BD18BAB8}"/>
              </a:ext>
            </a:extLst>
          </p:cNvPr>
          <p:cNvSpPr txBox="1"/>
          <p:nvPr/>
        </p:nvSpPr>
        <p:spPr>
          <a:xfrm>
            <a:off x="1917290" y="5466735"/>
            <a:ext cx="528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IN" sz="1800" b="1" kern="100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heatshotcount</a:t>
            </a:r>
            <a:r>
              <a:rPr lang="en-IN" sz="1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   -- Replace 3 with the desired value of n</a:t>
            </a:r>
            <a:endParaRPr lang="en-IN" sz="1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19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A42B-6E67-7C3A-0DCC-37FCACF0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4611688" cy="13716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`P_ID`, `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and `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Difficulty_level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of all players at Level 0.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5C2DB-0872-2CDB-69D2-ED62967E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4563583" cy="264668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l.Dev_id,p.pname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l.Difficulty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level_details2 as l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player_details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 on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P.P_id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level = 0;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A7B37-A215-A9C6-16A6-497AE75A043A}"/>
              </a:ext>
            </a:extLst>
          </p:cNvPr>
          <p:cNvSpPr txBox="1"/>
          <p:nvPr/>
        </p:nvSpPr>
        <p:spPr>
          <a:xfrm>
            <a:off x="1573160" y="580103"/>
            <a:ext cx="5220929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database:  </a:t>
            </a:r>
            <a:r>
              <a:rPr lang="en-IN" sz="1800" b="1" kern="100" dirty="0">
                <a:solidFill>
                  <a:srgbClr val="0094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en-IN" sz="1800" b="1" kern="100" dirty="0" err="1">
                <a:solidFill>
                  <a:srgbClr val="0094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game_analysis</a:t>
            </a:r>
            <a:r>
              <a:rPr lang="en-IN" sz="1800" b="1" kern="100" dirty="0">
                <a:solidFill>
                  <a:srgbClr val="0094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database :</a:t>
            </a:r>
            <a:r>
              <a:rPr lang="en-IN" sz="18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rgbClr val="0094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IN" sz="1800" b="1" kern="100" dirty="0" err="1">
                <a:solidFill>
                  <a:srgbClr val="0094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game_analysis</a:t>
            </a:r>
            <a:r>
              <a:rPr lang="en-IN" sz="1800" b="1" kern="100" dirty="0">
                <a:solidFill>
                  <a:srgbClr val="0094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0607A8-B690-E85D-1CB8-1067CE89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06" y="1099595"/>
            <a:ext cx="5220929" cy="50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8930-3638-B154-DD21-E388F099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0" y="1600200"/>
            <a:ext cx="5679440" cy="123444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2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`Level1_code`wise average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where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lives_earned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is 2, and at least 3 stages are crossed.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02A2D-DD10-FDA0-467C-65877E0D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0480" y="2641600"/>
            <a:ext cx="5967733" cy="242824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p.L1_code,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l.Kill_count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from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player_details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level_details2 as l on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l.P_id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l.lives_earned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 and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l.stages_crossed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&gt;=3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p.l1_code;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76D0C-62C4-E4B8-B576-4707AEE3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93" y="2092960"/>
            <a:ext cx="2973067" cy="2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9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C25-2809-D1D3-3503-362888D7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825910"/>
            <a:ext cx="6103033" cy="21458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3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total number of stages crossed at each difficulty level for Level 2 with players using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zm_series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devices. Arrange the result in decreasing order of the total number of stages crossed.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5B52-FD71-CA3F-FB3E-4ED43961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654710"/>
            <a:ext cx="6103033" cy="2300748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difficulty, count(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stages_crossed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Total from level_details2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level = 2 and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'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%%' 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difficulty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Total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78F74-A893-5DF2-0CD2-BEAE7860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81" y="1976284"/>
            <a:ext cx="2497393" cy="20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4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11A4-DE8D-8AD6-1EBF-CDC177D8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8026"/>
            <a:ext cx="6587972" cy="1683774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4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`P_ID` and the total number of unique dates for those players who have played games on multiple days.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A7CE-ABBF-8522-0057-2E2DF501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880853"/>
            <a:ext cx="6587972" cy="2507224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count(distinct(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l.TimeStamp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Total from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player_details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level_details2 as l on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l.P_id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P.P_id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Total&gt;1;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B14CC-5E2A-A2C4-E642-2191321F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84" y="1757193"/>
            <a:ext cx="2281084" cy="36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8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F1B7-BB66-BC71-D342-B41C54BC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914400"/>
            <a:ext cx="6145520" cy="20574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5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`P_ID`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levelwise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 of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where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is greater than the average kill count for Medium difficulty.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619A-FF81-D13F-393C-7698B133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6351998" cy="2160639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difficulty,sum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total from level_details2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(select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kill_count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average from level_details2 where difficulty = "Medium")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P_id,difficulty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02477-DC6A-6992-D1DD-A1588233D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7" y="1145282"/>
            <a:ext cx="2946586" cy="39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A734-1B02-6006-319A-C23726BA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865239"/>
            <a:ext cx="6214346" cy="210656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6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`Level` and its corresponding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Level_code`wise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 of lives earned, excluding Level 0. Arrange in ascending order of level.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41C8B-22F7-4C5E-BFB2-A4ED2249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5486759" cy="2681748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l.level,p.L1_code, sum(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l.lives_earned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Total from level_details2 as l 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player_details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 on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l.P_id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p.P_id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l.level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&lt;&gt;0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l.level,p.l1_code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level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3EF28-E024-7C01-877E-7A1B77A05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03" y="1918518"/>
            <a:ext cx="3153674" cy="29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52357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D24E-7B1B-88C7-24C0-407F61D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6263507" cy="1371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7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top 3 scores based on each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and rank them in increasing order using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 Display the difficulty as well.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1E6DE-AF97-2C25-523E-16F2523B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782529"/>
            <a:ext cx="6645732" cy="2404051"/>
          </a:xfrm>
        </p:spPr>
        <p:txBody>
          <a:bodyPr>
            <a:normAutofit fontScale="925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demo as (select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Dev_id,difficulty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score ,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over 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score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Rank_ 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level_details2)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Dev_id,difficulty,score,Rank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 from demo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rank_&lt;=3;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AE2AF-BB2B-5B37-2714-DC3E4530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44" y="1396181"/>
            <a:ext cx="3314704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0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DD4E-260D-1F01-7D0B-4149849E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5594914" cy="1371600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8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first_login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datetime for each device ID.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36F75-17D2-7F03-3010-C7B44B75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6587972" cy="278007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first_login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as(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,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over (partition by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timestamp) as Rank_ from level_details2)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dev_id,timestamp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first_login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Rank_ = 1;</a:t>
            </a:r>
            <a:endParaRPr lang="en-IN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ED35A-EEE3-D289-CEC2-A334DA3C3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84" y="1929415"/>
            <a:ext cx="3539753" cy="38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</TotalTime>
  <Words>1492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Bodoni MT Black</vt:lpstr>
      <vt:lpstr>Calibri</vt:lpstr>
      <vt:lpstr>Corbel</vt:lpstr>
      <vt:lpstr>Parallax</vt:lpstr>
      <vt:lpstr>SQL PROJECT </vt:lpstr>
      <vt:lpstr>Question 1 Extract `P_ID`, `Dev_ID`, `PName`, and `Difficulty_level` of all players at Level 0.</vt:lpstr>
      <vt:lpstr>Question 2 Find `Level1_code`wise average `Kill_Count` where `lives_earned` is 2, and at least 3 stages are crossed. </vt:lpstr>
      <vt:lpstr>Question 3 Find the total number of stages crossed at each difficulty level for Level 2 with players using `zm_series` devices. Arrange the result in decreasing order of the total number of stages crossed. </vt:lpstr>
      <vt:lpstr>Question 4 Extract `P_ID` and the total number of unique dates for those players who have played games on multiple days. </vt:lpstr>
      <vt:lpstr>Question 5 Find `P_ID` and levelwise sum of `kill_counts` where `kill_count` is greater than the average kill count for Medium difficulty. </vt:lpstr>
      <vt:lpstr>Question 6 Find `Level` and its corresponding `Level_code`wise sum of lives earned, excluding Level 0. Arrange in ascending order of level. </vt:lpstr>
      <vt:lpstr>Question 7 Find the top 3 scores based on each `Dev_ID` and rank them in increasing order using `Row_Number`. Display the difficulty as well. </vt:lpstr>
      <vt:lpstr>Question 8 Find the `first_login` datetime for each device ID. </vt:lpstr>
      <vt:lpstr>Question 9 Find the top 5 scores based on each difficulty level and rank them in increasing order using `Rank`. Display `Dev_ID` as well. </vt:lpstr>
      <vt:lpstr>Question 10 Find the device ID that is first logged in (based on `start_datetime`) for each player (`P_ID`). Output should contain player ID, device ID, and first login datetime</vt:lpstr>
      <vt:lpstr>Question 11 For each player and date, determine how many `kill_counts` were played by the player so far.   A)Using window functions </vt:lpstr>
      <vt:lpstr>Question 11 For each player and date, determine how many `kill_counts` were played by the player so far.   B) Without window functions </vt:lpstr>
      <vt:lpstr>Question 12 Find the cumulative sum of stages crossed over `start_datetime` for each `P_ID`, excluding the most recent `start_datetime`. </vt:lpstr>
      <vt:lpstr>Question 13 Extract the top 3 highest sums of scores for each `Dev_ID` and the corresponding `P_ID`. </vt:lpstr>
      <vt:lpstr>Question 14 Find players who scored more than 50% of the average score, scored by the sum of scores for each `P_ID`. </vt:lpstr>
      <vt:lpstr>Question 15 Create a stored procedure to find the top `n` `headshots_count` based on each `Dev_ID` and rank them in increasing order using `Row_Number`. Display the difficulty as well.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</dc:title>
  <dc:creator>VenkaT V</dc:creator>
  <cp:lastModifiedBy>VenkaT V</cp:lastModifiedBy>
  <cp:revision>2</cp:revision>
  <dcterms:created xsi:type="dcterms:W3CDTF">2024-04-21T04:37:47Z</dcterms:created>
  <dcterms:modified xsi:type="dcterms:W3CDTF">2024-04-21T07:36:53Z</dcterms:modified>
</cp:coreProperties>
</file>