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BCCC-4631-4170-A3B8-6E6AC6BAD6DF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CCA3-AE75-446D-A9CD-3A40144C9E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07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BCCC-4631-4170-A3B8-6E6AC6BAD6DF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CCA3-AE75-446D-A9CD-3A40144C9E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51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BCCC-4631-4170-A3B8-6E6AC6BAD6DF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CCA3-AE75-446D-A9CD-3A40144C9E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BCCC-4631-4170-A3B8-6E6AC6BAD6DF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CCA3-AE75-446D-A9CD-3A40144C9E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94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BCCC-4631-4170-A3B8-6E6AC6BAD6DF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CCA3-AE75-446D-A9CD-3A40144C9E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0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BCCC-4631-4170-A3B8-6E6AC6BAD6DF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CCA3-AE75-446D-A9CD-3A40144C9E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86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BCCC-4631-4170-A3B8-6E6AC6BAD6DF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CCA3-AE75-446D-A9CD-3A40144C9E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3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BCCC-4631-4170-A3B8-6E6AC6BAD6DF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CCA3-AE75-446D-A9CD-3A40144C9E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48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BCCC-4631-4170-A3B8-6E6AC6BAD6DF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CCA3-AE75-446D-A9CD-3A40144C9E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22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BCCC-4631-4170-A3B8-6E6AC6BAD6DF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CCA3-AE75-446D-A9CD-3A40144C9E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34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BCCC-4631-4170-A3B8-6E6AC6BAD6DF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CCA3-AE75-446D-A9CD-3A40144C9E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4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BCCC-4631-4170-A3B8-6E6AC6BAD6DF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CCA3-AE75-446D-A9CD-3A40144C9E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66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56244"/>
            <a:ext cx="9144000" cy="953572"/>
          </a:xfrm>
        </p:spPr>
        <p:txBody>
          <a:bodyPr/>
          <a:lstStyle/>
          <a:p>
            <a:r>
              <a:rPr lang="en-US" u="sng" dirty="0">
                <a:solidFill>
                  <a:schemeClr val="accent1"/>
                </a:solidFill>
              </a:rPr>
              <a:t>INTERGALAXIES</a:t>
            </a:r>
            <a:endParaRPr lang="ru-RU" u="sng" dirty="0">
              <a:solidFill>
                <a:schemeClr val="accent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1622" y="3387854"/>
            <a:ext cx="9144000" cy="41802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Концепт-документ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488" y="1387890"/>
            <a:ext cx="2624267" cy="192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2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40691"/>
            <a:ext cx="10515600" cy="937515"/>
          </a:xfrm>
        </p:spPr>
        <p:txBody>
          <a:bodyPr/>
          <a:lstStyle/>
          <a:p>
            <a:r>
              <a:rPr lang="en-US" dirty="0"/>
              <a:t>Super Mario </a:t>
            </a:r>
            <a:r>
              <a:rPr lang="ru-RU" dirty="0"/>
              <a:t>и </a:t>
            </a:r>
            <a:r>
              <a:rPr lang="en-US" dirty="0"/>
              <a:t>Assassin's Creed Revelations</a:t>
            </a:r>
            <a:r>
              <a:rPr lang="ru-RU" dirty="0"/>
              <a:t> </a:t>
            </a:r>
            <a:r>
              <a:rPr lang="en-US" dirty="0"/>
              <a:t>2D, Sonic</a:t>
            </a:r>
            <a:r>
              <a:rPr lang="ru-RU" dirty="0"/>
              <a:t> и </a:t>
            </a:r>
            <a:r>
              <a:rPr lang="en-US" dirty="0" err="1"/>
              <a:t>Grimvalor</a:t>
            </a:r>
            <a:r>
              <a:rPr lang="en-US" dirty="0"/>
              <a:t> </a:t>
            </a:r>
            <a:r>
              <a:rPr lang="ru-RU" dirty="0"/>
              <a:t> по механике;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75566"/>
          </a:xfrm>
        </p:spPr>
        <p:txBody>
          <a:bodyPr>
            <a:normAutofit fontScale="90000"/>
          </a:bodyPr>
          <a:lstStyle/>
          <a:p>
            <a:r>
              <a:rPr lang="ru-RU" dirty="0"/>
              <a:t>6.1</a:t>
            </a:r>
            <a:br>
              <a:rPr lang="ru-RU" dirty="0"/>
            </a:br>
            <a:r>
              <a:rPr lang="ru-RU" dirty="0"/>
              <a:t>Будущая игра  «</a:t>
            </a:r>
            <a:r>
              <a:rPr lang="en-US" u="sng" dirty="0">
                <a:solidFill>
                  <a:schemeClr val="accent1"/>
                </a:solidFill>
              </a:rPr>
              <a:t>INTERGALAXIES</a:t>
            </a:r>
            <a:r>
              <a:rPr lang="ru-RU" dirty="0"/>
              <a:t>» будет оригинальна по сюжету, но схожа с</a:t>
            </a:r>
          </a:p>
        </p:txBody>
      </p:sp>
    </p:spTree>
    <p:extLst>
      <p:ext uri="{BB962C8B-B14F-4D97-AF65-F5344CB8AC3E}">
        <p14:creationId xmlns:p14="http://schemas.microsoft.com/office/powerpoint/2010/main" val="177276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6.2</a:t>
            </a:r>
            <a:br>
              <a:rPr lang="ru-RU" dirty="0"/>
            </a:br>
            <a:r>
              <a:rPr lang="ru-RU" dirty="0"/>
              <a:t>основные отличия от конкурентов: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Составленный с нуля сюжет;</a:t>
            </a:r>
            <a:endParaRPr lang="en-US" dirty="0"/>
          </a:p>
          <a:p>
            <a:r>
              <a:rPr lang="ru-RU" dirty="0"/>
              <a:t>Простое и удобное управление;</a:t>
            </a:r>
          </a:p>
          <a:p>
            <a:r>
              <a:rPr lang="ru-RU" dirty="0"/>
              <a:t>Мини-</a:t>
            </a:r>
            <a:r>
              <a:rPr lang="ru-RU" dirty="0" err="1"/>
              <a:t>туториал</a:t>
            </a:r>
            <a:r>
              <a:rPr lang="ru-RU" dirty="0"/>
              <a:t> по каждой новой локации;</a:t>
            </a:r>
          </a:p>
          <a:p>
            <a:r>
              <a:rPr lang="ru-RU" dirty="0"/>
              <a:t>Вариативность </a:t>
            </a:r>
            <a:r>
              <a:rPr lang="ru-RU" dirty="0" err="1"/>
              <a:t>квестов</a:t>
            </a:r>
            <a:r>
              <a:rPr lang="ru-RU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02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7.</a:t>
            </a:r>
            <a:br>
              <a:rPr lang="ru-RU" dirty="0"/>
            </a:br>
            <a:r>
              <a:rPr lang="ru-RU" dirty="0"/>
              <a:t>Платформа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5499"/>
          </a:xfrm>
        </p:spPr>
        <p:txBody>
          <a:bodyPr/>
          <a:lstStyle/>
          <a:p>
            <a:r>
              <a:rPr lang="en-US" dirty="0"/>
              <a:t>PC windows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80314"/>
              </p:ext>
            </p:extLst>
          </p:nvPr>
        </p:nvGraphicFramePr>
        <p:xfrm>
          <a:off x="1331784" y="2528604"/>
          <a:ext cx="812799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Минимальные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Рекомендуемые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Процессор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Pentium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T4200 2 ГГц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AMD Phenom II X4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 ГГц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2ГБ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3ГБ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Видеокарта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 GeForce GTX 460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NVIDIA GeForce GTX 750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01549BF-5A81-4716-ABF8-A6C52076C9A9}"/>
              </a:ext>
            </a:extLst>
          </p:cNvPr>
          <p:cNvSpPr txBox="1">
            <a:spLocks/>
          </p:cNvSpPr>
          <p:nvPr/>
        </p:nvSpPr>
        <p:spPr>
          <a:xfrm>
            <a:off x="1230297" y="44414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 чем пишем игру: </a:t>
            </a:r>
            <a:r>
              <a:rPr lang="en-US" dirty="0"/>
              <a:t>unity 3d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18404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101</Words>
  <Application>Microsoft Office PowerPoint</Application>
  <PresentationFormat>Широкоэкранный</PresentationFormat>
  <Paragraphs>27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INTERGALAXIES</vt:lpstr>
      <vt:lpstr>6.1 Будущая игра  «INTERGALAXIES» будет оригинальна по сюжету, но схожа с</vt:lpstr>
      <vt:lpstr>6.2 основные отличия от конкурентов: </vt:lpstr>
      <vt:lpstr>7. Платформа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Кабанов Михаил Денисович</cp:lastModifiedBy>
  <cp:revision>15</cp:revision>
  <dcterms:created xsi:type="dcterms:W3CDTF">2020-02-05T17:47:14Z</dcterms:created>
  <dcterms:modified xsi:type="dcterms:W3CDTF">2020-02-06T11:22:10Z</dcterms:modified>
</cp:coreProperties>
</file>