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2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7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2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7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4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6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8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C0603F-E300-4B2F-B404-82D4C6ECF0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A9CC03-B9C1-46C1-85DF-4BD475133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4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F7F1A-7E57-4487-BE82-AC74155DD42B}"/>
              </a:ext>
            </a:extLst>
          </p:cNvPr>
          <p:cNvSpPr txBox="1"/>
          <p:nvPr/>
        </p:nvSpPr>
        <p:spPr>
          <a:xfrm>
            <a:off x="2620392" y="1127464"/>
            <a:ext cx="69512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Name: Sparsh Gupta</a:t>
            </a:r>
          </a:p>
          <a:p>
            <a:endParaRPr lang="en-IN" sz="4000" dirty="0"/>
          </a:p>
          <a:p>
            <a:r>
              <a:rPr lang="en-IN" sz="4000" dirty="0"/>
              <a:t>Roll No: 2010992457</a:t>
            </a:r>
          </a:p>
          <a:p>
            <a:endParaRPr lang="en-IN" sz="4000" dirty="0"/>
          </a:p>
          <a:p>
            <a:r>
              <a:rPr lang="en-IN" sz="4000" dirty="0"/>
              <a:t>Group No: 17</a:t>
            </a:r>
          </a:p>
          <a:p>
            <a:endParaRPr lang="en-IN" sz="4000" dirty="0"/>
          </a:p>
          <a:p>
            <a:r>
              <a:rPr lang="en-IN" sz="4000" dirty="0"/>
              <a:t>Instructor: Mr. Lavish Arora</a:t>
            </a:r>
          </a:p>
        </p:txBody>
      </p:sp>
    </p:spTree>
    <p:extLst>
      <p:ext uri="{BB962C8B-B14F-4D97-AF65-F5344CB8AC3E}">
        <p14:creationId xmlns:p14="http://schemas.microsoft.com/office/powerpoint/2010/main" val="20078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9A57B-FB35-49E2-B6C6-67C46BFEFA62}"/>
              </a:ext>
            </a:extLst>
          </p:cNvPr>
          <p:cNvSpPr txBox="1"/>
          <p:nvPr/>
        </p:nvSpPr>
        <p:spPr>
          <a:xfrm>
            <a:off x="1759258" y="1180729"/>
            <a:ext cx="86734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objective of this project is to learn and apply the concepts of HTML and CSS by creating an e-commerce website.</a:t>
            </a:r>
          </a:p>
          <a:p>
            <a:endParaRPr lang="en-IN" sz="2400" dirty="0"/>
          </a:p>
          <a:p>
            <a:r>
              <a:rPr lang="en-IN" sz="2400" dirty="0"/>
              <a:t>This website consists of the following pages: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Feedback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Sign 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Sign Out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About Us Page</a:t>
            </a:r>
          </a:p>
        </p:txBody>
      </p:sp>
    </p:spTree>
    <p:extLst>
      <p:ext uri="{BB962C8B-B14F-4D97-AF65-F5344CB8AC3E}">
        <p14:creationId xmlns:p14="http://schemas.microsoft.com/office/powerpoint/2010/main" val="45979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3580D-0475-4F8B-AB27-967AB10C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446011"/>
            <a:ext cx="5495277" cy="502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E4E0C-4BED-43F1-B26D-AA23B1DBD971}"/>
              </a:ext>
            </a:extLst>
          </p:cNvPr>
          <p:cNvSpPr txBox="1"/>
          <p:nvPr/>
        </p:nvSpPr>
        <p:spPr>
          <a:xfrm>
            <a:off x="4527115" y="386179"/>
            <a:ext cx="3161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Home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79B4-BB93-4CB5-8E8E-F60FDFA3BF03}"/>
              </a:ext>
            </a:extLst>
          </p:cNvPr>
          <p:cNvSpPr txBox="1"/>
          <p:nvPr/>
        </p:nvSpPr>
        <p:spPr>
          <a:xfrm>
            <a:off x="6714476" y="1446011"/>
            <a:ext cx="47406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home page consists of the main categories like smartphones, laptops .etc available for sale on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consists of a fixed navbar for easy navigation and a footer at the bottom.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also holds the button which directs to the feedback form.</a:t>
            </a:r>
          </a:p>
        </p:txBody>
      </p:sp>
    </p:spTree>
    <p:extLst>
      <p:ext uri="{BB962C8B-B14F-4D97-AF65-F5344CB8AC3E}">
        <p14:creationId xmlns:p14="http://schemas.microsoft.com/office/powerpoint/2010/main" val="7213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3ADA3-4199-474C-84C4-1D4912C8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1349406"/>
            <a:ext cx="5708342" cy="5253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6F1834-82B2-4255-A0FE-AE3D04CF5CE1}"/>
              </a:ext>
            </a:extLst>
          </p:cNvPr>
          <p:cNvSpPr txBox="1"/>
          <p:nvPr/>
        </p:nvSpPr>
        <p:spPr>
          <a:xfrm>
            <a:off x="3987890" y="255542"/>
            <a:ext cx="421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Feedback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3DDE-ABD6-4151-B65A-41AEFABCB121}"/>
              </a:ext>
            </a:extLst>
          </p:cNvPr>
          <p:cNvSpPr txBox="1"/>
          <p:nvPr/>
        </p:nvSpPr>
        <p:spPr>
          <a:xfrm>
            <a:off x="7159035" y="1349406"/>
            <a:ext cx="45062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feedback page consists of a navbar from the home page, a feedback form and a footer.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feedback form consists of various input fields such as username, email, subject and also a </a:t>
            </a:r>
            <a:r>
              <a:rPr lang="en-IN" sz="2400" dirty="0" err="1"/>
              <a:t>textarea</a:t>
            </a:r>
            <a:r>
              <a:rPr lang="en-IN" sz="2400" dirty="0"/>
              <a:t> to type in the message or the feedback.</a:t>
            </a:r>
          </a:p>
        </p:txBody>
      </p:sp>
    </p:spTree>
    <p:extLst>
      <p:ext uri="{BB962C8B-B14F-4D97-AF65-F5344CB8AC3E}">
        <p14:creationId xmlns:p14="http://schemas.microsoft.com/office/powerpoint/2010/main" val="281720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E80F0-6867-4DE8-9066-DEB3C90A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1296140"/>
            <a:ext cx="6010183" cy="5331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2E9AC-C448-4DF6-8CF5-46E98C40D3F1}"/>
              </a:ext>
            </a:extLst>
          </p:cNvPr>
          <p:cNvSpPr txBox="1"/>
          <p:nvPr/>
        </p:nvSpPr>
        <p:spPr>
          <a:xfrm>
            <a:off x="4473600" y="23078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Sign In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1B3FE-BB2F-40DE-9F18-FDFA882DD78B}"/>
              </a:ext>
            </a:extLst>
          </p:cNvPr>
          <p:cNvSpPr txBox="1"/>
          <p:nvPr/>
        </p:nvSpPr>
        <p:spPr>
          <a:xfrm>
            <a:off x="7341832" y="1296140"/>
            <a:ext cx="45009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sign in page is for the users who have already registered themselves and wish to login into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consists of input fields such as username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also provides the ability to remember the user so that next time the user can login without typing in the credentials again.</a:t>
            </a:r>
          </a:p>
        </p:txBody>
      </p:sp>
    </p:spTree>
    <p:extLst>
      <p:ext uri="{BB962C8B-B14F-4D97-AF65-F5344CB8AC3E}">
        <p14:creationId xmlns:p14="http://schemas.microsoft.com/office/powerpoint/2010/main" val="7902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A965A-939C-4B0C-9F31-B62C64EC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1287263"/>
            <a:ext cx="5983549" cy="5313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5FD33-BC9F-4995-A762-AAD6FA42F5E2}"/>
              </a:ext>
            </a:extLst>
          </p:cNvPr>
          <p:cNvSpPr txBox="1"/>
          <p:nvPr/>
        </p:nvSpPr>
        <p:spPr>
          <a:xfrm>
            <a:off x="4344559" y="257421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Sign Up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79F69-18BC-4A8E-AF6E-7FD04E020ECD}"/>
              </a:ext>
            </a:extLst>
          </p:cNvPr>
          <p:cNvSpPr txBox="1"/>
          <p:nvPr/>
        </p:nvSpPr>
        <p:spPr>
          <a:xfrm>
            <a:off x="7253056" y="1287263"/>
            <a:ext cx="4634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sign up page is used to register new users into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consists of various fields that are essential to register a new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also consists of a confirm password field which enables the user to recheck the password by typing it again.</a:t>
            </a:r>
          </a:p>
        </p:txBody>
      </p:sp>
    </p:spTree>
    <p:extLst>
      <p:ext uri="{BB962C8B-B14F-4D97-AF65-F5344CB8AC3E}">
        <p14:creationId xmlns:p14="http://schemas.microsoft.com/office/powerpoint/2010/main" val="427067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C50D5-21F8-41ED-A277-73AA8B7E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7" y="1233995"/>
            <a:ext cx="6045694" cy="5384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17A53-0DAD-46AA-A7F9-3182310705C2}"/>
              </a:ext>
            </a:extLst>
          </p:cNvPr>
          <p:cNvSpPr txBox="1"/>
          <p:nvPr/>
        </p:nvSpPr>
        <p:spPr>
          <a:xfrm>
            <a:off x="4736237" y="239668"/>
            <a:ext cx="44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About Us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10587-7FA9-4AFE-950E-749144A45A21}"/>
              </a:ext>
            </a:extLst>
          </p:cNvPr>
          <p:cNvSpPr txBox="1"/>
          <p:nvPr/>
        </p:nvSpPr>
        <p:spPr>
          <a:xfrm>
            <a:off x="7332955" y="1447060"/>
            <a:ext cx="4202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about us page gives information about the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page also consists of some statistics such as customers served, products delivered etc.</a:t>
            </a:r>
          </a:p>
        </p:txBody>
      </p:sp>
    </p:spTree>
    <p:extLst>
      <p:ext uri="{BB962C8B-B14F-4D97-AF65-F5344CB8AC3E}">
        <p14:creationId xmlns:p14="http://schemas.microsoft.com/office/powerpoint/2010/main" val="288594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16DA1-2FB0-42A8-A320-76E165625C7D}"/>
              </a:ext>
            </a:extLst>
          </p:cNvPr>
          <p:cNvSpPr txBox="1"/>
          <p:nvPr/>
        </p:nvSpPr>
        <p:spPr>
          <a:xfrm>
            <a:off x="4072631" y="2413337"/>
            <a:ext cx="4046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91231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303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Sparsh Gupta</dc:creator>
  <cp:lastModifiedBy>Sparsh Gupta</cp:lastModifiedBy>
  <cp:revision>3</cp:revision>
  <dcterms:created xsi:type="dcterms:W3CDTF">2022-07-18T19:01:51Z</dcterms:created>
  <dcterms:modified xsi:type="dcterms:W3CDTF">2022-07-20T07:36:01Z</dcterms:modified>
</cp:coreProperties>
</file>