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26D472-C82A-4CB5-B5AE-275E025B20A7}" v="918" dt="2021-07-20T06:59:39.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sari Vora" userId="S::bansari14912@sakec.onmicrosoft.com::ac2e77a7-4eb1-47f2-b1ea-9f089b4843ce" providerId="AD" clId="Web-{A726D472-C82A-4CB5-B5AE-275E025B20A7}"/>
    <pc:docChg chg="addSld delSld modSld addMainMaster delMainMaster">
      <pc:chgData name="Bansari Vora" userId="S::bansari14912@sakec.onmicrosoft.com::ac2e77a7-4eb1-47f2-b1ea-9f089b4843ce" providerId="AD" clId="Web-{A726D472-C82A-4CB5-B5AE-275E025B20A7}" dt="2021-07-20T06:59:23.133" v="514" actId="20577"/>
      <pc:docMkLst>
        <pc:docMk/>
      </pc:docMkLst>
      <pc:sldChg chg="addSp delSp modSp mod setBg modClrScheme chgLayout">
        <pc:chgData name="Bansari Vora" userId="S::bansari14912@sakec.onmicrosoft.com::ac2e77a7-4eb1-47f2-b1ea-9f089b4843ce" providerId="AD" clId="Web-{A726D472-C82A-4CB5-B5AE-275E025B20A7}" dt="2021-07-20T06:17:59.155" v="110" actId="20577"/>
        <pc:sldMkLst>
          <pc:docMk/>
          <pc:sldMk cId="128632686" sldId="256"/>
        </pc:sldMkLst>
        <pc:spChg chg="mod ord">
          <ac:chgData name="Bansari Vora" userId="S::bansari14912@sakec.onmicrosoft.com::ac2e77a7-4eb1-47f2-b1ea-9f089b4843ce" providerId="AD" clId="Web-{A726D472-C82A-4CB5-B5AE-275E025B20A7}" dt="2021-07-20T06:13:28.882" v="108" actId="20577"/>
          <ac:spMkLst>
            <pc:docMk/>
            <pc:sldMk cId="128632686" sldId="256"/>
            <ac:spMk id="2" creationId="{00000000-0000-0000-0000-000000000000}"/>
          </ac:spMkLst>
        </pc:spChg>
        <pc:spChg chg="mod ord">
          <ac:chgData name="Bansari Vora" userId="S::bansari14912@sakec.onmicrosoft.com::ac2e77a7-4eb1-47f2-b1ea-9f089b4843ce" providerId="AD" clId="Web-{A726D472-C82A-4CB5-B5AE-275E025B20A7}" dt="2021-07-20T06:17:59.155" v="110" actId="20577"/>
          <ac:spMkLst>
            <pc:docMk/>
            <pc:sldMk cId="128632686" sldId="256"/>
            <ac:spMk id="3" creationId="{00000000-0000-0000-0000-000000000000}"/>
          </ac:spMkLst>
        </pc:spChg>
        <pc:spChg chg="add del">
          <ac:chgData name="Bansari Vora" userId="S::bansari14912@sakec.onmicrosoft.com::ac2e77a7-4eb1-47f2-b1ea-9f089b4843ce" providerId="AD" clId="Web-{A726D472-C82A-4CB5-B5AE-275E025B20A7}" dt="2021-07-20T06:08:12.810" v="16"/>
          <ac:spMkLst>
            <pc:docMk/>
            <pc:sldMk cId="128632686" sldId="256"/>
            <ac:spMk id="5" creationId="{7A18C9FB-EC4C-4DAE-8F7D-C6E5AF607958}"/>
          </ac:spMkLst>
        </pc:spChg>
        <pc:spChg chg="add del">
          <ac:chgData name="Bansari Vora" userId="S::bansari14912@sakec.onmicrosoft.com::ac2e77a7-4eb1-47f2-b1ea-9f089b4843ce" providerId="AD" clId="Web-{A726D472-C82A-4CB5-B5AE-275E025B20A7}" dt="2021-07-20T06:08:12.810" v="16"/>
          <ac:spMkLst>
            <pc:docMk/>
            <pc:sldMk cId="128632686" sldId="256"/>
            <ac:spMk id="7" creationId="{3B2B1500-BB55-471C-8A9E-67288297ECE1}"/>
          </ac:spMkLst>
        </pc:spChg>
        <pc:spChg chg="add del">
          <ac:chgData name="Bansari Vora" userId="S::bansari14912@sakec.onmicrosoft.com::ac2e77a7-4eb1-47f2-b1ea-9f089b4843ce" providerId="AD" clId="Web-{A726D472-C82A-4CB5-B5AE-275E025B20A7}" dt="2021-07-20T06:08:12.810" v="16"/>
          <ac:spMkLst>
            <pc:docMk/>
            <pc:sldMk cId="128632686" sldId="256"/>
            <ac:spMk id="8" creationId="{3045E22C-A99D-41BB-AF14-EF1B1E745A70}"/>
          </ac:spMkLst>
        </pc:spChg>
        <pc:spChg chg="add del">
          <ac:chgData name="Bansari Vora" userId="S::bansari14912@sakec.onmicrosoft.com::ac2e77a7-4eb1-47f2-b1ea-9f089b4843ce" providerId="AD" clId="Web-{A726D472-C82A-4CB5-B5AE-275E025B20A7}" dt="2021-07-20T06:06:22.401" v="6"/>
          <ac:spMkLst>
            <pc:docMk/>
            <pc:sldMk cId="128632686" sldId="256"/>
            <ac:spMk id="9" creationId="{0DBF1ABE-8590-450D-BB49-BDDCCF3EEA9E}"/>
          </ac:spMkLst>
        </pc:spChg>
        <pc:spChg chg="add del">
          <ac:chgData name="Bansari Vora" userId="S::bansari14912@sakec.onmicrosoft.com::ac2e77a7-4eb1-47f2-b1ea-9f089b4843ce" providerId="AD" clId="Web-{A726D472-C82A-4CB5-B5AE-275E025B20A7}" dt="2021-07-20T06:10:28.642" v="42"/>
          <ac:spMkLst>
            <pc:docMk/>
            <pc:sldMk cId="128632686" sldId="256"/>
            <ac:spMk id="10" creationId="{81BC67A1-175E-439E-85E2-88911C119814}"/>
          </ac:spMkLst>
        </pc:spChg>
        <pc:spChg chg="add del">
          <ac:chgData name="Bansari Vora" userId="S::bansari14912@sakec.onmicrosoft.com::ac2e77a7-4eb1-47f2-b1ea-9f089b4843ce" providerId="AD" clId="Web-{A726D472-C82A-4CB5-B5AE-275E025B20A7}" dt="2021-07-20T06:06:22.401" v="6"/>
          <ac:spMkLst>
            <pc:docMk/>
            <pc:sldMk cId="128632686" sldId="256"/>
            <ac:spMk id="11" creationId="{C7D887A3-61AD-4674-BC53-8DFA8CF7B410}"/>
          </ac:spMkLst>
        </pc:spChg>
        <pc:spChg chg="add del">
          <ac:chgData name="Bansari Vora" userId="S::bansari14912@sakec.onmicrosoft.com::ac2e77a7-4eb1-47f2-b1ea-9f089b4843ce" providerId="AD" clId="Web-{A726D472-C82A-4CB5-B5AE-275E025B20A7}" dt="2021-07-20T06:10:28.642" v="42"/>
          <ac:spMkLst>
            <pc:docMk/>
            <pc:sldMk cId="128632686" sldId="256"/>
            <ac:spMk id="12" creationId="{94A7B82C-30F1-42B4-BE36-3DB42DD517D1}"/>
          </ac:spMkLst>
        </pc:spChg>
        <pc:spChg chg="add del">
          <ac:chgData name="Bansari Vora" userId="S::bansari14912@sakec.onmicrosoft.com::ac2e77a7-4eb1-47f2-b1ea-9f089b4843ce" providerId="AD" clId="Web-{A726D472-C82A-4CB5-B5AE-275E025B20A7}" dt="2021-07-20T06:06:22.401" v="6"/>
          <ac:spMkLst>
            <pc:docMk/>
            <pc:sldMk cId="128632686" sldId="256"/>
            <ac:spMk id="13" creationId="{479F0FB3-8461-462D-84A2-53106FBF4E5B}"/>
          </ac:spMkLst>
        </pc:spChg>
        <pc:spChg chg="add del">
          <ac:chgData name="Bansari Vora" userId="S::bansari14912@sakec.onmicrosoft.com::ac2e77a7-4eb1-47f2-b1ea-9f089b4843ce" providerId="AD" clId="Web-{A726D472-C82A-4CB5-B5AE-275E025B20A7}" dt="2021-07-20T06:06:22.401" v="6"/>
          <ac:spMkLst>
            <pc:docMk/>
            <pc:sldMk cId="128632686" sldId="256"/>
            <ac:spMk id="15" creationId="{11E3C311-4E8A-45D9-97BF-07F5FD346974}"/>
          </ac:spMkLst>
        </pc:spChg>
        <pc:spChg chg="add del">
          <ac:chgData name="Bansari Vora" userId="S::bansari14912@sakec.onmicrosoft.com::ac2e77a7-4eb1-47f2-b1ea-9f089b4843ce" providerId="AD" clId="Web-{A726D472-C82A-4CB5-B5AE-275E025B20A7}" dt="2021-07-20T06:10:28.642" v="42"/>
          <ac:spMkLst>
            <pc:docMk/>
            <pc:sldMk cId="128632686" sldId="256"/>
            <ac:spMk id="17" creationId="{43CA1578-CEEB-41BB-8068-C0DA02C36C52}"/>
          </ac:spMkLst>
        </pc:spChg>
        <pc:spChg chg="add">
          <ac:chgData name="Bansari Vora" userId="S::bansari14912@sakec.onmicrosoft.com::ac2e77a7-4eb1-47f2-b1ea-9f089b4843ce" providerId="AD" clId="Web-{A726D472-C82A-4CB5-B5AE-275E025B20A7}" dt="2021-07-20T06:10:28.642" v="42"/>
          <ac:spMkLst>
            <pc:docMk/>
            <pc:sldMk cId="128632686" sldId="256"/>
            <ac:spMk id="63" creationId="{8C37C960-91F5-4F61-B2CD-8A037920720B}"/>
          </ac:spMkLst>
        </pc:spChg>
        <pc:grpChg chg="add del">
          <ac:chgData name="Bansari Vora" userId="S::bansari14912@sakec.onmicrosoft.com::ac2e77a7-4eb1-47f2-b1ea-9f089b4843ce" providerId="AD" clId="Web-{A726D472-C82A-4CB5-B5AE-275E025B20A7}" dt="2021-07-20T06:10:28.642" v="42"/>
          <ac:grpSpMkLst>
            <pc:docMk/>
            <pc:sldMk cId="128632686" sldId="256"/>
            <ac:grpSpMk id="19" creationId="{7DF11618-754F-4C58-94AD-F7AA3530D6AF}"/>
          </ac:grpSpMkLst>
        </pc:grpChg>
        <pc:grpChg chg="add del">
          <ac:chgData name="Bansari Vora" userId="S::bansari14912@sakec.onmicrosoft.com::ac2e77a7-4eb1-47f2-b1ea-9f089b4843ce" providerId="AD" clId="Web-{A726D472-C82A-4CB5-B5AE-275E025B20A7}" dt="2021-07-20T06:10:28.642" v="42"/>
          <ac:grpSpMkLst>
            <pc:docMk/>
            <pc:sldMk cId="128632686" sldId="256"/>
            <ac:grpSpMk id="45" creationId="{A5761FD8-9CFD-4F5A-AB69-F179306BCD09}"/>
          </ac:grpSpMkLst>
        </pc:grpChg>
        <pc:grpChg chg="add del">
          <ac:chgData name="Bansari Vora" userId="S::bansari14912@sakec.onmicrosoft.com::ac2e77a7-4eb1-47f2-b1ea-9f089b4843ce" providerId="AD" clId="Web-{A726D472-C82A-4CB5-B5AE-275E025B20A7}" dt="2021-07-20T06:10:28.642" v="42"/>
          <ac:grpSpMkLst>
            <pc:docMk/>
            <pc:sldMk cId="128632686" sldId="256"/>
            <ac:grpSpMk id="56" creationId="{361195DA-BFB4-4917-BAFD-7D3D669EFA86}"/>
          </ac:grpSpMkLst>
        </pc:grpChg>
        <pc:picChg chg="add del">
          <ac:chgData name="Bansari Vora" userId="S::bansari14912@sakec.onmicrosoft.com::ac2e77a7-4eb1-47f2-b1ea-9f089b4843ce" providerId="AD" clId="Web-{A726D472-C82A-4CB5-B5AE-275E025B20A7}" dt="2021-07-20T06:06:22.401" v="6"/>
          <ac:picMkLst>
            <pc:docMk/>
            <pc:sldMk cId="128632686" sldId="256"/>
            <ac:picMk id="4" creationId="{F816903D-4229-459E-87B2-97B0992E099A}"/>
          </ac:picMkLst>
        </pc:picChg>
        <pc:picChg chg="add mod">
          <ac:chgData name="Bansari Vora" userId="S::bansari14912@sakec.onmicrosoft.com::ac2e77a7-4eb1-47f2-b1ea-9f089b4843ce" providerId="AD" clId="Web-{A726D472-C82A-4CB5-B5AE-275E025B20A7}" dt="2021-07-20T06:10:28.642" v="42"/>
          <ac:picMkLst>
            <pc:docMk/>
            <pc:sldMk cId="128632686" sldId="256"/>
            <ac:picMk id="6" creationId="{AC122D2F-4016-469D-B672-2DB7604F1020}"/>
          </ac:picMkLst>
        </pc:picChg>
      </pc:sldChg>
      <pc:sldChg chg="modSp new">
        <pc:chgData name="Bansari Vora" userId="S::bansari14912@sakec.onmicrosoft.com::ac2e77a7-4eb1-47f2-b1ea-9f089b4843ce" providerId="AD" clId="Web-{A726D472-C82A-4CB5-B5AE-275E025B20A7}" dt="2021-07-20T06:22:32.257" v="190" actId="14100"/>
        <pc:sldMkLst>
          <pc:docMk/>
          <pc:sldMk cId="1884852718" sldId="257"/>
        </pc:sldMkLst>
        <pc:spChg chg="mod">
          <ac:chgData name="Bansari Vora" userId="S::bansari14912@sakec.onmicrosoft.com::ac2e77a7-4eb1-47f2-b1ea-9f089b4843ce" providerId="AD" clId="Web-{A726D472-C82A-4CB5-B5AE-275E025B20A7}" dt="2021-07-20T06:19:48.955" v="126" actId="14100"/>
          <ac:spMkLst>
            <pc:docMk/>
            <pc:sldMk cId="1884852718" sldId="257"/>
            <ac:spMk id="2" creationId="{6B346F34-4443-46E8-9CFF-4A69F0CA6B44}"/>
          </ac:spMkLst>
        </pc:spChg>
        <pc:spChg chg="mod">
          <ac:chgData name="Bansari Vora" userId="S::bansari14912@sakec.onmicrosoft.com::ac2e77a7-4eb1-47f2-b1ea-9f089b4843ce" providerId="AD" clId="Web-{A726D472-C82A-4CB5-B5AE-275E025B20A7}" dt="2021-07-20T06:22:32.257" v="190" actId="14100"/>
          <ac:spMkLst>
            <pc:docMk/>
            <pc:sldMk cId="1884852718" sldId="257"/>
            <ac:spMk id="3" creationId="{84028FFD-42AC-4D57-A0EA-7AD995FA3D03}"/>
          </ac:spMkLst>
        </pc:spChg>
      </pc:sldChg>
      <pc:sldChg chg="modSp new">
        <pc:chgData name="Bansari Vora" userId="S::bansari14912@sakec.onmicrosoft.com::ac2e77a7-4eb1-47f2-b1ea-9f089b4843ce" providerId="AD" clId="Web-{A726D472-C82A-4CB5-B5AE-275E025B20A7}" dt="2021-07-20T06:25:35.090" v="201" actId="20577"/>
        <pc:sldMkLst>
          <pc:docMk/>
          <pc:sldMk cId="4037307829" sldId="258"/>
        </pc:sldMkLst>
        <pc:spChg chg="mod">
          <ac:chgData name="Bansari Vora" userId="S::bansari14912@sakec.onmicrosoft.com::ac2e77a7-4eb1-47f2-b1ea-9f089b4843ce" providerId="AD" clId="Web-{A726D472-C82A-4CB5-B5AE-275E025B20A7}" dt="2021-07-20T06:23:20.633" v="196" actId="20577"/>
          <ac:spMkLst>
            <pc:docMk/>
            <pc:sldMk cId="4037307829" sldId="258"/>
            <ac:spMk id="2" creationId="{DE3904AE-D544-443F-B1ED-361A936C54EB}"/>
          </ac:spMkLst>
        </pc:spChg>
        <pc:spChg chg="mod">
          <ac:chgData name="Bansari Vora" userId="S::bansari14912@sakec.onmicrosoft.com::ac2e77a7-4eb1-47f2-b1ea-9f089b4843ce" providerId="AD" clId="Web-{A726D472-C82A-4CB5-B5AE-275E025B20A7}" dt="2021-07-20T06:25:35.090" v="201" actId="20577"/>
          <ac:spMkLst>
            <pc:docMk/>
            <pc:sldMk cId="4037307829" sldId="258"/>
            <ac:spMk id="3" creationId="{99B9C452-86AD-42D1-87CB-0C85C538F01C}"/>
          </ac:spMkLst>
        </pc:spChg>
      </pc:sldChg>
      <pc:sldChg chg="modSp new">
        <pc:chgData name="Bansari Vora" userId="S::bansari14912@sakec.onmicrosoft.com::ac2e77a7-4eb1-47f2-b1ea-9f089b4843ce" providerId="AD" clId="Web-{A726D472-C82A-4CB5-B5AE-275E025B20A7}" dt="2021-07-20T06:32:34.274" v="235" actId="20577"/>
        <pc:sldMkLst>
          <pc:docMk/>
          <pc:sldMk cId="2775878073" sldId="259"/>
        </pc:sldMkLst>
        <pc:spChg chg="mod">
          <ac:chgData name="Bansari Vora" userId="S::bansari14912@sakec.onmicrosoft.com::ac2e77a7-4eb1-47f2-b1ea-9f089b4843ce" providerId="AD" clId="Web-{A726D472-C82A-4CB5-B5AE-275E025B20A7}" dt="2021-07-20T06:26:26.279" v="209" actId="20577"/>
          <ac:spMkLst>
            <pc:docMk/>
            <pc:sldMk cId="2775878073" sldId="259"/>
            <ac:spMk id="2" creationId="{3FC77523-FF64-4939-BFAB-44DEC265FA1E}"/>
          </ac:spMkLst>
        </pc:spChg>
        <pc:spChg chg="mod">
          <ac:chgData name="Bansari Vora" userId="S::bansari14912@sakec.onmicrosoft.com::ac2e77a7-4eb1-47f2-b1ea-9f089b4843ce" providerId="AD" clId="Web-{A726D472-C82A-4CB5-B5AE-275E025B20A7}" dt="2021-07-20T06:32:34.274" v="235" actId="20577"/>
          <ac:spMkLst>
            <pc:docMk/>
            <pc:sldMk cId="2775878073" sldId="259"/>
            <ac:spMk id="3" creationId="{D7902AD9-5D19-4E72-94CC-12926E0E3D5A}"/>
          </ac:spMkLst>
        </pc:spChg>
      </pc:sldChg>
      <pc:sldChg chg="modSp new">
        <pc:chgData name="Bansari Vora" userId="S::bansari14912@sakec.onmicrosoft.com::ac2e77a7-4eb1-47f2-b1ea-9f089b4843ce" providerId="AD" clId="Web-{A726D472-C82A-4CB5-B5AE-275E025B20A7}" dt="2021-07-20T06:37:40.736" v="281" actId="14100"/>
        <pc:sldMkLst>
          <pc:docMk/>
          <pc:sldMk cId="1392729557" sldId="260"/>
        </pc:sldMkLst>
        <pc:spChg chg="mod">
          <ac:chgData name="Bansari Vora" userId="S::bansari14912@sakec.onmicrosoft.com::ac2e77a7-4eb1-47f2-b1ea-9f089b4843ce" providerId="AD" clId="Web-{A726D472-C82A-4CB5-B5AE-275E025B20A7}" dt="2021-07-20T06:37:29.564" v="279" actId="14100"/>
          <ac:spMkLst>
            <pc:docMk/>
            <pc:sldMk cId="1392729557" sldId="260"/>
            <ac:spMk id="2" creationId="{BF92B3B4-32B8-481F-8965-C9A6FDA2307E}"/>
          </ac:spMkLst>
        </pc:spChg>
        <pc:spChg chg="mod">
          <ac:chgData name="Bansari Vora" userId="S::bansari14912@sakec.onmicrosoft.com::ac2e77a7-4eb1-47f2-b1ea-9f089b4843ce" providerId="AD" clId="Web-{A726D472-C82A-4CB5-B5AE-275E025B20A7}" dt="2021-07-20T06:37:40.736" v="281" actId="14100"/>
          <ac:spMkLst>
            <pc:docMk/>
            <pc:sldMk cId="1392729557" sldId="260"/>
            <ac:spMk id="3" creationId="{C8233E5D-1FA4-454E-9153-6FF4F5705B91}"/>
          </ac:spMkLst>
        </pc:spChg>
      </pc:sldChg>
      <pc:sldChg chg="modSp new">
        <pc:chgData name="Bansari Vora" userId="S::bansari14912@sakec.onmicrosoft.com::ac2e77a7-4eb1-47f2-b1ea-9f089b4843ce" providerId="AD" clId="Web-{A726D472-C82A-4CB5-B5AE-275E025B20A7}" dt="2021-07-20T06:43:03.980" v="335" actId="20577"/>
        <pc:sldMkLst>
          <pc:docMk/>
          <pc:sldMk cId="2878847989" sldId="261"/>
        </pc:sldMkLst>
        <pc:spChg chg="mod">
          <ac:chgData name="Bansari Vora" userId="S::bansari14912@sakec.onmicrosoft.com::ac2e77a7-4eb1-47f2-b1ea-9f089b4843ce" providerId="AD" clId="Web-{A726D472-C82A-4CB5-B5AE-275E025B20A7}" dt="2021-07-20T06:38:59.707" v="311" actId="14100"/>
          <ac:spMkLst>
            <pc:docMk/>
            <pc:sldMk cId="2878847989" sldId="261"/>
            <ac:spMk id="2" creationId="{3647DAF6-745A-4DDC-952C-F850BAD0ECC8}"/>
          </ac:spMkLst>
        </pc:spChg>
        <pc:spChg chg="mod">
          <ac:chgData name="Bansari Vora" userId="S::bansari14912@sakec.onmicrosoft.com::ac2e77a7-4eb1-47f2-b1ea-9f089b4843ce" providerId="AD" clId="Web-{A726D472-C82A-4CB5-B5AE-275E025B20A7}" dt="2021-07-20T06:43:03.980" v="335" actId="20577"/>
          <ac:spMkLst>
            <pc:docMk/>
            <pc:sldMk cId="2878847989" sldId="261"/>
            <ac:spMk id="3" creationId="{380B126C-AD12-4D53-B83C-6E3D6E1F3B50}"/>
          </ac:spMkLst>
        </pc:spChg>
      </pc:sldChg>
      <pc:sldChg chg="addSp delSp modSp new">
        <pc:chgData name="Bansari Vora" userId="S::bansari14912@sakec.onmicrosoft.com::ac2e77a7-4eb1-47f2-b1ea-9f089b4843ce" providerId="AD" clId="Web-{A726D472-C82A-4CB5-B5AE-275E025B20A7}" dt="2021-07-20T06:45:29.500" v="374" actId="1076"/>
        <pc:sldMkLst>
          <pc:docMk/>
          <pc:sldMk cId="1624929083" sldId="262"/>
        </pc:sldMkLst>
        <pc:spChg chg="mod">
          <ac:chgData name="Bansari Vora" userId="S::bansari14912@sakec.onmicrosoft.com::ac2e77a7-4eb1-47f2-b1ea-9f089b4843ce" providerId="AD" clId="Web-{A726D472-C82A-4CB5-B5AE-275E025B20A7}" dt="2021-07-20T06:43:35.247" v="344" actId="20577"/>
          <ac:spMkLst>
            <pc:docMk/>
            <pc:sldMk cId="1624929083" sldId="262"/>
            <ac:spMk id="2" creationId="{E5931137-06A1-4315-841E-3777D3B0B078}"/>
          </ac:spMkLst>
        </pc:spChg>
        <pc:spChg chg="del mod">
          <ac:chgData name="Bansari Vora" userId="S::bansari14912@sakec.onmicrosoft.com::ac2e77a7-4eb1-47f2-b1ea-9f089b4843ce" providerId="AD" clId="Web-{A726D472-C82A-4CB5-B5AE-275E025B20A7}" dt="2021-07-20T06:43:48.263" v="345"/>
          <ac:spMkLst>
            <pc:docMk/>
            <pc:sldMk cId="1624929083" sldId="262"/>
            <ac:spMk id="3" creationId="{BAB3A3D8-7BB4-4099-A026-4C9DA6255E33}"/>
          </ac:spMkLst>
        </pc:spChg>
        <pc:spChg chg="add mod">
          <ac:chgData name="Bansari Vora" userId="S::bansari14912@sakec.onmicrosoft.com::ac2e77a7-4eb1-47f2-b1ea-9f089b4843ce" providerId="AD" clId="Web-{A726D472-C82A-4CB5-B5AE-275E025B20A7}" dt="2021-07-20T06:44:48.686" v="361" actId="20577"/>
          <ac:spMkLst>
            <pc:docMk/>
            <pc:sldMk cId="1624929083" sldId="262"/>
            <ac:spMk id="6" creationId="{A3C0FED5-0843-4778-BA32-0914DDF6574E}"/>
          </ac:spMkLst>
        </pc:spChg>
        <pc:picChg chg="add del mod ord">
          <ac:chgData name="Bansari Vora" userId="S::bansari14912@sakec.onmicrosoft.com::ac2e77a7-4eb1-47f2-b1ea-9f089b4843ce" providerId="AD" clId="Web-{A726D472-C82A-4CB5-B5AE-275E025B20A7}" dt="2021-07-20T06:44:22.420" v="350"/>
          <ac:picMkLst>
            <pc:docMk/>
            <pc:sldMk cId="1624929083" sldId="262"/>
            <ac:picMk id="4" creationId="{FE8767AA-2B40-436F-846D-39B41E943B54}"/>
          </ac:picMkLst>
        </pc:picChg>
        <pc:picChg chg="add mod">
          <ac:chgData name="Bansari Vora" userId="S::bansari14912@sakec.onmicrosoft.com::ac2e77a7-4eb1-47f2-b1ea-9f089b4843ce" providerId="AD" clId="Web-{A726D472-C82A-4CB5-B5AE-275E025B20A7}" dt="2021-07-20T06:45:29.500" v="374" actId="1076"/>
          <ac:picMkLst>
            <pc:docMk/>
            <pc:sldMk cId="1624929083" sldId="262"/>
            <ac:picMk id="7" creationId="{C386C8FD-5BAB-4504-A491-15D988A906C5}"/>
          </ac:picMkLst>
        </pc:picChg>
      </pc:sldChg>
      <pc:sldChg chg="addSp delSp modSp new">
        <pc:chgData name="Bansari Vora" userId="S::bansari14912@sakec.onmicrosoft.com::ac2e77a7-4eb1-47f2-b1ea-9f089b4843ce" providerId="AD" clId="Web-{A726D472-C82A-4CB5-B5AE-275E025B20A7}" dt="2021-07-20T06:48:53.037" v="420" actId="14100"/>
        <pc:sldMkLst>
          <pc:docMk/>
          <pc:sldMk cId="2062061059" sldId="263"/>
        </pc:sldMkLst>
        <pc:spChg chg="mod">
          <ac:chgData name="Bansari Vora" userId="S::bansari14912@sakec.onmicrosoft.com::ac2e77a7-4eb1-47f2-b1ea-9f089b4843ce" providerId="AD" clId="Web-{A726D472-C82A-4CB5-B5AE-275E025B20A7}" dt="2021-07-20T06:46:14.142" v="384" actId="14100"/>
          <ac:spMkLst>
            <pc:docMk/>
            <pc:sldMk cId="2062061059" sldId="263"/>
            <ac:spMk id="2" creationId="{B7FDD371-4FE2-48F7-96E4-B99680933A81}"/>
          </ac:spMkLst>
        </pc:spChg>
        <pc:spChg chg="mod">
          <ac:chgData name="Bansari Vora" userId="S::bansari14912@sakec.onmicrosoft.com::ac2e77a7-4eb1-47f2-b1ea-9f089b4843ce" providerId="AD" clId="Web-{A726D472-C82A-4CB5-B5AE-275E025B20A7}" dt="2021-07-20T06:47:55.270" v="403" actId="20577"/>
          <ac:spMkLst>
            <pc:docMk/>
            <pc:sldMk cId="2062061059" sldId="263"/>
            <ac:spMk id="3" creationId="{E2416699-E57A-4E9F-8E97-C983703E87A3}"/>
          </ac:spMkLst>
        </pc:spChg>
        <pc:spChg chg="del">
          <ac:chgData name="Bansari Vora" userId="S::bansari14912@sakec.onmicrosoft.com::ac2e77a7-4eb1-47f2-b1ea-9f089b4843ce" providerId="AD" clId="Web-{A726D472-C82A-4CB5-B5AE-275E025B20A7}" dt="2021-07-20T06:45:48.876" v="376"/>
          <ac:spMkLst>
            <pc:docMk/>
            <pc:sldMk cId="2062061059" sldId="263"/>
            <ac:spMk id="4" creationId="{878944F5-6126-4634-A0C9-7DCE5C4302E2}"/>
          </ac:spMkLst>
        </pc:spChg>
        <pc:spChg chg="add del mod">
          <ac:chgData name="Bansari Vora" userId="S::bansari14912@sakec.onmicrosoft.com::ac2e77a7-4eb1-47f2-b1ea-9f089b4843ce" providerId="AD" clId="Web-{A726D472-C82A-4CB5-B5AE-275E025B20A7}" dt="2021-07-20T06:46:52.612" v="393"/>
          <ac:spMkLst>
            <pc:docMk/>
            <pc:sldMk cId="2062061059" sldId="263"/>
            <ac:spMk id="13" creationId="{9949B91A-9D92-4386-A0D3-4F0941A016AB}"/>
          </ac:spMkLst>
        </pc:spChg>
        <pc:spChg chg="add mod">
          <ac:chgData name="Bansari Vora" userId="S::bansari14912@sakec.onmicrosoft.com::ac2e77a7-4eb1-47f2-b1ea-9f089b4843ce" providerId="AD" clId="Web-{A726D472-C82A-4CB5-B5AE-275E025B20A7}" dt="2021-07-20T06:48:24.849" v="413" actId="20577"/>
          <ac:spMkLst>
            <pc:docMk/>
            <pc:sldMk cId="2062061059" sldId="263"/>
            <ac:spMk id="16" creationId="{C0D57933-D4FE-40AD-ABBC-34B25925ECB9}"/>
          </ac:spMkLst>
        </pc:spChg>
        <pc:graphicFrameChg chg="add del mod ord modGraphic">
          <ac:chgData name="Bansari Vora" userId="S::bansari14912@sakec.onmicrosoft.com::ac2e77a7-4eb1-47f2-b1ea-9f089b4843ce" providerId="AD" clId="Web-{A726D472-C82A-4CB5-B5AE-275E025B20A7}" dt="2021-07-20T06:46:01.766" v="377"/>
          <ac:graphicFrameMkLst>
            <pc:docMk/>
            <pc:sldMk cId="2062061059" sldId="263"/>
            <ac:graphicFrameMk id="5" creationId="{EF6C0909-35BF-4978-AA79-5B0FD6C24A4A}"/>
          </ac:graphicFrameMkLst>
        </pc:graphicFrameChg>
        <pc:picChg chg="add del mod ord">
          <ac:chgData name="Bansari Vora" userId="S::bansari14912@sakec.onmicrosoft.com::ac2e77a7-4eb1-47f2-b1ea-9f089b4843ce" providerId="AD" clId="Web-{A726D472-C82A-4CB5-B5AE-275E025B20A7}" dt="2021-07-20T06:47:05.737" v="396"/>
          <ac:picMkLst>
            <pc:docMk/>
            <pc:sldMk cId="2062061059" sldId="263"/>
            <ac:picMk id="14" creationId="{66974569-9DEC-4B1D-9DEF-4317A061765B}"/>
          </ac:picMkLst>
        </pc:picChg>
        <pc:picChg chg="add mod">
          <ac:chgData name="Bansari Vora" userId="S::bansari14912@sakec.onmicrosoft.com::ac2e77a7-4eb1-47f2-b1ea-9f089b4843ce" providerId="AD" clId="Web-{A726D472-C82A-4CB5-B5AE-275E025B20A7}" dt="2021-07-20T06:48:11.520" v="411" actId="14100"/>
          <ac:picMkLst>
            <pc:docMk/>
            <pc:sldMk cId="2062061059" sldId="263"/>
            <ac:picMk id="17" creationId="{6C4E1229-E8C5-42EA-93ED-45D0245EBF6C}"/>
          </ac:picMkLst>
        </pc:picChg>
        <pc:picChg chg="add mod">
          <ac:chgData name="Bansari Vora" userId="S::bansari14912@sakec.onmicrosoft.com::ac2e77a7-4eb1-47f2-b1ea-9f089b4843ce" providerId="AD" clId="Web-{A726D472-C82A-4CB5-B5AE-275E025B20A7}" dt="2021-07-20T06:48:53.037" v="420" actId="14100"/>
          <ac:picMkLst>
            <pc:docMk/>
            <pc:sldMk cId="2062061059" sldId="263"/>
            <ac:picMk id="18" creationId="{272F1194-9728-40F5-AB2E-29CAE565135B}"/>
          </ac:picMkLst>
        </pc:picChg>
      </pc:sldChg>
      <pc:sldChg chg="addSp modSp new">
        <pc:chgData name="Bansari Vora" userId="S::bansari14912@sakec.onmicrosoft.com::ac2e77a7-4eb1-47f2-b1ea-9f089b4843ce" providerId="AD" clId="Web-{A726D472-C82A-4CB5-B5AE-275E025B20A7}" dt="2021-07-20T06:50:07.805" v="444" actId="14100"/>
        <pc:sldMkLst>
          <pc:docMk/>
          <pc:sldMk cId="1268441623" sldId="264"/>
        </pc:sldMkLst>
        <pc:spChg chg="mod">
          <ac:chgData name="Bansari Vora" userId="S::bansari14912@sakec.onmicrosoft.com::ac2e77a7-4eb1-47f2-b1ea-9f089b4843ce" providerId="AD" clId="Web-{A726D472-C82A-4CB5-B5AE-275E025B20A7}" dt="2021-07-20T06:49:17.991" v="428" actId="14100"/>
          <ac:spMkLst>
            <pc:docMk/>
            <pc:sldMk cId="1268441623" sldId="264"/>
            <ac:spMk id="2" creationId="{A083D4F0-6712-49E8-A3C6-A8FBE8589FFA}"/>
          </ac:spMkLst>
        </pc:spChg>
        <pc:spChg chg="mod">
          <ac:chgData name="Bansari Vora" userId="S::bansari14912@sakec.onmicrosoft.com::ac2e77a7-4eb1-47f2-b1ea-9f089b4843ce" providerId="AD" clId="Web-{A726D472-C82A-4CB5-B5AE-275E025B20A7}" dt="2021-07-20T06:49:37.788" v="434" actId="20577"/>
          <ac:spMkLst>
            <pc:docMk/>
            <pc:sldMk cId="1268441623" sldId="264"/>
            <ac:spMk id="3" creationId="{2F2E7367-148B-4EB0-9DF5-572C5719E58A}"/>
          </ac:spMkLst>
        </pc:spChg>
        <pc:picChg chg="add mod">
          <ac:chgData name="Bansari Vora" userId="S::bansari14912@sakec.onmicrosoft.com::ac2e77a7-4eb1-47f2-b1ea-9f089b4843ce" providerId="AD" clId="Web-{A726D472-C82A-4CB5-B5AE-275E025B20A7}" dt="2021-07-20T06:50:07.805" v="444" actId="14100"/>
          <ac:picMkLst>
            <pc:docMk/>
            <pc:sldMk cId="1268441623" sldId="264"/>
            <ac:picMk id="4" creationId="{71CF8254-0806-4AEB-AE01-EC183C0D2DBB}"/>
          </ac:picMkLst>
        </pc:picChg>
      </pc:sldChg>
      <pc:sldChg chg="modSp new">
        <pc:chgData name="Bansari Vora" userId="S::bansari14912@sakec.onmicrosoft.com::ac2e77a7-4eb1-47f2-b1ea-9f089b4843ce" providerId="AD" clId="Web-{A726D472-C82A-4CB5-B5AE-275E025B20A7}" dt="2021-07-20T06:52:16.949" v="472" actId="20577"/>
        <pc:sldMkLst>
          <pc:docMk/>
          <pc:sldMk cId="1417680359" sldId="265"/>
        </pc:sldMkLst>
        <pc:spChg chg="mod">
          <ac:chgData name="Bansari Vora" userId="S::bansari14912@sakec.onmicrosoft.com::ac2e77a7-4eb1-47f2-b1ea-9f089b4843ce" providerId="AD" clId="Web-{A726D472-C82A-4CB5-B5AE-275E025B20A7}" dt="2021-07-20T06:50:34.634" v="453" actId="20577"/>
          <ac:spMkLst>
            <pc:docMk/>
            <pc:sldMk cId="1417680359" sldId="265"/>
            <ac:spMk id="2" creationId="{E580D4CC-1C96-4BE0-ADB1-08E1372E2B41}"/>
          </ac:spMkLst>
        </pc:spChg>
        <pc:spChg chg="mod">
          <ac:chgData name="Bansari Vora" userId="S::bansari14912@sakec.onmicrosoft.com::ac2e77a7-4eb1-47f2-b1ea-9f089b4843ce" providerId="AD" clId="Web-{A726D472-C82A-4CB5-B5AE-275E025B20A7}" dt="2021-07-20T06:52:16.949" v="472" actId="20577"/>
          <ac:spMkLst>
            <pc:docMk/>
            <pc:sldMk cId="1417680359" sldId="265"/>
            <ac:spMk id="3" creationId="{26900C77-88F2-47D1-B3DF-36F915A8DBC3}"/>
          </ac:spMkLst>
        </pc:spChg>
      </pc:sldChg>
      <pc:sldChg chg="new del">
        <pc:chgData name="Bansari Vora" userId="S::bansari14912@sakec.onmicrosoft.com::ac2e77a7-4eb1-47f2-b1ea-9f089b4843ce" providerId="AD" clId="Web-{A726D472-C82A-4CB5-B5AE-275E025B20A7}" dt="2021-07-20T06:54:19.547" v="474"/>
        <pc:sldMkLst>
          <pc:docMk/>
          <pc:sldMk cId="1010151941" sldId="266"/>
        </pc:sldMkLst>
      </pc:sldChg>
      <pc:sldChg chg="modSp new addAnim delAnim modAnim">
        <pc:chgData name="Bansari Vora" userId="S::bansari14912@sakec.onmicrosoft.com::ac2e77a7-4eb1-47f2-b1ea-9f089b4843ce" providerId="AD" clId="Web-{A726D472-C82A-4CB5-B5AE-275E025B20A7}" dt="2021-07-20T06:59:23.133" v="514" actId="20577"/>
        <pc:sldMkLst>
          <pc:docMk/>
          <pc:sldMk cId="3499474565" sldId="266"/>
        </pc:sldMkLst>
        <pc:spChg chg="mod">
          <ac:chgData name="Bansari Vora" userId="S::bansari14912@sakec.onmicrosoft.com::ac2e77a7-4eb1-47f2-b1ea-9f089b4843ce" providerId="AD" clId="Web-{A726D472-C82A-4CB5-B5AE-275E025B20A7}" dt="2021-07-20T06:54:31.766" v="478" actId="20577"/>
          <ac:spMkLst>
            <pc:docMk/>
            <pc:sldMk cId="3499474565" sldId="266"/>
            <ac:spMk id="2" creationId="{719BD2D6-33C0-450D-9465-737A8C2BA87C}"/>
          </ac:spMkLst>
        </pc:spChg>
        <pc:spChg chg="mod">
          <ac:chgData name="Bansari Vora" userId="S::bansari14912@sakec.onmicrosoft.com::ac2e77a7-4eb1-47f2-b1ea-9f089b4843ce" providerId="AD" clId="Web-{A726D472-C82A-4CB5-B5AE-275E025B20A7}" dt="2021-07-20T06:59:23.133" v="514" actId="20577"/>
          <ac:spMkLst>
            <pc:docMk/>
            <pc:sldMk cId="3499474565" sldId="266"/>
            <ac:spMk id="3" creationId="{62B9FC36-D6ED-4901-B3AE-1186FB828DA3}"/>
          </ac:spMkLst>
        </pc:spChg>
      </pc:sldChg>
      <pc:sldMasterChg chg="del delSldLayout">
        <pc:chgData name="Bansari Vora" userId="S::bansari14912@sakec.onmicrosoft.com::ac2e77a7-4eb1-47f2-b1ea-9f089b4843ce" providerId="AD" clId="Web-{A726D472-C82A-4CB5-B5AE-275E025B20A7}" dt="2021-07-20T06:05:36.087" v="4"/>
        <pc:sldMasterMkLst>
          <pc:docMk/>
          <pc:sldMasterMk cId="0" sldId="2147483648"/>
        </pc:sldMasterMkLst>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49"/>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0"/>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1"/>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2"/>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3"/>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4"/>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5"/>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6"/>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7"/>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8"/>
          </pc:sldLayoutMkLst>
        </pc:sldLayoutChg>
        <pc:sldLayoutChg chg="del">
          <pc:chgData name="Bansari Vora" userId="S::bansari14912@sakec.onmicrosoft.com::ac2e77a7-4eb1-47f2-b1ea-9f089b4843ce" providerId="AD" clId="Web-{A726D472-C82A-4CB5-B5AE-275E025B20A7}" dt="2021-07-20T06:05:36.087" v="4"/>
          <pc:sldLayoutMkLst>
            <pc:docMk/>
            <pc:sldMasterMk cId="0" sldId="2147483648"/>
            <pc:sldLayoutMk cId="0" sldId="2147483659"/>
          </pc:sldLayoutMkLst>
        </pc:sldLayoutChg>
      </pc:sldMasterChg>
      <pc:sldMasterChg chg="add del addSldLayout delSldLayout modSldLayout">
        <pc:chgData name="Bansari Vora" userId="S::bansari14912@sakec.onmicrosoft.com::ac2e77a7-4eb1-47f2-b1ea-9f089b4843ce" providerId="AD" clId="Web-{A726D472-C82A-4CB5-B5AE-275E025B20A7}" dt="2021-07-20T06:06:22.448" v="7"/>
        <pc:sldMasterMkLst>
          <pc:docMk/>
          <pc:sldMasterMk cId="3142673673" sldId="2147483660"/>
        </pc:sldMasterMkLst>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2639065743" sldId="2147483661"/>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1243629261" sldId="2147483662"/>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1084207471" sldId="2147483663"/>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125538776" sldId="2147483664"/>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3500536159" sldId="2147483665"/>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1092272501" sldId="2147483666"/>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2306984379" sldId="2147483667"/>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2444973684" sldId="2147483668"/>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3978044941" sldId="2147483669"/>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690760799" sldId="2147483670"/>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4019711314" sldId="2147483671"/>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360930206" sldId="2147483672"/>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643746265" sldId="2147483673"/>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320884293" sldId="2147483674"/>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470645894" sldId="2147483675"/>
          </pc:sldLayoutMkLst>
        </pc:sldLayoutChg>
        <pc:sldLayoutChg chg="add del mod replId">
          <pc:chgData name="Bansari Vora" userId="S::bansari14912@sakec.onmicrosoft.com::ac2e77a7-4eb1-47f2-b1ea-9f089b4843ce" providerId="AD" clId="Web-{A726D472-C82A-4CB5-B5AE-275E025B20A7}" dt="2021-07-20T06:06:22.448" v="7"/>
          <pc:sldLayoutMkLst>
            <pc:docMk/>
            <pc:sldMasterMk cId="3142673673" sldId="2147483660"/>
            <pc:sldLayoutMk cId="2730135098" sldId="2147483676"/>
          </pc:sldLayoutMkLst>
        </pc:sldLayoutChg>
      </pc:sldMasterChg>
      <pc:sldMasterChg chg="add del addSldLayout delSldLayout">
        <pc:chgData name="Bansari Vora" userId="S::bansari14912@sakec.onmicrosoft.com::ac2e77a7-4eb1-47f2-b1ea-9f089b4843ce" providerId="AD" clId="Web-{A726D472-C82A-4CB5-B5AE-275E025B20A7}" dt="2021-07-20T06:08:12.810" v="16"/>
        <pc:sldMasterMkLst>
          <pc:docMk/>
          <pc:sldMasterMk cId="3952437360" sldId="2147483685"/>
        </pc:sldMasterMkLst>
        <pc:sldLayoutChg chg="add del">
          <pc:chgData name="Bansari Vora" userId="S::bansari14912@sakec.onmicrosoft.com::ac2e77a7-4eb1-47f2-b1ea-9f089b4843ce" providerId="AD" clId="Web-{A726D472-C82A-4CB5-B5AE-275E025B20A7}" dt="2021-07-20T06:08:12.810" v="16"/>
          <pc:sldLayoutMkLst>
            <pc:docMk/>
            <pc:sldMasterMk cId="3952437360" sldId="2147483685"/>
            <pc:sldLayoutMk cId="1567606635" sldId="2147483677"/>
          </pc:sldLayoutMkLst>
        </pc:sldLayoutChg>
        <pc:sldLayoutChg chg="add del">
          <pc:chgData name="Bansari Vora" userId="S::bansari14912@sakec.onmicrosoft.com::ac2e77a7-4eb1-47f2-b1ea-9f089b4843ce" providerId="AD" clId="Web-{A726D472-C82A-4CB5-B5AE-275E025B20A7}" dt="2021-07-20T06:08:12.810" v="16"/>
          <pc:sldLayoutMkLst>
            <pc:docMk/>
            <pc:sldMasterMk cId="3952437360" sldId="2147483685"/>
            <pc:sldLayoutMk cId="774962584" sldId="2147483678"/>
          </pc:sldLayoutMkLst>
        </pc:sldLayoutChg>
        <pc:sldLayoutChg chg="add del">
          <pc:chgData name="Bansari Vora" userId="S::bansari14912@sakec.onmicrosoft.com::ac2e77a7-4eb1-47f2-b1ea-9f089b4843ce" providerId="AD" clId="Web-{A726D472-C82A-4CB5-B5AE-275E025B20A7}" dt="2021-07-20T06:08:12.810" v="16"/>
          <pc:sldLayoutMkLst>
            <pc:docMk/>
            <pc:sldMasterMk cId="3952437360" sldId="2147483685"/>
            <pc:sldLayoutMk cId="283949428" sldId="2147483679"/>
          </pc:sldLayoutMkLst>
        </pc:sldLayoutChg>
        <pc:sldLayoutChg chg="add del">
          <pc:chgData name="Bansari Vora" userId="S::bansari14912@sakec.onmicrosoft.com::ac2e77a7-4eb1-47f2-b1ea-9f089b4843ce" providerId="AD" clId="Web-{A726D472-C82A-4CB5-B5AE-275E025B20A7}" dt="2021-07-20T06:08:12.810" v="16"/>
          <pc:sldLayoutMkLst>
            <pc:docMk/>
            <pc:sldMasterMk cId="3952437360" sldId="2147483685"/>
            <pc:sldLayoutMk cId="253793434" sldId="2147483680"/>
          </pc:sldLayoutMkLst>
        </pc:sldLayoutChg>
        <pc:sldLayoutChg chg="add del">
          <pc:chgData name="Bansari Vora" userId="S::bansari14912@sakec.onmicrosoft.com::ac2e77a7-4eb1-47f2-b1ea-9f089b4843ce" providerId="AD" clId="Web-{A726D472-C82A-4CB5-B5AE-275E025B20A7}" dt="2021-07-20T06:08:12.810" v="16"/>
          <pc:sldLayoutMkLst>
            <pc:docMk/>
            <pc:sldMasterMk cId="3952437360" sldId="2147483685"/>
            <pc:sldLayoutMk cId="4073421343" sldId="2147483681"/>
          </pc:sldLayoutMkLst>
        </pc:sldLayoutChg>
        <pc:sldLayoutChg chg="add del">
          <pc:chgData name="Bansari Vora" userId="S::bansari14912@sakec.onmicrosoft.com::ac2e77a7-4eb1-47f2-b1ea-9f089b4843ce" providerId="AD" clId="Web-{A726D472-C82A-4CB5-B5AE-275E025B20A7}" dt="2021-07-20T06:08:12.810" v="16"/>
          <pc:sldLayoutMkLst>
            <pc:docMk/>
            <pc:sldMasterMk cId="3952437360" sldId="2147483685"/>
            <pc:sldLayoutMk cId="1503146499" sldId="2147483682"/>
          </pc:sldLayoutMkLst>
        </pc:sldLayoutChg>
        <pc:sldLayoutChg chg="add del">
          <pc:chgData name="Bansari Vora" userId="S::bansari14912@sakec.onmicrosoft.com::ac2e77a7-4eb1-47f2-b1ea-9f089b4843ce" providerId="AD" clId="Web-{A726D472-C82A-4CB5-B5AE-275E025B20A7}" dt="2021-07-20T06:08:12.810" v="16"/>
          <pc:sldLayoutMkLst>
            <pc:docMk/>
            <pc:sldMasterMk cId="3952437360" sldId="2147483685"/>
            <pc:sldLayoutMk cId="2661876836" sldId="2147483683"/>
          </pc:sldLayoutMkLst>
        </pc:sldLayoutChg>
        <pc:sldLayoutChg chg="add del">
          <pc:chgData name="Bansari Vora" userId="S::bansari14912@sakec.onmicrosoft.com::ac2e77a7-4eb1-47f2-b1ea-9f089b4843ce" providerId="AD" clId="Web-{A726D472-C82A-4CB5-B5AE-275E025B20A7}" dt="2021-07-20T06:08:12.810" v="16"/>
          <pc:sldLayoutMkLst>
            <pc:docMk/>
            <pc:sldMasterMk cId="3952437360" sldId="2147483685"/>
            <pc:sldLayoutMk cId="305848739" sldId="2147483684"/>
          </pc:sldLayoutMkLst>
        </pc:sldLayoutChg>
        <pc:sldLayoutChg chg="add del replId">
          <pc:chgData name="Bansari Vora" userId="S::bansari14912@sakec.onmicrosoft.com::ac2e77a7-4eb1-47f2-b1ea-9f089b4843ce" providerId="AD" clId="Web-{A726D472-C82A-4CB5-B5AE-275E025B20A7}" dt="2021-07-20T06:08:12.810" v="16"/>
          <pc:sldLayoutMkLst>
            <pc:docMk/>
            <pc:sldMasterMk cId="3952437360" sldId="2147483685"/>
            <pc:sldLayoutMk cId="3903420296" sldId="2147483686"/>
          </pc:sldLayoutMkLst>
        </pc:sldLayoutChg>
        <pc:sldLayoutChg chg="add del replId">
          <pc:chgData name="Bansari Vora" userId="S::bansari14912@sakec.onmicrosoft.com::ac2e77a7-4eb1-47f2-b1ea-9f089b4843ce" providerId="AD" clId="Web-{A726D472-C82A-4CB5-B5AE-275E025B20A7}" dt="2021-07-20T06:08:12.810" v="16"/>
          <pc:sldLayoutMkLst>
            <pc:docMk/>
            <pc:sldMasterMk cId="3952437360" sldId="2147483685"/>
            <pc:sldLayoutMk cId="1862415529" sldId="2147483687"/>
          </pc:sldLayoutMkLst>
        </pc:sldLayoutChg>
        <pc:sldLayoutChg chg="add del replId">
          <pc:chgData name="Bansari Vora" userId="S::bansari14912@sakec.onmicrosoft.com::ac2e77a7-4eb1-47f2-b1ea-9f089b4843ce" providerId="AD" clId="Web-{A726D472-C82A-4CB5-B5AE-275E025B20A7}" dt="2021-07-20T06:08:12.810" v="16"/>
          <pc:sldLayoutMkLst>
            <pc:docMk/>
            <pc:sldMasterMk cId="3952437360" sldId="2147483685"/>
            <pc:sldLayoutMk cId="100303493" sldId="2147483688"/>
          </pc:sldLayoutMkLst>
        </pc:sldLayoutChg>
      </pc:sldMasterChg>
      <pc:sldMasterChg chg="add del addSldLayout delSldLayout">
        <pc:chgData name="Bansari Vora" userId="S::bansari14912@sakec.onmicrosoft.com::ac2e77a7-4eb1-47f2-b1ea-9f089b4843ce" providerId="AD" clId="Web-{A726D472-C82A-4CB5-B5AE-275E025B20A7}" dt="2021-07-20T06:06:22.401" v="6"/>
        <pc:sldMasterMkLst>
          <pc:docMk/>
          <pc:sldMasterMk cId="2141035684" sldId="2147483711"/>
        </pc:sldMasterMkLst>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490788770" sldId="2147483700"/>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3007213817" sldId="2147483701"/>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1022649876" sldId="2147483702"/>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3890496068" sldId="2147483703"/>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3795508978" sldId="2147483704"/>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1132084313" sldId="2147483705"/>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3209409119" sldId="2147483706"/>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3132138546" sldId="2147483707"/>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2516728029" sldId="2147483708"/>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1289969466" sldId="2147483709"/>
          </pc:sldLayoutMkLst>
        </pc:sldLayoutChg>
        <pc:sldLayoutChg chg="add del">
          <pc:chgData name="Bansari Vora" userId="S::bansari14912@sakec.onmicrosoft.com::ac2e77a7-4eb1-47f2-b1ea-9f089b4843ce" providerId="AD" clId="Web-{A726D472-C82A-4CB5-B5AE-275E025B20A7}" dt="2021-07-20T06:06:22.401" v="6"/>
          <pc:sldLayoutMkLst>
            <pc:docMk/>
            <pc:sldMasterMk cId="2141035684" sldId="2147483711"/>
            <pc:sldLayoutMk cId="3299864675" sldId="2147483710"/>
          </pc:sldLayoutMkLst>
        </pc:sldLayoutChg>
      </pc:sldMasterChg>
      <pc:sldMasterChg chg="add del addSldLayout delSldLayout">
        <pc:chgData name="Bansari Vora" userId="S::bansari14912@sakec.onmicrosoft.com::ac2e77a7-4eb1-47f2-b1ea-9f089b4843ce" providerId="AD" clId="Web-{A726D472-C82A-4CB5-B5AE-275E025B20A7}" dt="2021-07-20T06:10:28.642" v="42"/>
        <pc:sldMasterMkLst>
          <pc:docMk/>
          <pc:sldMasterMk cId="2604181985" sldId="2147483774"/>
        </pc:sldMasterMkLst>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60496090" sldId="2147483763"/>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1279945974" sldId="2147483764"/>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1375428984" sldId="2147483765"/>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3859618359" sldId="2147483766"/>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2352439580" sldId="2147483767"/>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311005771" sldId="2147483768"/>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14426981" sldId="2147483769"/>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2200305341" sldId="2147483770"/>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3867441342" sldId="2147483771"/>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3065346138" sldId="2147483772"/>
          </pc:sldLayoutMkLst>
        </pc:sldLayoutChg>
        <pc:sldLayoutChg chg="add del">
          <pc:chgData name="Bansari Vora" userId="S::bansari14912@sakec.onmicrosoft.com::ac2e77a7-4eb1-47f2-b1ea-9f089b4843ce" providerId="AD" clId="Web-{A726D472-C82A-4CB5-B5AE-275E025B20A7}" dt="2021-07-20T06:10:28.642" v="42"/>
          <pc:sldLayoutMkLst>
            <pc:docMk/>
            <pc:sldMasterMk cId="2604181985" sldId="2147483774"/>
            <pc:sldLayoutMk cId="2976796367" sldId="2147483773"/>
          </pc:sldLayoutMkLst>
        </pc:sldLayoutChg>
      </pc:sldMasterChg>
      <pc:sldMasterChg chg="add addSldLayout">
        <pc:chgData name="Bansari Vora" userId="S::bansari14912@sakec.onmicrosoft.com::ac2e77a7-4eb1-47f2-b1ea-9f089b4843ce" providerId="AD" clId="Web-{A726D472-C82A-4CB5-B5AE-275E025B20A7}" dt="2021-07-20T06:10:28.642" v="42"/>
        <pc:sldMasterMkLst>
          <pc:docMk/>
          <pc:sldMasterMk cId="1148035769" sldId="2147483863"/>
        </pc:sldMasterMkLst>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87342862" sldId="2147483852"/>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1615144752" sldId="2147483853"/>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3377873104" sldId="2147483854"/>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159606060" sldId="2147483855"/>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1070723439" sldId="2147483856"/>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2196661780" sldId="2147483857"/>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1069035398" sldId="2147483858"/>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3376492702" sldId="2147483859"/>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2864515711" sldId="2147483860"/>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1522708227" sldId="2147483861"/>
          </pc:sldLayoutMkLst>
        </pc:sldLayoutChg>
        <pc:sldLayoutChg chg="add">
          <pc:chgData name="Bansari Vora" userId="S::bansari14912@sakec.onmicrosoft.com::ac2e77a7-4eb1-47f2-b1ea-9f089b4843ce" providerId="AD" clId="Web-{A726D472-C82A-4CB5-B5AE-275E025B20A7}" dt="2021-07-20T06:10:28.642" v="42"/>
          <pc:sldLayoutMkLst>
            <pc:docMk/>
            <pc:sldMasterMk cId="1148035769" sldId="2147483863"/>
            <pc:sldLayoutMk cId="127125170" sldId="21474838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690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960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9666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7649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6451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2270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712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7072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734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61514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7/19/2021</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7787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7/19/2021</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148035769"/>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56" r:id="rId6"/>
    <p:sldLayoutId id="2147483852" r:id="rId7"/>
    <p:sldLayoutId id="2147483853" r:id="rId8"/>
    <p:sldLayoutId id="2147483854" r:id="rId9"/>
    <p:sldLayoutId id="2147483855" r:id="rId10"/>
    <p:sldLayoutId id="2147483857"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onnected sticks shaping polygons background">
            <a:extLst>
              <a:ext uri="{FF2B5EF4-FFF2-40B4-BE49-F238E27FC236}">
                <a16:creationId xmlns:a16="http://schemas.microsoft.com/office/drawing/2014/main" id="{AC122D2F-4016-469D-B672-2DB7604F1020}"/>
              </a:ext>
            </a:extLst>
          </p:cNvPr>
          <p:cNvPicPr>
            <a:picLocks noChangeAspect="1"/>
          </p:cNvPicPr>
          <p:nvPr/>
        </p:nvPicPr>
        <p:blipFill rotWithShape="1">
          <a:blip r:embed="rId2">
            <a:duotone>
              <a:prstClr val="black"/>
              <a:prstClr val="white"/>
            </a:duotone>
            <a:alphaModFix amt="30000"/>
          </a:blip>
          <a:srcRect t="13824" r="-2" b="8945"/>
          <a:stretch/>
        </p:blipFill>
        <p:spPr>
          <a:xfrm>
            <a:off x="594359" y="596644"/>
            <a:ext cx="10988585" cy="5664712"/>
          </a:xfrm>
          <a:prstGeom prst="rect">
            <a:avLst/>
          </a:prstGeom>
        </p:spPr>
      </p:pic>
      <p:sp>
        <p:nvSpPr>
          <p:cNvPr id="2" name="Title 1"/>
          <p:cNvSpPr>
            <a:spLocks noGrp="1"/>
          </p:cNvSpPr>
          <p:nvPr>
            <p:ph type="ctrTitle"/>
          </p:nvPr>
        </p:nvSpPr>
        <p:spPr>
          <a:xfrm>
            <a:off x="838200" y="525771"/>
            <a:ext cx="10515600" cy="2207908"/>
          </a:xfrm>
        </p:spPr>
        <p:txBody>
          <a:bodyPr>
            <a:normAutofit fontScale="90000"/>
          </a:bodyPr>
          <a:lstStyle/>
          <a:p>
            <a:pPr>
              <a:lnSpc>
                <a:spcPct val="90000"/>
              </a:lnSpc>
            </a:pPr>
            <a:endParaRPr lang="en-US" sz="5600"/>
          </a:p>
          <a:p>
            <a:pPr>
              <a:lnSpc>
                <a:spcPct val="90000"/>
              </a:lnSpc>
            </a:pPr>
            <a:r>
              <a:rPr lang="en-US" sz="5600" b="1">
                <a:latin typeface="Times New Roman"/>
                <a:ea typeface="+mj-lt"/>
                <a:cs typeface="+mj-lt"/>
              </a:rPr>
              <a:t>       VIDEO CHATTING WEBSITE</a:t>
            </a:r>
            <a:endParaRPr lang="en-US" sz="5600">
              <a:latin typeface="Times New Roman"/>
              <a:ea typeface="+mj-lt"/>
              <a:cs typeface="+mj-lt"/>
            </a:endParaRPr>
          </a:p>
          <a:p>
            <a:pPr>
              <a:lnSpc>
                <a:spcPct val="90000"/>
              </a:lnSpc>
            </a:pPr>
            <a:r>
              <a:rPr lang="en-US" sz="5600" b="1">
                <a:latin typeface="Times New Roman"/>
                <a:ea typeface="+mj-lt"/>
                <a:cs typeface="+mj-lt"/>
              </a:rPr>
              <a:t>                      (Let’s Talk)</a:t>
            </a:r>
            <a:endParaRPr lang="en-US" sz="5600">
              <a:latin typeface="Times New Roman"/>
              <a:ea typeface="+mj-lt"/>
              <a:cs typeface="+mj-lt"/>
            </a:endParaRPr>
          </a:p>
          <a:p>
            <a:pPr>
              <a:lnSpc>
                <a:spcPct val="90000"/>
              </a:lnSpc>
            </a:pPr>
            <a:endParaRPr lang="en-US" sz="5600"/>
          </a:p>
        </p:txBody>
      </p:sp>
      <p:sp>
        <p:nvSpPr>
          <p:cNvPr id="3" name="Subtitle 2"/>
          <p:cNvSpPr>
            <a:spLocks noGrp="1"/>
          </p:cNvSpPr>
          <p:nvPr>
            <p:ph type="subTitle" idx="1"/>
          </p:nvPr>
        </p:nvSpPr>
        <p:spPr>
          <a:xfrm>
            <a:off x="838200" y="2567063"/>
            <a:ext cx="10515600" cy="3422574"/>
          </a:xfrm>
        </p:spPr>
        <p:txBody>
          <a:bodyPr vert="horz" lIns="91440" tIns="45720" rIns="91440" bIns="45720" rtlCol="0" anchor="t">
            <a:normAutofit lnSpcReduction="10000"/>
          </a:bodyPr>
          <a:lstStyle/>
          <a:p>
            <a:pPr lvl="3" algn="l"/>
            <a:endParaRPr lang="en-US" dirty="0">
              <a:latin typeface="Times New Roman"/>
              <a:cs typeface="Times New Roman"/>
            </a:endParaRPr>
          </a:p>
          <a:p>
            <a:r>
              <a:rPr lang="en-US">
                <a:latin typeface="Times New Roman"/>
                <a:cs typeface="Times New Roman"/>
              </a:rPr>
              <a:t>                                                                By</a:t>
            </a:r>
            <a:endParaRPr lang="en-US" dirty="0">
              <a:latin typeface="Times New Roman"/>
              <a:cs typeface="Times New Roman"/>
            </a:endParaRPr>
          </a:p>
          <a:p>
            <a:endParaRPr lang="en-US" dirty="0">
              <a:latin typeface="Times New Roman"/>
              <a:ea typeface="+mn-lt"/>
              <a:cs typeface="Times New Roman"/>
            </a:endParaRPr>
          </a:p>
          <a:p>
            <a:pPr algn="ctr"/>
            <a:r>
              <a:rPr lang="en-US" b="1">
                <a:latin typeface="Times New Roman"/>
                <a:ea typeface="+mn-lt"/>
                <a:cs typeface="+mn-lt"/>
              </a:rPr>
              <a:t>Akshat Mehta</a:t>
            </a:r>
            <a:endParaRPr lang="en-US">
              <a:latin typeface="Times New Roman"/>
              <a:ea typeface="+mn-lt"/>
              <a:cs typeface="+mn-lt"/>
            </a:endParaRPr>
          </a:p>
          <a:p>
            <a:pPr algn="ctr"/>
            <a:r>
              <a:rPr lang="en-US" b="1">
                <a:latin typeface="Times New Roman"/>
                <a:ea typeface="+mn-lt"/>
                <a:cs typeface="+mn-lt"/>
              </a:rPr>
              <a:t>Bansari Vora</a:t>
            </a:r>
            <a:endParaRPr lang="en-US">
              <a:latin typeface="Times New Roman"/>
              <a:ea typeface="+mn-lt"/>
              <a:cs typeface="+mn-lt"/>
            </a:endParaRPr>
          </a:p>
          <a:p>
            <a:pPr algn="ctr"/>
            <a:r>
              <a:rPr lang="en-US" b="1">
                <a:latin typeface="Times New Roman"/>
                <a:ea typeface="+mn-lt"/>
                <a:cs typeface="+mn-lt"/>
              </a:rPr>
              <a:t>Harsh Shah</a:t>
            </a:r>
            <a:endParaRPr lang="en-US">
              <a:latin typeface="Times New Roman"/>
              <a:ea typeface="+mn-lt"/>
              <a:cs typeface="+mn-lt"/>
            </a:endParaRPr>
          </a:p>
          <a:p>
            <a:pPr algn="ctr"/>
            <a:r>
              <a:rPr lang="en-US" b="1">
                <a:latin typeface="Times New Roman"/>
                <a:ea typeface="+mn-lt"/>
                <a:cs typeface="+mn-lt"/>
              </a:rPr>
              <a:t>Sparsh Shah</a:t>
            </a:r>
            <a:endParaRPr lang="en-US" dirty="0">
              <a:latin typeface="Times New Roman"/>
              <a:ea typeface="+mn-lt"/>
              <a:cs typeface="+mn-lt"/>
            </a:endParaRPr>
          </a:p>
          <a:p>
            <a:pPr algn="ctr"/>
            <a:endParaRPr lang="en-US" dirty="0">
              <a:ea typeface="+mn-lt"/>
              <a:cs typeface="+mn-lt"/>
            </a:endParaRPr>
          </a:p>
          <a:p>
            <a:endParaRPr lang="en-US" dirty="0">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D4CC-1C96-4BE0-ADB1-08E1372E2B41}"/>
              </a:ext>
            </a:extLst>
          </p:cNvPr>
          <p:cNvSpPr>
            <a:spLocks noGrp="1"/>
          </p:cNvSpPr>
          <p:nvPr>
            <p:ph type="title"/>
          </p:nvPr>
        </p:nvSpPr>
        <p:spPr>
          <a:xfrm>
            <a:off x="838200" y="1185"/>
            <a:ext cx="10515600" cy="1223205"/>
          </a:xfrm>
        </p:spPr>
        <p:txBody>
          <a:bodyPr/>
          <a:lstStyle/>
          <a:p>
            <a:r>
              <a:rPr lang="en-US">
                <a:latin typeface="Aharoni"/>
                <a:cs typeface="Angsana New"/>
              </a:rPr>
              <a:t>Conclusion</a:t>
            </a:r>
            <a:endParaRPr lang="en-US"/>
          </a:p>
        </p:txBody>
      </p:sp>
      <p:sp>
        <p:nvSpPr>
          <p:cNvPr id="3" name="Content Placeholder 2">
            <a:extLst>
              <a:ext uri="{FF2B5EF4-FFF2-40B4-BE49-F238E27FC236}">
                <a16:creationId xmlns:a16="http://schemas.microsoft.com/office/drawing/2014/main" id="{26900C77-88F2-47D1-B3DF-36F915A8DBC3}"/>
              </a:ext>
            </a:extLst>
          </p:cNvPr>
          <p:cNvSpPr>
            <a:spLocks noGrp="1"/>
          </p:cNvSpPr>
          <p:nvPr>
            <p:ph idx="1"/>
          </p:nvPr>
        </p:nvSpPr>
        <p:spPr>
          <a:xfrm>
            <a:off x="838200" y="1633801"/>
            <a:ext cx="10515600" cy="4543161"/>
          </a:xfrm>
        </p:spPr>
        <p:txBody>
          <a:bodyPr vert="horz" lIns="91440" tIns="45720" rIns="91440" bIns="45720" rtlCol="0" anchor="t">
            <a:normAutofit/>
          </a:bodyPr>
          <a:lstStyle/>
          <a:p>
            <a:r>
              <a:rPr lang="en-US" sz="2400">
                <a:latin typeface="Times New Roman"/>
                <a:ea typeface="+mn-lt"/>
                <a:cs typeface="+mn-lt"/>
              </a:rPr>
              <a:t>This project is entitled as Let’s Talk - A video calling web application. Though many difficulties were faced during the project as well as many errors occurred, we became succeed to compile and run the program.This project can be experimented in future by adding more features to it. As well as, we are more hopeful for more advice, new ideas and inspiration to make more improvisation to our project.We have tried our best to include each and every basic feature of web development in our project.From this project we were able to achieve various knowledge not only in web development but also in logical coding. Moreover, we also gained an experience of group work, team coordination. We learned how team work is very much important in corporate world</a:t>
            </a:r>
            <a:r>
              <a:rPr lang="en-US">
                <a:ea typeface="+mn-lt"/>
                <a:cs typeface="+mn-lt"/>
              </a:rPr>
              <a:t>.</a:t>
            </a:r>
            <a:endParaRPr lang="en-US"/>
          </a:p>
        </p:txBody>
      </p:sp>
    </p:spTree>
    <p:extLst>
      <p:ext uri="{BB962C8B-B14F-4D97-AF65-F5344CB8AC3E}">
        <p14:creationId xmlns:p14="http://schemas.microsoft.com/office/powerpoint/2010/main" val="141768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D2D6-33C0-450D-9465-737A8C2BA87C}"/>
              </a:ext>
            </a:extLst>
          </p:cNvPr>
          <p:cNvSpPr>
            <a:spLocks noGrp="1"/>
          </p:cNvSpPr>
          <p:nvPr>
            <p:ph type="title"/>
          </p:nvPr>
        </p:nvSpPr>
        <p:spPr>
          <a:xfrm>
            <a:off x="838200" y="58051"/>
            <a:ext cx="10515600" cy="859264"/>
          </a:xfrm>
        </p:spPr>
        <p:txBody>
          <a:bodyPr>
            <a:normAutofit fontScale="90000"/>
          </a:bodyPr>
          <a:lstStyle/>
          <a:p>
            <a:r>
              <a:rPr lang="en-US"/>
              <a:t>     </a:t>
            </a:r>
          </a:p>
        </p:txBody>
      </p:sp>
      <p:sp>
        <p:nvSpPr>
          <p:cNvPr id="3" name="Content Placeholder 2">
            <a:extLst>
              <a:ext uri="{FF2B5EF4-FFF2-40B4-BE49-F238E27FC236}">
                <a16:creationId xmlns:a16="http://schemas.microsoft.com/office/drawing/2014/main" id="{62B9FC36-D6ED-4901-B3AE-1186FB828DA3}"/>
              </a:ext>
            </a:extLst>
          </p:cNvPr>
          <p:cNvSpPr>
            <a:spLocks noGrp="1"/>
          </p:cNvSpPr>
          <p:nvPr>
            <p:ph idx="1"/>
          </p:nvPr>
        </p:nvSpPr>
        <p:spPr>
          <a:xfrm>
            <a:off x="838200" y="512"/>
            <a:ext cx="10515600" cy="6176450"/>
          </a:xfrm>
        </p:spPr>
        <p:txBody>
          <a:bodyPr vert="horz" lIns="91440" tIns="45720" rIns="91440" bIns="45720" rtlCol="0" anchor="t">
            <a:normAutofit/>
          </a:bodyPr>
          <a:lstStyle/>
          <a:p>
            <a:pPr marL="0" indent="0" algn="ctr">
              <a:buNone/>
            </a:pPr>
            <a:endParaRPr lang="en-US" sz="6600" dirty="0">
              <a:latin typeface="Times New Roman"/>
              <a:cs typeface="Times New Roman"/>
            </a:endParaRPr>
          </a:p>
          <a:p>
            <a:pPr marL="0" indent="0" algn="ctr">
              <a:buNone/>
            </a:pPr>
            <a:endParaRPr lang="en-US" sz="6600" dirty="0">
              <a:latin typeface="Times New Roman"/>
              <a:cs typeface="Times New Roman"/>
            </a:endParaRPr>
          </a:p>
          <a:p>
            <a:pPr marL="0" indent="0" algn="ctr">
              <a:buNone/>
            </a:pPr>
            <a:r>
              <a:rPr lang="en-US" sz="8000">
                <a:solidFill>
                  <a:srgbClr val="002060"/>
                </a:solidFill>
                <a:latin typeface="Times New Roman"/>
                <a:cs typeface="Times New Roman"/>
              </a:rPr>
              <a:t>Thank You!</a:t>
            </a:r>
            <a:endParaRPr lang="en-US" sz="8000" dirty="0">
              <a:solidFill>
                <a:srgbClr val="002060"/>
              </a:solidFill>
              <a:latin typeface="Times New Roman"/>
              <a:cs typeface="Times New Roman"/>
            </a:endParaRPr>
          </a:p>
        </p:txBody>
      </p:sp>
    </p:spTree>
    <p:extLst>
      <p:ext uri="{BB962C8B-B14F-4D97-AF65-F5344CB8AC3E}">
        <p14:creationId xmlns:p14="http://schemas.microsoft.com/office/powerpoint/2010/main" val="349947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6F34-4443-46E8-9CFF-4A69F0CA6B44}"/>
              </a:ext>
            </a:extLst>
          </p:cNvPr>
          <p:cNvSpPr>
            <a:spLocks noGrp="1"/>
          </p:cNvSpPr>
          <p:nvPr>
            <p:ph type="title"/>
          </p:nvPr>
        </p:nvSpPr>
        <p:spPr>
          <a:xfrm>
            <a:off x="838200" y="79376"/>
            <a:ext cx="10515600" cy="1135062"/>
          </a:xfrm>
        </p:spPr>
        <p:txBody>
          <a:bodyPr/>
          <a:lstStyle/>
          <a:p>
            <a:r>
              <a:rPr lang="en-US">
                <a:latin typeface="Aharoni"/>
                <a:cs typeface="Angsana New"/>
              </a:rPr>
              <a:t>Table of contents</a:t>
            </a:r>
            <a:endParaRPr lang="en-US"/>
          </a:p>
        </p:txBody>
      </p:sp>
      <p:sp>
        <p:nvSpPr>
          <p:cNvPr id="3" name="Content Placeholder 2">
            <a:extLst>
              <a:ext uri="{FF2B5EF4-FFF2-40B4-BE49-F238E27FC236}">
                <a16:creationId xmlns:a16="http://schemas.microsoft.com/office/drawing/2014/main" id="{84028FFD-42AC-4D57-A0EA-7AD995FA3D03}"/>
              </a:ext>
            </a:extLst>
          </p:cNvPr>
          <p:cNvSpPr>
            <a:spLocks noGrp="1"/>
          </p:cNvSpPr>
          <p:nvPr>
            <p:ph idx="1"/>
          </p:nvPr>
        </p:nvSpPr>
        <p:spPr>
          <a:xfrm>
            <a:off x="838200" y="1893250"/>
            <a:ext cx="10515600" cy="4283712"/>
          </a:xfrm>
        </p:spPr>
        <p:txBody>
          <a:bodyPr vert="horz" lIns="91440" tIns="45720" rIns="91440" bIns="45720" rtlCol="0" anchor="t">
            <a:normAutofit/>
          </a:bodyPr>
          <a:lstStyle/>
          <a:p>
            <a:pPr>
              <a:buFont typeface="Wingdings" panose="020B0604020202020204" pitchFamily="34" charset="0"/>
              <a:buChar char="§"/>
            </a:pPr>
            <a:r>
              <a:rPr lang="en-US" sz="2800">
                <a:latin typeface="Times New Roman"/>
                <a:cs typeface="Times New Roman"/>
              </a:rPr>
              <a:t>Abstract</a:t>
            </a:r>
          </a:p>
          <a:p>
            <a:pPr>
              <a:buFont typeface="Wingdings" panose="020B0604020202020204" pitchFamily="34" charset="0"/>
              <a:buChar char="§"/>
            </a:pPr>
            <a:r>
              <a:rPr lang="en-US" sz="2800">
                <a:latin typeface="Times New Roman"/>
                <a:cs typeface="Times New Roman"/>
              </a:rPr>
              <a:t>Introduction</a:t>
            </a:r>
          </a:p>
          <a:p>
            <a:pPr>
              <a:buFont typeface="Wingdings" panose="020B0604020202020204" pitchFamily="34" charset="0"/>
              <a:buChar char="§"/>
            </a:pPr>
            <a:r>
              <a:rPr lang="en-US" sz="2800">
                <a:latin typeface="Times New Roman"/>
                <a:cs typeface="Times New Roman"/>
              </a:rPr>
              <a:t>Existing method</a:t>
            </a:r>
          </a:p>
          <a:p>
            <a:pPr>
              <a:buFont typeface="Wingdings" panose="020B0604020202020204" pitchFamily="34" charset="0"/>
              <a:buChar char="§"/>
            </a:pPr>
            <a:r>
              <a:rPr lang="en-US" sz="2800">
                <a:latin typeface="Times New Roman"/>
                <a:cs typeface="Times New Roman"/>
              </a:rPr>
              <a:t>Proposed methodology with architecture</a:t>
            </a:r>
          </a:p>
          <a:p>
            <a:pPr>
              <a:buFont typeface="Wingdings" panose="020B0604020202020204" pitchFamily="34" charset="0"/>
              <a:buChar char="§"/>
            </a:pPr>
            <a:r>
              <a:rPr lang="en-US" sz="2800">
                <a:latin typeface="Times New Roman"/>
                <a:cs typeface="Times New Roman"/>
              </a:rPr>
              <a:t>Implementation</a:t>
            </a:r>
          </a:p>
          <a:p>
            <a:pPr>
              <a:buFont typeface="Wingdings" panose="020B0604020202020204" pitchFamily="34" charset="0"/>
              <a:buChar char="§"/>
            </a:pPr>
            <a:r>
              <a:rPr lang="en-US" sz="2800">
                <a:latin typeface="Times New Roman"/>
                <a:cs typeface="Times New Roman"/>
              </a:rPr>
              <a:t>Conclusion</a:t>
            </a:r>
            <a:endParaRPr lang="en-US" sz="2800" dirty="0">
              <a:latin typeface="Times New Roman"/>
              <a:cs typeface="Times New Roman"/>
            </a:endParaRPr>
          </a:p>
        </p:txBody>
      </p:sp>
    </p:spTree>
    <p:extLst>
      <p:ext uri="{BB962C8B-B14F-4D97-AF65-F5344CB8AC3E}">
        <p14:creationId xmlns:p14="http://schemas.microsoft.com/office/powerpoint/2010/main" val="188485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04AE-D544-443F-B1ED-361A936C54EB}"/>
              </a:ext>
            </a:extLst>
          </p:cNvPr>
          <p:cNvSpPr>
            <a:spLocks noGrp="1"/>
          </p:cNvSpPr>
          <p:nvPr>
            <p:ph type="title"/>
          </p:nvPr>
        </p:nvSpPr>
        <p:spPr>
          <a:xfrm>
            <a:off x="838200" y="7938"/>
            <a:ext cx="10515600" cy="1242219"/>
          </a:xfrm>
        </p:spPr>
        <p:txBody>
          <a:bodyPr/>
          <a:lstStyle/>
          <a:p>
            <a:r>
              <a:rPr lang="en-US">
                <a:latin typeface="Aharoni"/>
                <a:cs typeface="Angsana New"/>
              </a:rPr>
              <a:t>Abstract</a:t>
            </a:r>
            <a:endParaRPr lang="en-US"/>
          </a:p>
        </p:txBody>
      </p:sp>
      <p:sp>
        <p:nvSpPr>
          <p:cNvPr id="3" name="Content Placeholder 2">
            <a:extLst>
              <a:ext uri="{FF2B5EF4-FFF2-40B4-BE49-F238E27FC236}">
                <a16:creationId xmlns:a16="http://schemas.microsoft.com/office/drawing/2014/main" id="{99B9C452-86AD-42D1-87CB-0C85C538F01C}"/>
              </a:ext>
            </a:extLst>
          </p:cNvPr>
          <p:cNvSpPr>
            <a:spLocks noGrp="1"/>
          </p:cNvSpPr>
          <p:nvPr>
            <p:ph idx="1"/>
          </p:nvPr>
        </p:nvSpPr>
        <p:spPr>
          <a:xfrm>
            <a:off x="838200" y="1726563"/>
            <a:ext cx="10515600" cy="4450399"/>
          </a:xfrm>
        </p:spPr>
        <p:txBody>
          <a:bodyPr vert="horz" lIns="91440" tIns="45720" rIns="91440" bIns="45720" rtlCol="0" anchor="t">
            <a:normAutofit/>
          </a:bodyPr>
          <a:lstStyle/>
          <a:p>
            <a:pPr marL="0" indent="0">
              <a:buNone/>
            </a:pPr>
            <a:r>
              <a:rPr lang="en-US" sz="2400">
                <a:latin typeface="Times New Roman"/>
                <a:ea typeface="+mn-lt"/>
                <a:cs typeface="+mn-lt"/>
              </a:rPr>
              <a:t>Video calling has become an integral part of our day-to-day life for establishment of communication. Be it Business Meetings, Online Lectures, Hanging Out with friends etc. Video Calling is in demand for each and everything. Video Calling has recently gained immense popularity due to this pandemic. Taking this immense growth into consideration, the progress of video technology, video communication is gradually changed from point-to-point to multipoint-to-multipoint, from standard image to high-definition image, from one-way transmission to two-way transmission. </a:t>
            </a:r>
            <a:endParaRPr lang="en-US" sz="2400">
              <a:ea typeface="+mn-lt"/>
              <a:cs typeface="+mn-lt"/>
            </a:endParaRPr>
          </a:p>
        </p:txBody>
      </p:sp>
    </p:spTree>
    <p:extLst>
      <p:ext uri="{BB962C8B-B14F-4D97-AF65-F5344CB8AC3E}">
        <p14:creationId xmlns:p14="http://schemas.microsoft.com/office/powerpoint/2010/main" val="403730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7523-FF64-4939-BFAB-44DEC265FA1E}"/>
              </a:ext>
            </a:extLst>
          </p:cNvPr>
          <p:cNvSpPr>
            <a:spLocks noGrp="1"/>
          </p:cNvSpPr>
          <p:nvPr>
            <p:ph type="title"/>
          </p:nvPr>
        </p:nvSpPr>
        <p:spPr>
          <a:xfrm>
            <a:off x="838200" y="7938"/>
            <a:ext cx="10515600" cy="1277938"/>
          </a:xfrm>
        </p:spPr>
        <p:txBody>
          <a:bodyPr/>
          <a:lstStyle/>
          <a:p>
            <a:r>
              <a:rPr lang="en-US">
                <a:latin typeface="Aharoni"/>
                <a:cs typeface="Angsana New"/>
              </a:rPr>
              <a:t>Introduction</a:t>
            </a:r>
            <a:endParaRPr lang="en-US"/>
          </a:p>
        </p:txBody>
      </p:sp>
      <p:sp>
        <p:nvSpPr>
          <p:cNvPr id="3" name="Content Placeholder 2">
            <a:extLst>
              <a:ext uri="{FF2B5EF4-FFF2-40B4-BE49-F238E27FC236}">
                <a16:creationId xmlns:a16="http://schemas.microsoft.com/office/drawing/2014/main" id="{D7902AD9-5D19-4E72-94CC-12926E0E3D5A}"/>
              </a:ext>
            </a:extLst>
          </p:cNvPr>
          <p:cNvSpPr>
            <a:spLocks noGrp="1"/>
          </p:cNvSpPr>
          <p:nvPr>
            <p:ph idx="1"/>
          </p:nvPr>
        </p:nvSpPr>
        <p:spPr>
          <a:xfrm>
            <a:off x="838200" y="1476532"/>
            <a:ext cx="10515600" cy="4700430"/>
          </a:xfrm>
        </p:spPr>
        <p:txBody>
          <a:bodyPr vert="horz" lIns="91440" tIns="45720" rIns="91440" bIns="45720" rtlCol="0" anchor="t">
            <a:normAutofit/>
          </a:bodyPr>
          <a:lstStyle/>
          <a:p>
            <a:r>
              <a:rPr lang="en-US" sz="2400">
                <a:latin typeface="Times New Roman"/>
                <a:ea typeface="+mn-lt"/>
                <a:cs typeface="+mn-lt"/>
              </a:rPr>
              <a:t>In business sectors, to avoid face to face contact video conferencing technologies play an important role. Meetings, briefs and collaborative idea-sharing still take place, even when the office staffs aren’t in the same room.</a:t>
            </a:r>
          </a:p>
          <a:p>
            <a:r>
              <a:rPr lang="en-US" sz="2400">
                <a:latin typeface="Times New Roman"/>
                <a:ea typeface="+mn-lt"/>
                <a:cs typeface="+mn-lt"/>
              </a:rPr>
              <a:t>In education industry video calling is widely used inside and outside the classrooms. Nowadays, due to pandemic institutes have to totally rely on these technologies.</a:t>
            </a:r>
          </a:p>
          <a:p>
            <a:r>
              <a:rPr lang="en-US" sz="2400">
                <a:latin typeface="Times New Roman"/>
                <a:ea typeface="+mn-lt"/>
                <a:cs typeface="+mn-lt"/>
              </a:rPr>
              <a:t>We can connect to our friends, family who stay apart from us.</a:t>
            </a:r>
          </a:p>
          <a:p>
            <a:r>
              <a:rPr lang="en-US" sz="2400">
                <a:latin typeface="Times New Roman"/>
                <a:ea typeface="+mn-lt"/>
                <a:cs typeface="+mn-lt"/>
              </a:rPr>
              <a:t>The goal of our project is to build the video calling website that  enables user to connect other user in real-time by streaming video and also user can chat during the video call session and share their live video to other user in the chat room.</a:t>
            </a:r>
            <a:endParaRPr lang="en-US" sz="2400" b="1">
              <a:latin typeface="Times New Roman"/>
              <a:ea typeface="+mn-lt"/>
              <a:cs typeface="+mn-lt"/>
            </a:endParaRPr>
          </a:p>
        </p:txBody>
      </p:sp>
    </p:spTree>
    <p:extLst>
      <p:ext uri="{BB962C8B-B14F-4D97-AF65-F5344CB8AC3E}">
        <p14:creationId xmlns:p14="http://schemas.microsoft.com/office/powerpoint/2010/main" val="277587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B3B4-32B8-481F-8965-C9A6FDA2307E}"/>
              </a:ext>
            </a:extLst>
          </p:cNvPr>
          <p:cNvSpPr>
            <a:spLocks noGrp="1"/>
          </p:cNvSpPr>
          <p:nvPr>
            <p:ph type="title"/>
          </p:nvPr>
        </p:nvSpPr>
        <p:spPr>
          <a:xfrm>
            <a:off x="838200" y="7938"/>
            <a:ext cx="10515600" cy="980282"/>
          </a:xfrm>
        </p:spPr>
        <p:txBody>
          <a:bodyPr/>
          <a:lstStyle/>
          <a:p>
            <a:r>
              <a:rPr lang="en-US">
                <a:latin typeface="Aharoni"/>
                <a:cs typeface="Angsana New"/>
              </a:rPr>
              <a:t>Existing methods</a:t>
            </a:r>
            <a:endParaRPr lang="en-US"/>
          </a:p>
        </p:txBody>
      </p:sp>
      <p:sp>
        <p:nvSpPr>
          <p:cNvPr id="3" name="Content Placeholder 2">
            <a:extLst>
              <a:ext uri="{FF2B5EF4-FFF2-40B4-BE49-F238E27FC236}">
                <a16:creationId xmlns:a16="http://schemas.microsoft.com/office/drawing/2014/main" id="{C8233E5D-1FA4-454E-9153-6FF4F5705B91}"/>
              </a:ext>
            </a:extLst>
          </p:cNvPr>
          <p:cNvSpPr>
            <a:spLocks noGrp="1"/>
          </p:cNvSpPr>
          <p:nvPr>
            <p:ph idx="1"/>
          </p:nvPr>
        </p:nvSpPr>
        <p:spPr>
          <a:xfrm>
            <a:off x="838200" y="1071721"/>
            <a:ext cx="10515600" cy="5462428"/>
          </a:xfrm>
        </p:spPr>
        <p:txBody>
          <a:bodyPr vert="horz" lIns="91440" tIns="45720" rIns="91440" bIns="45720" rtlCol="0" anchor="t">
            <a:noAutofit/>
          </a:bodyPr>
          <a:lstStyle/>
          <a:p>
            <a:r>
              <a:rPr lang="en-US" sz="2400" b="1">
                <a:latin typeface="Times New Roman"/>
                <a:ea typeface="+mn-lt"/>
                <a:cs typeface="+mn-lt"/>
              </a:rPr>
              <a:t>Omegle</a:t>
            </a:r>
            <a:r>
              <a:rPr lang="en-US" sz="2400">
                <a:latin typeface="Times New Roman"/>
                <a:ea typeface="+mn-lt"/>
                <a:cs typeface="+mn-lt"/>
              </a:rPr>
              <a:t> is one of the most well-known random video chat sites. This online chat website caters to people that want to have a conversation with total strangers.</a:t>
            </a:r>
          </a:p>
          <a:p>
            <a:r>
              <a:rPr lang="en-US" sz="2400" b="1">
                <a:latin typeface="Times New Roman"/>
                <a:ea typeface="+mn-lt"/>
                <a:cs typeface="+mn-lt"/>
              </a:rPr>
              <a:t>Fruzo-Fruzo</a:t>
            </a:r>
            <a:r>
              <a:rPr lang="en-US" sz="2400">
                <a:latin typeface="Times New Roman"/>
                <a:ea typeface="+mn-lt"/>
                <a:cs typeface="+mn-lt"/>
              </a:rPr>
              <a:t> is an online video chatting platform that allows users to connect with people through their Facebook accounts or create a new profile to use this network.</a:t>
            </a:r>
          </a:p>
          <a:p>
            <a:r>
              <a:rPr lang="en-US" sz="2400" b="1">
                <a:latin typeface="Times New Roman"/>
                <a:ea typeface="+mn-lt"/>
                <a:cs typeface="+mn-lt"/>
              </a:rPr>
              <a:t>Faceflow</a:t>
            </a:r>
            <a:r>
              <a:rPr lang="en-US" sz="2400">
                <a:latin typeface="Times New Roman"/>
                <a:ea typeface="+mn-lt"/>
                <a:cs typeface="+mn-lt"/>
              </a:rPr>
              <a:t> platform has transformed social networking totally; users can video chat with about three people simultaneously straight up from your internet browser.</a:t>
            </a:r>
          </a:p>
          <a:p>
            <a:r>
              <a:rPr lang="en-US" sz="2400" b="1">
                <a:latin typeface="Times New Roman"/>
                <a:ea typeface="+mn-lt"/>
                <a:cs typeface="+mn-lt"/>
              </a:rPr>
              <a:t>Tinychat-Tinychat</a:t>
            </a:r>
            <a:r>
              <a:rPr lang="en-US" sz="2400">
                <a:latin typeface="Times New Roman"/>
                <a:ea typeface="+mn-lt"/>
                <a:cs typeface="+mn-lt"/>
              </a:rPr>
              <a:t> is a random video call site where you can easily create a conference call with several people at the same time. </a:t>
            </a:r>
          </a:p>
          <a:p>
            <a:r>
              <a:rPr lang="en-US" sz="2400" b="1">
                <a:latin typeface="Times New Roman"/>
                <a:ea typeface="+mn-lt"/>
                <a:cs typeface="+mn-lt"/>
              </a:rPr>
              <a:t>Younow-Younow</a:t>
            </a:r>
            <a:r>
              <a:rPr lang="en-US" sz="2400">
                <a:latin typeface="Times New Roman"/>
                <a:ea typeface="+mn-lt"/>
                <a:cs typeface="+mn-lt"/>
              </a:rPr>
              <a:t> is one of the unique video chat websites becausein this the premium users can create and host their chatrooms, and other users can join and interact with each other.</a:t>
            </a:r>
          </a:p>
        </p:txBody>
      </p:sp>
    </p:spTree>
    <p:extLst>
      <p:ext uri="{BB962C8B-B14F-4D97-AF65-F5344CB8AC3E}">
        <p14:creationId xmlns:p14="http://schemas.microsoft.com/office/powerpoint/2010/main" val="1392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DAF6-745A-4DDC-952C-F850BAD0ECC8}"/>
              </a:ext>
            </a:extLst>
          </p:cNvPr>
          <p:cNvSpPr>
            <a:spLocks noGrp="1"/>
          </p:cNvSpPr>
          <p:nvPr>
            <p:ph type="title"/>
          </p:nvPr>
        </p:nvSpPr>
        <p:spPr>
          <a:xfrm>
            <a:off x="838200" y="-3968"/>
            <a:ext cx="10515600" cy="956470"/>
          </a:xfrm>
        </p:spPr>
        <p:txBody>
          <a:bodyPr vert="horz" lIns="91440" tIns="45720" rIns="91440" bIns="45720" rtlCol="0" anchor="b">
            <a:noAutofit/>
          </a:bodyPr>
          <a:lstStyle/>
          <a:p>
            <a:pPr marL="285750" indent="-285750">
              <a:lnSpc>
                <a:spcPct val="110000"/>
              </a:lnSpc>
              <a:spcBef>
                <a:spcPts val="1000"/>
              </a:spcBef>
              <a:buFont typeface="Wingdings,Sans-Serif"/>
              <a:buChar char="§"/>
            </a:pPr>
            <a:endParaRPr lang="en-US" sz="3600" dirty="0">
              <a:latin typeface="Times New Roman"/>
              <a:cs typeface="Times New Roman"/>
            </a:endParaRPr>
          </a:p>
          <a:p>
            <a:r>
              <a:rPr lang="en-US" sz="3600" dirty="0">
                <a:latin typeface="Aharoni"/>
                <a:cs typeface="Angsana New"/>
              </a:rPr>
              <a:t>Proposed Methodology with </a:t>
            </a:r>
            <a:r>
              <a:rPr lang="en-US" sz="3600">
                <a:latin typeface="Aharoni"/>
                <a:cs typeface="Angsana New"/>
              </a:rPr>
              <a:t>architecture</a:t>
            </a:r>
            <a:endParaRPr lang="en-US" sz="3600" dirty="0"/>
          </a:p>
        </p:txBody>
      </p:sp>
      <p:sp>
        <p:nvSpPr>
          <p:cNvPr id="3" name="Content Placeholder 2">
            <a:extLst>
              <a:ext uri="{FF2B5EF4-FFF2-40B4-BE49-F238E27FC236}">
                <a16:creationId xmlns:a16="http://schemas.microsoft.com/office/drawing/2014/main" id="{380B126C-AD12-4D53-B83C-6E3D6E1F3B50}"/>
              </a:ext>
            </a:extLst>
          </p:cNvPr>
          <p:cNvSpPr>
            <a:spLocks noGrp="1"/>
          </p:cNvSpPr>
          <p:nvPr>
            <p:ph idx="1"/>
          </p:nvPr>
        </p:nvSpPr>
        <p:spPr>
          <a:xfrm>
            <a:off x="838200" y="1071720"/>
            <a:ext cx="10515600" cy="5105242"/>
          </a:xfrm>
        </p:spPr>
        <p:txBody>
          <a:bodyPr vert="horz" lIns="91440" tIns="45720" rIns="91440" bIns="45720" rtlCol="0" anchor="t">
            <a:noAutofit/>
          </a:bodyPr>
          <a:lstStyle/>
          <a:p>
            <a:pPr>
              <a:buFont typeface="Wingdings" panose="020B0604020202020204" pitchFamily="34" charset="0"/>
              <a:buChar char="§"/>
            </a:pPr>
            <a:r>
              <a:rPr lang="en-US" sz="2200">
                <a:latin typeface="Times New Roman"/>
                <a:ea typeface="+mn-lt"/>
                <a:cs typeface="+mn-lt"/>
              </a:rPr>
              <a:t>Let’s talk is created using HTML, CSS, JAVASCRIPT and NODE JS with some essential libraries namely: Socket.io which consists of the Node. Js server: Source | API, WebRTC which consists of various Java Script APIs etc. </a:t>
            </a:r>
          </a:p>
          <a:p>
            <a:pPr>
              <a:buFont typeface="Wingdings" panose="020B0604020202020204" pitchFamily="34" charset="0"/>
              <a:buChar char="§"/>
            </a:pPr>
            <a:r>
              <a:rPr lang="en-US" sz="2200">
                <a:latin typeface="Times New Roman"/>
                <a:ea typeface="+mn-lt"/>
                <a:cs typeface="+mn-lt"/>
              </a:rPr>
              <a:t>HTML and CSS is used for creating the GUI for the Web Site.</a:t>
            </a:r>
          </a:p>
          <a:p>
            <a:pPr>
              <a:buFont typeface="Wingdings" panose="020B0604020202020204" pitchFamily="34" charset="0"/>
              <a:buChar char="§"/>
            </a:pPr>
            <a:r>
              <a:rPr lang="en-US" sz="2200">
                <a:latin typeface="Times New Roman"/>
                <a:ea typeface="+mn-lt"/>
                <a:cs typeface="+mn-lt"/>
              </a:rPr>
              <a:t>The user enters the required fields which are the User Name and the Room Name in the given input fields and clicks the Create Room button for generation of a unique Room Link which is basically a Random String generated through the Java Script. </a:t>
            </a:r>
          </a:p>
          <a:p>
            <a:pPr>
              <a:buFont typeface="Wingdings" panose="020B0604020202020204" pitchFamily="34" charset="0"/>
              <a:buChar char="§"/>
            </a:pPr>
            <a:r>
              <a:rPr lang="en-US" sz="2200">
                <a:latin typeface="Times New Roman"/>
                <a:ea typeface="+mn-lt"/>
                <a:cs typeface="+mn-lt"/>
              </a:rPr>
              <a:t>When the Room Link is generated, the user can share the following link to other users who wish to be added to the Room.</a:t>
            </a:r>
          </a:p>
          <a:p>
            <a:pPr>
              <a:buFont typeface="Wingdings" panose="020B0604020202020204" pitchFamily="34" charset="0"/>
              <a:buChar char="§"/>
            </a:pPr>
            <a:r>
              <a:rPr lang="en-US" sz="2200">
                <a:latin typeface="Times New Roman"/>
                <a:ea typeface="+mn-lt"/>
                <a:cs typeface="+mn-lt"/>
              </a:rPr>
              <a:t>When the invited user clicks on the Room Link shared by the Owner, the user needs to enter their name and click the Enter Room button,all this connection establishment and linking is done with the help of Socket.io and WebRTC.</a:t>
            </a:r>
            <a:endParaRPr lang="en-US" sz="2200" dirty="0">
              <a:latin typeface="Times New Roman"/>
              <a:ea typeface="+mn-lt"/>
              <a:cs typeface="+mn-lt"/>
            </a:endParaRPr>
          </a:p>
        </p:txBody>
      </p:sp>
    </p:spTree>
    <p:extLst>
      <p:ext uri="{BB962C8B-B14F-4D97-AF65-F5344CB8AC3E}">
        <p14:creationId xmlns:p14="http://schemas.microsoft.com/office/powerpoint/2010/main" val="287884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31137-06A1-4315-841E-3777D3B0B078}"/>
              </a:ext>
            </a:extLst>
          </p:cNvPr>
          <p:cNvSpPr>
            <a:spLocks noGrp="1"/>
          </p:cNvSpPr>
          <p:nvPr>
            <p:ph type="title"/>
          </p:nvPr>
        </p:nvSpPr>
        <p:spPr>
          <a:xfrm>
            <a:off x="838200" y="7938"/>
            <a:ext cx="10515600" cy="1254125"/>
          </a:xfrm>
        </p:spPr>
        <p:txBody>
          <a:bodyPr/>
          <a:lstStyle/>
          <a:p>
            <a:r>
              <a:rPr lang="en-US">
                <a:latin typeface="Aharoni"/>
                <a:cs typeface="Angsana New"/>
              </a:rPr>
              <a:t>Implementation</a:t>
            </a:r>
            <a:endParaRPr lang="en-US"/>
          </a:p>
        </p:txBody>
      </p:sp>
      <p:sp>
        <p:nvSpPr>
          <p:cNvPr id="6" name="Content Placeholder 5">
            <a:extLst>
              <a:ext uri="{FF2B5EF4-FFF2-40B4-BE49-F238E27FC236}">
                <a16:creationId xmlns:a16="http://schemas.microsoft.com/office/drawing/2014/main" id="{A3C0FED5-0843-4778-BA32-0914DDF6574E}"/>
              </a:ext>
            </a:extLst>
          </p:cNvPr>
          <p:cNvSpPr>
            <a:spLocks noGrp="1"/>
          </p:cNvSpPr>
          <p:nvPr>
            <p:ph idx="1"/>
          </p:nvPr>
        </p:nvSpPr>
        <p:spPr>
          <a:xfrm>
            <a:off x="838200" y="1369376"/>
            <a:ext cx="10515600" cy="4807586"/>
          </a:xfrm>
        </p:spPr>
        <p:txBody>
          <a:bodyPr vert="horz" lIns="91440" tIns="45720" rIns="91440" bIns="45720" rtlCol="0" anchor="t">
            <a:normAutofit/>
          </a:bodyPr>
          <a:lstStyle/>
          <a:p>
            <a:r>
              <a:rPr lang="en-US" sz="2400">
                <a:latin typeface="Times New Roman"/>
                <a:cs typeface="Times New Roman"/>
              </a:rPr>
              <a:t>The Main Screen-</a:t>
            </a:r>
          </a:p>
          <a:p>
            <a:endParaRPr lang="en-US" sz="2400" dirty="0">
              <a:latin typeface="Times New Roman"/>
              <a:cs typeface="Times New Roman"/>
            </a:endParaRPr>
          </a:p>
        </p:txBody>
      </p:sp>
      <p:pic>
        <p:nvPicPr>
          <p:cNvPr id="7" name="Picture 7">
            <a:extLst>
              <a:ext uri="{FF2B5EF4-FFF2-40B4-BE49-F238E27FC236}">
                <a16:creationId xmlns:a16="http://schemas.microsoft.com/office/drawing/2014/main" id="{C386C8FD-5BAB-4504-A491-15D988A906C5}"/>
              </a:ext>
            </a:extLst>
          </p:cNvPr>
          <p:cNvPicPr>
            <a:picLocks noChangeAspect="1"/>
          </p:cNvPicPr>
          <p:nvPr/>
        </p:nvPicPr>
        <p:blipFill>
          <a:blip r:embed="rId2"/>
          <a:stretch>
            <a:fillRect/>
          </a:stretch>
        </p:blipFill>
        <p:spPr>
          <a:xfrm>
            <a:off x="1676401" y="2035197"/>
            <a:ext cx="9041606" cy="4347324"/>
          </a:xfrm>
          <a:prstGeom prst="rect">
            <a:avLst/>
          </a:prstGeom>
        </p:spPr>
      </p:pic>
    </p:spTree>
    <p:extLst>
      <p:ext uri="{BB962C8B-B14F-4D97-AF65-F5344CB8AC3E}">
        <p14:creationId xmlns:p14="http://schemas.microsoft.com/office/powerpoint/2010/main" val="162492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D371-4FE2-48F7-96E4-B99680933A81}"/>
              </a:ext>
            </a:extLst>
          </p:cNvPr>
          <p:cNvSpPr>
            <a:spLocks noGrp="1"/>
          </p:cNvSpPr>
          <p:nvPr>
            <p:ph type="title"/>
          </p:nvPr>
        </p:nvSpPr>
        <p:spPr>
          <a:xfrm>
            <a:off x="838200" y="7938"/>
            <a:ext cx="10515600" cy="337346"/>
          </a:xfrm>
        </p:spPr>
        <p:txBody>
          <a:bodyPr>
            <a:normAutofit fontScale="90000"/>
          </a:bodyPr>
          <a:lstStyle/>
          <a:p>
            <a:r>
              <a:rPr lang="en-US" dirty="0">
                <a:latin typeface="Aharoni"/>
                <a:cs typeface="Angsana New"/>
              </a:rPr>
              <a:t>     </a:t>
            </a:r>
          </a:p>
        </p:txBody>
      </p:sp>
      <p:sp>
        <p:nvSpPr>
          <p:cNvPr id="3" name="Content Placeholder 2">
            <a:extLst>
              <a:ext uri="{FF2B5EF4-FFF2-40B4-BE49-F238E27FC236}">
                <a16:creationId xmlns:a16="http://schemas.microsoft.com/office/drawing/2014/main" id="{E2416699-E57A-4E9F-8E97-C983703E87A3}"/>
              </a:ext>
            </a:extLst>
          </p:cNvPr>
          <p:cNvSpPr>
            <a:spLocks noGrp="1"/>
          </p:cNvSpPr>
          <p:nvPr>
            <p:ph sz="half" idx="1"/>
          </p:nvPr>
        </p:nvSpPr>
        <p:spPr>
          <a:xfrm>
            <a:off x="838200" y="797877"/>
            <a:ext cx="5181600" cy="5379085"/>
          </a:xfrm>
        </p:spPr>
        <p:txBody>
          <a:bodyPr vert="horz" lIns="91440" tIns="45720" rIns="91440" bIns="45720" rtlCol="0" anchor="t">
            <a:normAutofit/>
          </a:bodyPr>
          <a:lstStyle/>
          <a:p>
            <a:r>
              <a:rPr lang="en-US" b="1">
                <a:latin typeface="Times New Roman"/>
                <a:ea typeface="+mn-lt"/>
                <a:cs typeface="+mn-lt"/>
              </a:rPr>
              <a:t>Once the User enters the necessary details the room link is generated- </a:t>
            </a:r>
            <a:endParaRPr lang="en-US">
              <a:latin typeface="Avenir Next LT Pro"/>
            </a:endParaRPr>
          </a:p>
          <a:p>
            <a:endParaRPr lang="en-US" b="1" dirty="0">
              <a:ea typeface="+mn-lt"/>
              <a:cs typeface="+mn-lt"/>
            </a:endParaRPr>
          </a:p>
        </p:txBody>
      </p:sp>
      <p:sp>
        <p:nvSpPr>
          <p:cNvPr id="16" name="Content Placeholder 15">
            <a:extLst>
              <a:ext uri="{FF2B5EF4-FFF2-40B4-BE49-F238E27FC236}">
                <a16:creationId xmlns:a16="http://schemas.microsoft.com/office/drawing/2014/main" id="{C0D57933-D4FE-40AD-ABBC-34B25925ECB9}"/>
              </a:ext>
            </a:extLst>
          </p:cNvPr>
          <p:cNvSpPr>
            <a:spLocks noGrp="1"/>
          </p:cNvSpPr>
          <p:nvPr>
            <p:ph sz="half" idx="2"/>
          </p:nvPr>
        </p:nvSpPr>
        <p:spPr>
          <a:xfrm>
            <a:off x="6172200" y="750252"/>
            <a:ext cx="5181600" cy="5426710"/>
          </a:xfrm>
        </p:spPr>
        <p:txBody>
          <a:bodyPr vert="horz" lIns="91440" tIns="45720" rIns="91440" bIns="45720" rtlCol="0" anchor="t">
            <a:normAutofit/>
          </a:bodyPr>
          <a:lstStyle/>
          <a:p>
            <a:r>
              <a:rPr lang="en-US" b="1">
                <a:latin typeface="Times New Roman"/>
                <a:ea typeface="+mn-lt"/>
                <a:cs typeface="+mn-lt"/>
              </a:rPr>
              <a:t>The Invited users screen-</a:t>
            </a:r>
          </a:p>
          <a:p>
            <a:endParaRPr lang="en-US" b="1" dirty="0">
              <a:latin typeface="Times New Roman"/>
            </a:endParaRPr>
          </a:p>
          <a:p>
            <a:endParaRPr lang="en-US" b="1" dirty="0">
              <a:latin typeface="Times New Roman"/>
              <a:cs typeface="Times New Roman"/>
            </a:endParaRPr>
          </a:p>
        </p:txBody>
      </p:sp>
      <p:pic>
        <p:nvPicPr>
          <p:cNvPr id="17" name="Picture 17">
            <a:extLst>
              <a:ext uri="{FF2B5EF4-FFF2-40B4-BE49-F238E27FC236}">
                <a16:creationId xmlns:a16="http://schemas.microsoft.com/office/drawing/2014/main" id="{6C4E1229-E8C5-42EA-93ED-45D0245EBF6C}"/>
              </a:ext>
            </a:extLst>
          </p:cNvPr>
          <p:cNvPicPr>
            <a:picLocks noChangeAspect="1"/>
          </p:cNvPicPr>
          <p:nvPr/>
        </p:nvPicPr>
        <p:blipFill>
          <a:blip r:embed="rId2"/>
          <a:stretch>
            <a:fillRect/>
          </a:stretch>
        </p:blipFill>
        <p:spPr>
          <a:xfrm>
            <a:off x="973932" y="2352099"/>
            <a:ext cx="4922043" cy="3165835"/>
          </a:xfrm>
          <a:prstGeom prst="rect">
            <a:avLst/>
          </a:prstGeom>
        </p:spPr>
      </p:pic>
      <p:pic>
        <p:nvPicPr>
          <p:cNvPr id="18" name="Picture 18">
            <a:extLst>
              <a:ext uri="{FF2B5EF4-FFF2-40B4-BE49-F238E27FC236}">
                <a16:creationId xmlns:a16="http://schemas.microsoft.com/office/drawing/2014/main" id="{272F1194-9728-40F5-AB2E-29CAE565135B}"/>
              </a:ext>
            </a:extLst>
          </p:cNvPr>
          <p:cNvPicPr>
            <a:picLocks noChangeAspect="1"/>
          </p:cNvPicPr>
          <p:nvPr/>
        </p:nvPicPr>
        <p:blipFill>
          <a:blip r:embed="rId3"/>
          <a:stretch>
            <a:fillRect/>
          </a:stretch>
        </p:blipFill>
        <p:spPr>
          <a:xfrm>
            <a:off x="6450807" y="2359819"/>
            <a:ext cx="5076823" cy="3138487"/>
          </a:xfrm>
          <a:prstGeom prst="rect">
            <a:avLst/>
          </a:prstGeom>
        </p:spPr>
      </p:pic>
    </p:spTree>
    <p:extLst>
      <p:ext uri="{BB962C8B-B14F-4D97-AF65-F5344CB8AC3E}">
        <p14:creationId xmlns:p14="http://schemas.microsoft.com/office/powerpoint/2010/main" val="206206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D4F0-6712-49E8-A3C6-A8FBE8589FFA}"/>
              </a:ext>
            </a:extLst>
          </p:cNvPr>
          <p:cNvSpPr>
            <a:spLocks noGrp="1"/>
          </p:cNvSpPr>
          <p:nvPr>
            <p:ph type="title"/>
          </p:nvPr>
        </p:nvSpPr>
        <p:spPr>
          <a:xfrm>
            <a:off x="838200" y="1185"/>
            <a:ext cx="10515600" cy="392967"/>
          </a:xfrm>
        </p:spPr>
        <p:txBody>
          <a:bodyPr>
            <a:normAutofit fontScale="90000"/>
          </a:bodyPr>
          <a:lstStyle/>
          <a:p>
            <a:r>
              <a:rPr lang="en-US" dirty="0">
                <a:latin typeface="Aharoni"/>
                <a:cs typeface="Angsana New"/>
              </a:rPr>
              <a:t>   </a:t>
            </a:r>
            <a:endParaRPr lang="en-US" dirty="0"/>
          </a:p>
        </p:txBody>
      </p:sp>
      <p:sp>
        <p:nvSpPr>
          <p:cNvPr id="3" name="Content Placeholder 2">
            <a:extLst>
              <a:ext uri="{FF2B5EF4-FFF2-40B4-BE49-F238E27FC236}">
                <a16:creationId xmlns:a16="http://schemas.microsoft.com/office/drawing/2014/main" id="{2F2E7367-148B-4EB0-9DF5-572C5719E58A}"/>
              </a:ext>
            </a:extLst>
          </p:cNvPr>
          <p:cNvSpPr>
            <a:spLocks noGrp="1"/>
          </p:cNvSpPr>
          <p:nvPr>
            <p:ph idx="1"/>
          </p:nvPr>
        </p:nvSpPr>
        <p:spPr>
          <a:xfrm>
            <a:off x="838200" y="826308"/>
            <a:ext cx="10515600" cy="5350654"/>
          </a:xfrm>
        </p:spPr>
        <p:txBody>
          <a:bodyPr vert="horz" lIns="91440" tIns="45720" rIns="91440" bIns="45720" rtlCol="0" anchor="t">
            <a:normAutofit/>
          </a:bodyPr>
          <a:lstStyle/>
          <a:p>
            <a:r>
              <a:rPr lang="en-US" b="1">
                <a:latin typeface="Times New Roman"/>
                <a:ea typeface="+mn-lt"/>
                <a:cs typeface="+mn-lt"/>
              </a:rPr>
              <a:t>The Room Screen -</a:t>
            </a:r>
          </a:p>
          <a:p>
            <a:endParaRPr lang="en-US" b="1" dirty="0">
              <a:latin typeface="Times New Roman"/>
              <a:ea typeface="+mn-lt"/>
              <a:cs typeface="+mn-lt"/>
            </a:endParaRPr>
          </a:p>
          <a:p>
            <a:endParaRPr lang="en-US" b="1" dirty="0">
              <a:latin typeface="Times New Roman"/>
              <a:ea typeface="+mn-lt"/>
              <a:cs typeface="+mn-lt"/>
            </a:endParaRPr>
          </a:p>
        </p:txBody>
      </p:sp>
      <p:pic>
        <p:nvPicPr>
          <p:cNvPr id="4" name="Picture 4">
            <a:extLst>
              <a:ext uri="{FF2B5EF4-FFF2-40B4-BE49-F238E27FC236}">
                <a16:creationId xmlns:a16="http://schemas.microsoft.com/office/drawing/2014/main" id="{71CF8254-0806-4AEB-AE01-EC183C0D2DBB}"/>
              </a:ext>
            </a:extLst>
          </p:cNvPr>
          <p:cNvPicPr>
            <a:picLocks noChangeAspect="1"/>
          </p:cNvPicPr>
          <p:nvPr/>
        </p:nvPicPr>
        <p:blipFill>
          <a:blip r:embed="rId2"/>
          <a:stretch>
            <a:fillRect/>
          </a:stretch>
        </p:blipFill>
        <p:spPr>
          <a:xfrm>
            <a:off x="1756013" y="1509423"/>
            <a:ext cx="9589825" cy="4942349"/>
          </a:xfrm>
          <a:prstGeom prst="rect">
            <a:avLst/>
          </a:prstGeom>
        </p:spPr>
      </p:pic>
    </p:spTree>
    <p:extLst>
      <p:ext uri="{BB962C8B-B14F-4D97-AF65-F5344CB8AC3E}">
        <p14:creationId xmlns:p14="http://schemas.microsoft.com/office/powerpoint/2010/main" val="1268441623"/>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FadeVTI</vt:lpstr>
      <vt:lpstr>        VIDEO CHATTING WEBSITE                       (Let’s Talk) </vt:lpstr>
      <vt:lpstr>Table of contents</vt:lpstr>
      <vt:lpstr>Abstract</vt:lpstr>
      <vt:lpstr>Introduction</vt:lpstr>
      <vt:lpstr>Existing methods</vt:lpstr>
      <vt:lpstr> Proposed Methodology with architecture</vt:lpstr>
      <vt:lpstr>Implementation</vt:lpstr>
      <vt:lpstr>     </vt:lpstr>
      <vt:lpstr>   </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216</cp:revision>
  <dcterms:created xsi:type="dcterms:W3CDTF">2021-07-20T05:36:38Z</dcterms:created>
  <dcterms:modified xsi:type="dcterms:W3CDTF">2021-07-20T06:59:39Z</dcterms:modified>
</cp:coreProperties>
</file>