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72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4" r:id="rId21"/>
    <p:sldId id="267" r:id="rId22"/>
    <p:sldId id="268" r:id="rId23"/>
    <p:sldId id="269" r:id="rId24"/>
    <p:sldId id="271" r:id="rId25"/>
    <p:sldId id="265" r:id="rId26"/>
    <p:sldId id="266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59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1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2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1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4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89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172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067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0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0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9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4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55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8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9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9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mdnk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EF0EB69-21D8-61E7-B4B2-63A683582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3690" y="688257"/>
            <a:ext cx="10261600" cy="314333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B9E6F9-A5A4-FA4C-C622-0B3C2071A3D7}"/>
              </a:ext>
            </a:extLst>
          </p:cNvPr>
          <p:cNvSpPr txBox="1"/>
          <p:nvPr/>
        </p:nvSpPr>
        <p:spPr>
          <a:xfrm>
            <a:off x="965200" y="4066603"/>
            <a:ext cx="1026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DONE BY</a:t>
            </a:r>
            <a:r>
              <a:rPr lang="en-IN" dirty="0"/>
              <a:t>: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Aditya Zalpuri (2021A1R057)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Ankush Raina (2021A1R059)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Sparsh Sharma (2021A1R056)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Kanav Sharma (2021A1T055)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Shradha Sharma (2022A1L016)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8269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BFA6-CD11-00DA-34D9-F05502A0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Algorithm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9CF5BB-5E76-7D04-78CE-183B39932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7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477D9-715B-406A-DD93-9717B3D559F4}"/>
              </a:ext>
            </a:extLst>
          </p:cNvPr>
          <p:cNvSpPr txBox="1"/>
          <p:nvPr/>
        </p:nvSpPr>
        <p:spPr>
          <a:xfrm>
            <a:off x="826852" y="872061"/>
            <a:ext cx="3073940" cy="3436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u="sng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Normal Mode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u="sng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D08C2-746B-967B-81E6-A55494419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543574"/>
            <a:ext cx="6098041" cy="371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9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43815-9485-DB0B-C246-608F84B6D3A4}"/>
              </a:ext>
            </a:extLst>
          </p:cNvPr>
          <p:cNvSpPr txBox="1"/>
          <p:nvPr/>
        </p:nvSpPr>
        <p:spPr>
          <a:xfrm>
            <a:off x="929141" y="2430471"/>
            <a:ext cx="2835464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4400" b="1" u="sng" dirty="0">
                <a:solidFill>
                  <a:srgbClr val="262626"/>
                </a:solidFill>
              </a:rPr>
              <a:t>Normal Mode</a:t>
            </a:r>
            <a:r>
              <a:rPr lang="en-US" sz="4400" b="1" dirty="0">
                <a:solidFill>
                  <a:srgbClr val="262626"/>
                </a:solidFill>
              </a:rPr>
              <a:t> </a:t>
            </a:r>
            <a:r>
              <a:rPr lang="en-US" sz="4400" b="1" u="sng" dirty="0">
                <a:solidFill>
                  <a:srgbClr val="262626"/>
                </a:solidFill>
              </a:rPr>
              <a:t>Code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0F2AB7E-3121-37E7-E703-F411645B8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657912"/>
            <a:ext cx="6098041" cy="349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1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43815-9485-DB0B-C246-608F84B6D3A4}"/>
              </a:ext>
            </a:extLst>
          </p:cNvPr>
          <p:cNvSpPr txBox="1"/>
          <p:nvPr/>
        </p:nvSpPr>
        <p:spPr>
          <a:xfrm>
            <a:off x="929141" y="2430471"/>
            <a:ext cx="2835464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4400" b="1" u="sng" dirty="0">
                <a:solidFill>
                  <a:srgbClr val="262626"/>
                </a:solidFill>
              </a:rPr>
              <a:t>Normal Mode</a:t>
            </a:r>
            <a:r>
              <a:rPr lang="en-US" sz="4400" b="1" dirty="0">
                <a:solidFill>
                  <a:srgbClr val="262626"/>
                </a:solidFill>
              </a:rPr>
              <a:t> </a:t>
            </a:r>
            <a:r>
              <a:rPr lang="en-US" sz="4400" b="1" u="sng" dirty="0">
                <a:solidFill>
                  <a:srgbClr val="262626"/>
                </a:solidFill>
              </a:rPr>
              <a:t>Code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E4016-8091-A02F-3B7A-D8FE0234B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543574"/>
            <a:ext cx="6098041" cy="371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43815-9485-DB0B-C246-608F84B6D3A4}"/>
              </a:ext>
            </a:extLst>
          </p:cNvPr>
          <p:cNvSpPr txBox="1"/>
          <p:nvPr/>
        </p:nvSpPr>
        <p:spPr>
          <a:xfrm>
            <a:off x="929141" y="2430471"/>
            <a:ext cx="2835464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4400" b="1" u="sng" dirty="0">
                <a:solidFill>
                  <a:srgbClr val="262626"/>
                </a:solidFill>
              </a:rPr>
              <a:t>Normal Mode</a:t>
            </a:r>
            <a:r>
              <a:rPr lang="en-US" sz="4400" b="1" dirty="0">
                <a:solidFill>
                  <a:srgbClr val="262626"/>
                </a:solidFill>
              </a:rPr>
              <a:t> </a:t>
            </a:r>
            <a:r>
              <a:rPr lang="en-US" sz="4400" b="1" u="sng" dirty="0">
                <a:solidFill>
                  <a:srgbClr val="262626"/>
                </a:solidFill>
              </a:rPr>
              <a:t>Code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47347-CEF1-4007-900D-25B7A4076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513083"/>
            <a:ext cx="6098041" cy="378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8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43815-9485-DB0B-C246-608F84B6D3A4}"/>
              </a:ext>
            </a:extLst>
          </p:cNvPr>
          <p:cNvSpPr txBox="1"/>
          <p:nvPr/>
        </p:nvSpPr>
        <p:spPr>
          <a:xfrm>
            <a:off x="929141" y="2430471"/>
            <a:ext cx="2835464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4400" b="1" u="sng" dirty="0">
                <a:solidFill>
                  <a:srgbClr val="262626"/>
                </a:solidFill>
              </a:rPr>
              <a:t>Normal Mode</a:t>
            </a:r>
            <a:r>
              <a:rPr lang="en-US" sz="4400" b="1" dirty="0">
                <a:solidFill>
                  <a:srgbClr val="262626"/>
                </a:solidFill>
              </a:rPr>
              <a:t> </a:t>
            </a:r>
            <a:r>
              <a:rPr lang="en-US" sz="4400" b="1" u="sng" dirty="0">
                <a:solidFill>
                  <a:srgbClr val="262626"/>
                </a:solidFill>
              </a:rPr>
              <a:t>Code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6D0CA-1B74-1A58-4C87-C12B015BF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558819"/>
            <a:ext cx="6098041" cy="36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8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43815-9485-DB0B-C246-608F84B6D3A4}"/>
              </a:ext>
            </a:extLst>
          </p:cNvPr>
          <p:cNvSpPr txBox="1"/>
          <p:nvPr/>
        </p:nvSpPr>
        <p:spPr>
          <a:xfrm>
            <a:off x="929141" y="2430471"/>
            <a:ext cx="2835464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4400" b="1" u="sng" dirty="0">
                <a:solidFill>
                  <a:srgbClr val="262626"/>
                </a:solidFill>
              </a:rPr>
              <a:t>Normal Mode Code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EE22D-2308-CE76-8282-8112715F3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558819"/>
            <a:ext cx="6098041" cy="36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9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43815-9485-DB0B-C246-608F84B6D3A4}"/>
              </a:ext>
            </a:extLst>
          </p:cNvPr>
          <p:cNvSpPr txBox="1"/>
          <p:nvPr/>
        </p:nvSpPr>
        <p:spPr>
          <a:xfrm>
            <a:off x="883378" y="2430471"/>
            <a:ext cx="2881227" cy="2996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4400" b="1" u="sng" dirty="0">
                <a:solidFill>
                  <a:srgbClr val="262626"/>
                </a:solidFill>
              </a:rPr>
              <a:t>Normal Mode Code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A21FE9-F47E-9D25-1BCD-B6B1BE037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581686"/>
            <a:ext cx="6098041" cy="36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43815-9485-DB0B-C246-608F84B6D3A4}"/>
              </a:ext>
            </a:extLst>
          </p:cNvPr>
          <p:cNvSpPr txBox="1"/>
          <p:nvPr/>
        </p:nvSpPr>
        <p:spPr>
          <a:xfrm>
            <a:off x="1067692" y="2457312"/>
            <a:ext cx="2835464" cy="2790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4400" b="1" u="sng" dirty="0">
                <a:solidFill>
                  <a:srgbClr val="262626"/>
                </a:solidFill>
              </a:rPr>
              <a:t>Normal Mode</a:t>
            </a:r>
            <a:r>
              <a:rPr lang="en-US" sz="4400" b="1" dirty="0">
                <a:solidFill>
                  <a:srgbClr val="262626"/>
                </a:solidFill>
              </a:rPr>
              <a:t> </a:t>
            </a:r>
            <a:r>
              <a:rPr lang="en-US" sz="4400" b="1" u="sng" dirty="0">
                <a:solidFill>
                  <a:srgbClr val="262626"/>
                </a:solidFill>
              </a:rPr>
              <a:t>Code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2AC90-9DAA-3817-F150-1ABA37137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558819"/>
            <a:ext cx="6098041" cy="36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59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43815-9485-DB0B-C246-608F84B6D3A4}"/>
              </a:ext>
            </a:extLst>
          </p:cNvPr>
          <p:cNvSpPr txBox="1"/>
          <p:nvPr/>
        </p:nvSpPr>
        <p:spPr>
          <a:xfrm>
            <a:off x="826852" y="872061"/>
            <a:ext cx="3073940" cy="3436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u="sng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Normal Mode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u="sng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C55B4-162A-C3F7-055B-A4403C56F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505462"/>
            <a:ext cx="6098041" cy="37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9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FEAE-8A43-5141-97D2-1EEEC6A5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PROBLEM STATEMENT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57F4-22A4-2472-F037-9C32B6AD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b="1" u="sng" dirty="0">
                <a:solidFill>
                  <a:schemeClr val="tx1"/>
                </a:solidFill>
              </a:rPr>
              <a:t>TITLE</a:t>
            </a:r>
          </a:p>
          <a:p>
            <a:pPr marL="0" indent="0" algn="ctr">
              <a:buNone/>
            </a:pPr>
            <a:r>
              <a:rPr lang="en-US" sz="3600" dirty="0"/>
              <a:t>Simulating Linux Terminal File Explorer functionality using special keys, basic commands and open files features.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71514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C9BE-87DA-4E9D-A2EE-FB70C5DDD7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>
                <a:solidFill>
                  <a:srgbClr val="262626"/>
                </a:solidFill>
              </a:rPr>
              <a:t>Command Mode</a:t>
            </a:r>
            <a:br>
              <a:rPr lang="en-US" b="1" u="sng">
                <a:solidFill>
                  <a:srgbClr val="262626"/>
                </a:solidFill>
              </a:rPr>
            </a:br>
            <a:r>
              <a:rPr lang="en-US" b="1" u="sng">
                <a:solidFill>
                  <a:srgbClr val="262626"/>
                </a:solidFill>
              </a:rPr>
              <a:t>Code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7E005D1-5FA3-0C1A-46DA-275600F1B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383" y="609602"/>
            <a:ext cx="4973095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50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C9BE-87DA-4E9D-A2EE-FB70C5DDD7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>
                <a:solidFill>
                  <a:srgbClr val="262626"/>
                </a:solidFill>
              </a:rPr>
              <a:t>Command Mode </a:t>
            </a:r>
            <a:br>
              <a:rPr lang="en-US" b="1" u="sng">
                <a:solidFill>
                  <a:srgbClr val="262626"/>
                </a:solidFill>
              </a:rPr>
            </a:br>
            <a:r>
              <a:rPr lang="en-US" b="1" u="sng">
                <a:solidFill>
                  <a:srgbClr val="262626"/>
                </a:solidFill>
              </a:rPr>
              <a:t>Code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6A90890F-2511-BD99-B3EC-287A6265C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383" y="609602"/>
            <a:ext cx="4973095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41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C9BE-87DA-4E9D-A2EE-FB70C5DDD7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>
                <a:solidFill>
                  <a:srgbClr val="262626"/>
                </a:solidFill>
              </a:rPr>
              <a:t>Command Mode </a:t>
            </a:r>
            <a:br>
              <a:rPr lang="en-US" b="1" u="sng">
                <a:solidFill>
                  <a:srgbClr val="262626"/>
                </a:solidFill>
              </a:rPr>
            </a:br>
            <a:r>
              <a:rPr lang="en-US" b="1" u="sng">
                <a:solidFill>
                  <a:srgbClr val="262626"/>
                </a:solidFill>
              </a:rPr>
              <a:t>Code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9CEB962-FA85-D262-B4DA-CD2B2ABA1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383" y="609602"/>
            <a:ext cx="4973095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61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C9BE-87DA-4E9D-A2EE-FB70C5DDD7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>
                <a:solidFill>
                  <a:srgbClr val="262626"/>
                </a:solidFill>
              </a:rPr>
              <a:t>Command Mode </a:t>
            </a:r>
            <a:br>
              <a:rPr lang="en-US" b="1" u="sng">
                <a:solidFill>
                  <a:srgbClr val="262626"/>
                </a:solidFill>
              </a:rPr>
            </a:br>
            <a:r>
              <a:rPr lang="en-US" b="1" u="sng">
                <a:solidFill>
                  <a:srgbClr val="262626"/>
                </a:solidFill>
              </a:rPr>
              <a:t>Code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96DA5C4-910E-2D9A-650F-F3BF7DA7D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690" y="609602"/>
            <a:ext cx="5658480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25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E2BF-9311-B12F-C98B-D347618F98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67483" y="764058"/>
            <a:ext cx="6657033" cy="1303337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chemeClr val="tx1"/>
                </a:solidFill>
              </a:rPr>
              <a:t>Implementation</a:t>
            </a:r>
            <a:br>
              <a:rPr lang="en-IN" b="1" u="sng" dirty="0">
                <a:solidFill>
                  <a:schemeClr val="tx1"/>
                </a:solidFill>
              </a:rPr>
            </a:br>
            <a:r>
              <a:rPr lang="en-IN" sz="2700" b="1" u="sng" dirty="0">
                <a:solidFill>
                  <a:schemeClr val="tx1"/>
                </a:solidFill>
              </a:rPr>
              <a:t>Normal Mode</a:t>
            </a:r>
            <a:r>
              <a:rPr lang="en-IN" sz="2700" b="1" dirty="0">
                <a:solidFill>
                  <a:schemeClr val="tx1"/>
                </a:solidFill>
              </a:rPr>
              <a:t>(View only</a:t>
            </a:r>
            <a:r>
              <a:rPr lang="en-IN" sz="2700" b="1" u="sng" dirty="0">
                <a:solidFill>
                  <a:schemeClr val="tx1"/>
                </a:solidFill>
              </a:rPr>
              <a:t>)</a:t>
            </a:r>
            <a:br>
              <a:rPr lang="en-IN" sz="2700" b="1" u="sng" dirty="0">
                <a:solidFill>
                  <a:schemeClr val="tx1"/>
                </a:solidFill>
              </a:rPr>
            </a:br>
            <a:endParaRPr lang="en-IN" sz="2700" b="1" u="sng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DB86E-58C3-6EA7-5D6C-8CF552E77AB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187542" y="1782756"/>
            <a:ext cx="6657032" cy="4311186"/>
          </a:xfrm>
        </p:spPr>
      </p:pic>
    </p:spTree>
    <p:extLst>
      <p:ext uri="{BB962C8B-B14F-4D97-AF65-F5344CB8AC3E}">
        <p14:creationId xmlns:p14="http://schemas.microsoft.com/office/powerpoint/2010/main" val="3733545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CB63-176E-5BAC-6F96-FF269F60AB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1589" y="721406"/>
            <a:ext cx="7028821" cy="1077249"/>
          </a:xfrm>
        </p:spPr>
        <p:txBody>
          <a:bodyPr>
            <a:normAutofit fontScale="90000"/>
          </a:bodyPr>
          <a:lstStyle/>
          <a:p>
            <a:br>
              <a:rPr lang="en-IN" b="1" u="sng" dirty="0">
                <a:solidFill>
                  <a:schemeClr val="tx1"/>
                </a:solidFill>
              </a:rPr>
            </a:br>
            <a:r>
              <a:rPr lang="en-IN" b="1" u="sng" dirty="0">
                <a:solidFill>
                  <a:schemeClr val="tx1"/>
                </a:solidFill>
              </a:rPr>
              <a:t>Implementation</a:t>
            </a:r>
            <a:br>
              <a:rPr lang="en-IN" b="1" u="sng" dirty="0">
                <a:solidFill>
                  <a:schemeClr val="tx1"/>
                </a:solidFill>
              </a:rPr>
            </a:br>
            <a:r>
              <a:rPr lang="en-IN" sz="2700" b="1" u="sng" dirty="0"/>
              <a:t>Command mode</a:t>
            </a:r>
            <a:r>
              <a:rPr lang="en-IN" sz="2700" b="1" dirty="0"/>
              <a:t>(Editing</a:t>
            </a:r>
            <a:r>
              <a:rPr lang="en-IN" sz="2700" b="1" u="sng" dirty="0"/>
              <a:t>)</a:t>
            </a:r>
            <a:br>
              <a:rPr lang="en-IN" sz="2700" b="1" u="sng" dirty="0"/>
            </a:br>
            <a:br>
              <a:rPr lang="en-IN" sz="3100" b="1" u="sng" dirty="0">
                <a:solidFill>
                  <a:schemeClr val="tx1"/>
                </a:solidFill>
              </a:rPr>
            </a:br>
            <a:endParaRPr lang="en-IN" sz="3100" b="1" u="sng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EFA3E-F8AF-E49F-0DC5-567C99BA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81" y="1694871"/>
            <a:ext cx="6660219" cy="433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66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62F1-1873-A75F-D75C-6CD67C64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FC4A-D1F5-FA7B-B197-EF3D417F3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5999" cy="1179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>
                <a:hlinkClick r:id="rId2"/>
              </a:rPr>
              <a:t>https://github.com/rcmdnk</a:t>
            </a: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44844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E40D-A8F9-C97D-15D3-7BE3FAF8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380D2D-045C-2BD1-CFCA-83DC4ACD7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767"/>
            <a:ext cx="12192000" cy="7486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538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617A-F4B6-F1A5-60E6-7718F07C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E70D-AF4B-9D59-0ABE-EFFF80FC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58065"/>
            <a:ext cx="9905999" cy="4218038"/>
          </a:xfrm>
        </p:spPr>
        <p:txBody>
          <a:bodyPr>
            <a:norm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3200" b="1" i="0" u="sng" strike="noStrike" dirty="0">
                <a:effectLst/>
                <a:latin typeface="Times New Roman" panose="02020603050405020304" pitchFamily="18" charset="0"/>
              </a:rPr>
              <a:t>Normal Mode of Execution</a:t>
            </a:r>
            <a:endParaRPr lang="en-US" sz="3200" b="0" u="sng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Files should be displayed alphabetically using explorer.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Scrolling : 1 file scrolled at a time. Use a special key ‘j' for scrolling down, 'k' for scrolling up.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Opening files should be done in their default apps.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Back and forward implemented the same as we observe in the Linux GUI file explorer app.</a:t>
            </a:r>
          </a:p>
          <a:p>
            <a:pPr algn="just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Assumed : application home should be given while running the program.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76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3C21-4765-7A04-0FFA-D25E7FAC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AB25-B47A-58CC-D53E-A2B94D295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91508"/>
            <a:ext cx="9905999" cy="4225601"/>
          </a:xfrm>
        </p:spPr>
        <p:txBody>
          <a:bodyPr>
            <a:norm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3200" b="1" i="0" u="sng" strike="noStrike" dirty="0">
                <a:effectLst/>
                <a:latin typeface="Times New Roman" panose="02020603050405020304" pitchFamily="18" charset="0"/>
              </a:rPr>
              <a:t>Command Mode</a:t>
            </a:r>
            <a:endParaRPr lang="en-US" sz="3200" b="0" u="sng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b="0" i="0" u="none" strike="noStrike" dirty="0"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</a:rPr>
              <a:t>If changes are made in the current </a:t>
            </a: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</a:rPr>
              <a:t>dir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</a:rPr>
              <a:t> (shown currently on terminal), the changes would be updated (on terminal) when the user comes out of the command mode by pressing ESC.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b="0" i="0" u="none" strike="noStrike" dirty="0"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</a:rPr>
              <a:t>Goto would update the terminal with a new path immediately.</a:t>
            </a:r>
          </a:p>
          <a:p>
            <a:pPr algn="just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400" b="0" i="0" u="none" strike="noStrike" dirty="0"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</a:rPr>
              <a:t>All paths would be relative to Application home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56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4DC6-660F-040E-401F-0E7FA752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B0A7C-1604-FA70-3FCE-E84B7C4D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What is file explorer ?</a:t>
            </a:r>
          </a:p>
          <a:p>
            <a:r>
              <a:rPr lang="en-IN" dirty="0"/>
              <a:t>Why use file explorer ?</a:t>
            </a:r>
          </a:p>
          <a:p>
            <a:r>
              <a:rPr lang="en-IN" dirty="0"/>
              <a:t>Our project</a:t>
            </a:r>
          </a:p>
          <a:p>
            <a:r>
              <a:rPr lang="en-IN" dirty="0"/>
              <a:t>Flowchart</a:t>
            </a:r>
          </a:p>
          <a:p>
            <a:r>
              <a:rPr lang="en-IN" dirty="0"/>
              <a:t>Algorithm </a:t>
            </a:r>
          </a:p>
          <a:p>
            <a:r>
              <a:rPr lang="en-IN" dirty="0"/>
              <a:t>Code</a:t>
            </a:r>
          </a:p>
          <a:p>
            <a:r>
              <a:rPr lang="en-IN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0034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50E9-F060-F14A-83EF-75A78F25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What is file explorer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30D8-E2B2-C43C-AFD7-4FF85C58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21653"/>
            <a:ext cx="9905999" cy="3817828"/>
          </a:xfrm>
        </p:spPr>
        <p:txBody>
          <a:bodyPr>
            <a:normAutofit/>
          </a:bodyPr>
          <a:lstStyle/>
          <a:p>
            <a:r>
              <a:rPr lang="en-IN" dirty="0"/>
              <a:t>It is a file manager application.</a:t>
            </a:r>
          </a:p>
          <a:p>
            <a:endParaRPr lang="en-IN" dirty="0"/>
          </a:p>
          <a:p>
            <a:r>
              <a:rPr lang="en-US" dirty="0"/>
              <a:t>It provides a </a:t>
            </a:r>
            <a:r>
              <a:rPr lang="en-US" dirty="0">
                <a:solidFill>
                  <a:srgbClr val="FF0000"/>
                </a:solidFill>
              </a:rPr>
              <a:t>graphical user interface </a:t>
            </a:r>
            <a:r>
              <a:rPr lang="en-US" dirty="0"/>
              <a:t>for accessing the </a:t>
            </a:r>
            <a:r>
              <a:rPr lang="en-US" dirty="0">
                <a:solidFill>
                  <a:srgbClr val="FF0000"/>
                </a:solidFill>
              </a:rPr>
              <a:t>file systems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provides functions such as </a:t>
            </a:r>
            <a:r>
              <a:rPr lang="en-US" b="1" i="1" dirty="0"/>
              <a:t>create</a:t>
            </a:r>
            <a:r>
              <a:rPr lang="en-US" dirty="0"/>
              <a:t>, </a:t>
            </a:r>
            <a:r>
              <a:rPr lang="en-US" b="1" i="1" dirty="0"/>
              <a:t>delete</a:t>
            </a:r>
            <a:r>
              <a:rPr lang="en-US" dirty="0"/>
              <a:t>, </a:t>
            </a:r>
            <a:r>
              <a:rPr lang="en-US" b="1" i="1" dirty="0"/>
              <a:t>move</a:t>
            </a:r>
            <a:r>
              <a:rPr lang="en-US" dirty="0"/>
              <a:t> and </a:t>
            </a:r>
            <a:r>
              <a:rPr lang="en-US" b="1" i="1" dirty="0"/>
              <a:t>copy</a:t>
            </a:r>
            <a:r>
              <a:rPr lang="en-US" dirty="0"/>
              <a:t> a file.</a:t>
            </a:r>
          </a:p>
          <a:p>
            <a:endParaRPr lang="en-US" dirty="0"/>
          </a:p>
          <a:p>
            <a:r>
              <a:rPr lang="en-US" dirty="0"/>
              <a:t>You can access any file on the system using file explorer.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67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22BD-6B32-31D3-8C7A-894C9EB9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Why use file explorer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D645-217D-65E1-623D-7CE3001C8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1604"/>
            <a:ext cx="9905999" cy="4205506"/>
          </a:xfrm>
        </p:spPr>
        <p:txBody>
          <a:bodyPr>
            <a:normAutofit/>
          </a:bodyPr>
          <a:lstStyle/>
          <a:p>
            <a:r>
              <a:rPr lang="en-IN" dirty="0"/>
              <a:t>It is easy to use which makes it </a:t>
            </a:r>
            <a:r>
              <a:rPr lang="en-IN" dirty="0">
                <a:solidFill>
                  <a:srgbClr val="FF0000"/>
                </a:solidFill>
              </a:rPr>
              <a:t>User friendly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It helps keep everything </a:t>
            </a:r>
            <a:r>
              <a:rPr lang="en-IN" dirty="0">
                <a:solidFill>
                  <a:srgbClr val="FF0000"/>
                </a:solidFill>
              </a:rPr>
              <a:t>organised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US" dirty="0"/>
              <a:t>It gives you </a:t>
            </a:r>
            <a:r>
              <a:rPr lang="en-US" dirty="0">
                <a:solidFill>
                  <a:srgbClr val="FF0000"/>
                </a:solidFill>
              </a:rPr>
              <a:t>control</a:t>
            </a:r>
            <a:r>
              <a:rPr lang="en-US" dirty="0"/>
              <a:t> over information access.</a:t>
            </a:r>
          </a:p>
          <a:p>
            <a:endParaRPr lang="en-US" dirty="0"/>
          </a:p>
          <a:p>
            <a:r>
              <a:rPr lang="en-IN" dirty="0"/>
              <a:t>It increases </a:t>
            </a:r>
            <a:r>
              <a:rPr lang="en-IN" dirty="0">
                <a:solidFill>
                  <a:srgbClr val="FF0000"/>
                </a:solidFill>
              </a:rPr>
              <a:t>efficiency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85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ECB0-5BC3-E9F6-AFF2-A445B2F4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BE7C-4881-C0C6-B88A-6DC300EF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b="1" u="sng" dirty="0"/>
              <a:t>DESCRIPTION</a:t>
            </a:r>
          </a:p>
          <a:p>
            <a:r>
              <a:rPr lang="en-US" dirty="0"/>
              <a:t>Our aim is to develop a program that displays the </a:t>
            </a:r>
            <a:r>
              <a:rPr lang="en-US" dirty="0">
                <a:solidFill>
                  <a:srgbClr val="FF0000"/>
                </a:solidFill>
              </a:rPr>
              <a:t>file system </a:t>
            </a:r>
            <a:r>
              <a:rPr lang="en-US" dirty="0"/>
              <a:t>on the terminal.</a:t>
            </a:r>
          </a:p>
          <a:p>
            <a:endParaRPr lang="en-US" dirty="0"/>
          </a:p>
          <a:p>
            <a:r>
              <a:rPr lang="en-US" dirty="0"/>
              <a:t>Which helps users navigate through it using </a:t>
            </a:r>
            <a:r>
              <a:rPr lang="en-US" dirty="0">
                <a:solidFill>
                  <a:srgbClr val="FF0000"/>
                </a:solidFill>
              </a:rPr>
              <a:t>special keys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also open files and execute </a:t>
            </a:r>
            <a:r>
              <a:rPr lang="en-US" dirty="0">
                <a:solidFill>
                  <a:srgbClr val="FF0000"/>
                </a:solidFill>
              </a:rPr>
              <a:t>basic file commands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584A9-51C3-4129-ED3D-94E6157EF3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80014" y="2526398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dirty="0">
                <a:solidFill>
                  <a:srgbClr val="262626"/>
                </a:solidFill>
              </a:rPr>
              <a:t>Flow chart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EB04FD4-C2BD-DFAA-7EAA-9BC7B07ABF4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5"/>
          <a:stretch>
            <a:fillRect/>
          </a:stretch>
        </p:blipFill>
        <p:spPr>
          <a:xfrm>
            <a:off x="6899407" y="609602"/>
            <a:ext cx="3171047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86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471</TotalTime>
  <Words>402</Words>
  <Application>Microsoft Office PowerPoint</Application>
  <PresentationFormat>Widescreen</PresentationFormat>
  <Paragraphs>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Garamond</vt:lpstr>
      <vt:lpstr>Times New Roman</vt:lpstr>
      <vt:lpstr>Wingdings</vt:lpstr>
      <vt:lpstr>Organic</vt:lpstr>
      <vt:lpstr>PowerPoint Presentation</vt:lpstr>
      <vt:lpstr>PROBLEM STATEMENT - 4</vt:lpstr>
      <vt:lpstr>Objective</vt:lpstr>
      <vt:lpstr>Objective</vt:lpstr>
      <vt:lpstr>Topics covered</vt:lpstr>
      <vt:lpstr>What is file explorer ?</vt:lpstr>
      <vt:lpstr>Why use file explorer ?</vt:lpstr>
      <vt:lpstr>Our project</vt:lpstr>
      <vt:lpstr>Flow chart</vt:lpstr>
      <vt:lpstr>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 Mode Code</vt:lpstr>
      <vt:lpstr>Command Mode  Code</vt:lpstr>
      <vt:lpstr>Command Mode  Code</vt:lpstr>
      <vt:lpstr>Command Mode  Code</vt:lpstr>
      <vt:lpstr>Implementation Normal Mode(View only) </vt:lpstr>
      <vt:lpstr> Implementation Command mode(Editing) 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Cykix G</dc:creator>
  <cp:lastModifiedBy>Cykix G</cp:lastModifiedBy>
  <cp:revision>3</cp:revision>
  <dcterms:created xsi:type="dcterms:W3CDTF">2022-12-08T18:06:32Z</dcterms:created>
  <dcterms:modified xsi:type="dcterms:W3CDTF">2022-12-21T17:45:08Z</dcterms:modified>
</cp:coreProperties>
</file>