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5DDA-42C7-4162-98B2-AAE07F8D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D235-0C04-46DE-8E79-0DEA75038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9D75-6405-4C9D-9D58-0A668B23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7F0D-8D6B-4BF8-8D3C-AE231048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7BB8-5F2E-46AD-BC8A-3E16B475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B48F-7063-43EF-92C9-12B2E49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74CAC-0D63-4156-8AAC-ECFE090F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B400-3AD8-4972-A428-C6CB385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71E3-C9CD-4DFF-BCF6-4A8A157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8843-CFE1-493A-B4EE-EB89B241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99CA0-8052-4530-A54C-689CA0AAA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4F547-3AC3-4694-8B7C-98B6DFB4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CC28-B049-4E40-8E56-86A9B9C9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45CE-6669-4F43-979C-FA4E122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631B-2760-4866-AAED-E1D5EC88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9E79-EEA8-4246-9939-1E5AAF1E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B0B0-884A-480D-B8C5-4F821A04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7932-3DB1-41C5-AEF3-C4CB5506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B6F2-B342-4415-B4A8-644D9FBB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35C7-B46F-4901-9544-13E8BE9E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4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ABA-908C-4A6A-8947-46922A4C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A1B4-1F15-4532-9BF5-85D856C9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74B7-C603-452B-A1D2-A0EB61D9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5C90-EAF3-4285-8362-A4BA9A9B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28B7-9A88-4557-A8C4-AB188C95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6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EC4B-AEC6-473C-A277-B8B0932C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3003-30DB-428A-8AC0-45C008B13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B82C3-3A99-4038-A06D-1DCBCC9B0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ED69-B5EA-47D2-91F4-F4FB0109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4BDF-34D7-4034-A112-83721B94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0AC6-5271-455C-91D4-F4BA0DD9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749-1274-484B-BB30-C0D8F2FB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CC4C-93E3-4098-B772-82538B35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10C0-0882-41DC-AD76-789A2D2F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0A969-347F-4D16-853B-5A416F766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3FFB2-987E-490D-AF25-AAFE28175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2F4DA-1A0A-45FB-BC3F-6C47FCB6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EB529-1B6B-4807-BFFC-C90056F9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CC79-94FA-411F-8F84-8461EC6E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2B80-05F5-4341-8FE3-D977DA25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3E74-6F90-4DA9-BE75-6357C819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74929-A47D-4050-9992-DFD17ED0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C57C6-EAAF-4D1D-A292-5243AA89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4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2F6C1-E0A4-43C9-81EC-3BA3D41F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71F8F-C81A-4B4F-B347-90D063E6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9EA0-DE74-40E0-93E7-83A9CE54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343A-5DD3-4CFF-B253-229F23B2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4F7-1892-4C30-869D-9DA064E1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A3E7-2ED6-41F8-8E03-3E7371C8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9BE9D-B800-45E9-8D8A-1DE91507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9B02-B574-45A8-AEA5-03310EA1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528E-B9B0-4480-91F0-31F78545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1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214D-5E23-49AC-A0D8-6F17D65E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2F889-F1AB-4F55-BD14-72D16A9AF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42FE6-303A-426D-8BF3-F9D6FA1A4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6266-F282-4E3E-818C-4897F071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C11E-7EAE-4B35-9419-0855212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CA89F-7D6A-4D0A-9393-F207510C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7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B8688-B3AF-46EC-B13D-56E993F3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346E-03BD-4587-A6CC-EAE0AACE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F845-165C-4056-AF09-C9721FD7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5ABE-1A86-4C29-B818-452F1D5F55B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EEBC-6332-499A-ACA2-47D9CAEA7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B3CC-8508-454B-8A8D-AE91DFD6C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1F70-D2E1-4920-AAA4-2C28B2F7F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621-4FF3-421F-83C6-3D05D8994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AFD4-FEC8-4DD3-B6F5-EED9AD10F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C5CE-6721-4F0D-AED8-7A0953E60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1521"/>
                <a:ext cx="10515600" cy="5275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Question 12-</a:t>
                </a:r>
              </a:p>
              <a:p>
                <a:pPr marL="0" indent="0">
                  <a:buNone/>
                </a:pPr>
                <a:r>
                  <a:rPr lang="en-IN" dirty="0"/>
                  <a:t>Construct a Minimal DFA, that accepts the set of all strings over {</a:t>
                </a:r>
                <a:r>
                  <a:rPr lang="en-IN" dirty="0" err="1"/>
                  <a:t>a,b</a:t>
                </a:r>
                <a:r>
                  <a:rPr lang="en-IN" dirty="0"/>
                  <a:t>} such that the numbers of a’s in a string are odd.</a:t>
                </a:r>
              </a:p>
              <a:p>
                <a:pPr marL="0" indent="0">
                  <a:buNone/>
                </a:pPr>
                <a:r>
                  <a:rPr lang="en-IN" dirty="0"/>
                  <a:t>					OR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2=1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Question 13-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3=0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Question 14-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3=1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C5CE-6721-4F0D-AED8-7A0953E60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1521"/>
                <a:ext cx="10515600" cy="5275442"/>
              </a:xfrm>
              <a:blipFill>
                <a:blip r:embed="rId2"/>
                <a:stretch>
                  <a:fillRect l="-1217" t="-2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54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3B61-6D6A-4715-A733-82EE859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430"/>
          </a:xfrm>
        </p:spPr>
        <p:txBody>
          <a:bodyPr/>
          <a:lstStyle/>
          <a:p>
            <a:r>
              <a:rPr lang="en-IN" dirty="0"/>
              <a:t>Finite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23C7E-080E-4095-B841-8B005B82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891"/>
            <a:ext cx="10515600" cy="4082602"/>
          </a:xfrm>
        </p:spPr>
      </p:pic>
    </p:spTree>
    <p:extLst>
      <p:ext uri="{BB962C8B-B14F-4D97-AF65-F5344CB8AC3E}">
        <p14:creationId xmlns:p14="http://schemas.microsoft.com/office/powerpoint/2010/main" val="29501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03DC-C331-4471-AEFA-DB182BA4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54B6-200A-46E3-9F64-9757BC1C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26745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Formal Definition of DFA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DFA is a collection of 5-tuples same as we described in the definition of FA.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Q: finite set of states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∑: finite set of the input symbol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q0: initial state 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F: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δ: Transition function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Transition function can be defined as: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δ: Q x ∑→Q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3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3641-FD58-48B5-B9BA-3758D811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IN" dirty="0"/>
              <a:t>Example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2C26-8013-4208-8EB3-EE79C2D5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0"/>
            <a:ext cx="10515600" cy="479892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DFA with ∑ = {0, 1} accepts all ending with 0.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031" name="Picture 7" descr="Deterministic finite automata">
            <a:extLst>
              <a:ext uri="{FF2B5EF4-FFF2-40B4-BE49-F238E27FC236}">
                <a16:creationId xmlns:a16="http://schemas.microsoft.com/office/drawing/2014/main" id="{6F21B7A7-1791-4CD4-BAF1-9AA5FBE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71" y="2682653"/>
            <a:ext cx="5963554" cy="19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8C14-D179-4B29-9ABC-3752F920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24A6-5510-4F4C-A28D-A2CDA15D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Question1-</a:t>
            </a:r>
          </a:p>
          <a:p>
            <a:pPr marL="0" indent="0">
              <a:buNone/>
            </a:pPr>
            <a:r>
              <a:rPr lang="en-IN" dirty="0"/>
              <a:t>Construct a DFA, that accepts the set of all strings over {</a:t>
            </a:r>
            <a:r>
              <a:rPr lang="en-IN" dirty="0" err="1"/>
              <a:t>a,b</a:t>
            </a:r>
            <a:r>
              <a:rPr lang="en-IN" dirty="0"/>
              <a:t>} of length 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Question 2-</a:t>
            </a:r>
          </a:p>
          <a:p>
            <a:pPr marL="0" indent="0">
              <a:buNone/>
            </a:pPr>
            <a:r>
              <a:rPr lang="en-IN" dirty="0"/>
              <a:t>Construct a DFA, that accepts the set of all strings over {</a:t>
            </a:r>
            <a:r>
              <a:rPr lang="en-IN" dirty="0" err="1"/>
              <a:t>a,b</a:t>
            </a:r>
            <a:r>
              <a:rPr lang="en-IN" dirty="0"/>
              <a:t>} of length greater than and equal to 2.</a:t>
            </a:r>
          </a:p>
          <a:p>
            <a:pPr marL="0" indent="0">
              <a:buNone/>
            </a:pPr>
            <a:r>
              <a:rPr lang="en-IN" dirty="0"/>
              <a:t>					OR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|w|&gt;=2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E18E-35DE-45B2-B16D-80879E7B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Question 3-</a:t>
            </a:r>
          </a:p>
          <a:p>
            <a:pPr marL="0" indent="0">
              <a:buNone/>
            </a:pPr>
            <a:r>
              <a:rPr lang="en-IN" dirty="0"/>
              <a:t>Construct a DFA, that accepts the set of all strings over {</a:t>
            </a:r>
            <a:r>
              <a:rPr lang="en-IN" dirty="0" err="1"/>
              <a:t>a,b</a:t>
            </a:r>
            <a:r>
              <a:rPr lang="en-IN" dirty="0"/>
              <a:t>} of length less than and equal to 2.</a:t>
            </a:r>
          </a:p>
          <a:p>
            <a:pPr marL="0" indent="0">
              <a:buNone/>
            </a:pPr>
            <a:r>
              <a:rPr lang="en-IN" dirty="0"/>
              <a:t>					OR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|w|&lt;=2.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Question 4-</a:t>
            </a:r>
          </a:p>
          <a:p>
            <a:pPr marL="0" indent="0">
              <a:buNone/>
            </a:pPr>
            <a:r>
              <a:rPr lang="en-IN" dirty="0"/>
              <a:t>Construct a Minimal DFA, that accepts the set of all strings over {</a:t>
            </a:r>
            <a:r>
              <a:rPr lang="en-IN" dirty="0" err="1"/>
              <a:t>a,b</a:t>
            </a:r>
            <a:r>
              <a:rPr lang="en-IN" dirty="0"/>
              <a:t>} of length of each string is even.</a:t>
            </a:r>
          </a:p>
          <a:p>
            <a:pPr marL="0" indent="0">
              <a:buNone/>
            </a:pPr>
            <a:r>
              <a:rPr lang="en-IN" dirty="0"/>
              <a:t>					OR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</a:t>
            </a:r>
            <a:r>
              <a:rPr lang="en-IN" dirty="0" err="1"/>
              <a:t>w|mod</a:t>
            </a:r>
            <a:r>
              <a:rPr lang="en-IN" dirty="0"/>
              <a:t> 2=0.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2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A97C-BCF9-49AB-A261-374BF0C8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Question 5-</a:t>
            </a:r>
          </a:p>
          <a:p>
            <a:pPr marL="0" indent="0">
              <a:buNone/>
            </a:pPr>
            <a:r>
              <a:rPr lang="en-IN" dirty="0"/>
              <a:t>Construct a Minimal DFA, that accepts the set of all strings over {</a:t>
            </a:r>
            <a:r>
              <a:rPr lang="en-IN" dirty="0" err="1"/>
              <a:t>a,b</a:t>
            </a:r>
            <a:r>
              <a:rPr lang="en-IN" dirty="0"/>
              <a:t>} of length of each string is odd.</a:t>
            </a:r>
          </a:p>
          <a:p>
            <a:pPr marL="0" indent="0">
              <a:buNone/>
            </a:pPr>
            <a:r>
              <a:rPr lang="en-IN" dirty="0"/>
              <a:t>					OR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</a:t>
            </a:r>
            <a:r>
              <a:rPr lang="en-IN" dirty="0" err="1"/>
              <a:t>w|mod</a:t>
            </a:r>
            <a:r>
              <a:rPr lang="en-IN" dirty="0"/>
              <a:t> 2=1.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Question 6-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</a:t>
            </a:r>
            <a:r>
              <a:rPr lang="en-IN" dirty="0" err="1"/>
              <a:t>w|mod</a:t>
            </a:r>
            <a:r>
              <a:rPr lang="en-IN" dirty="0"/>
              <a:t> 3=0.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Question 7-</a:t>
            </a:r>
          </a:p>
          <a:p>
            <a:pPr marL="0" indent="0">
              <a:buNone/>
            </a:pPr>
            <a:r>
              <a:rPr lang="en-IN" dirty="0"/>
              <a:t>Construct a DFA, w€{</a:t>
            </a:r>
            <a:r>
              <a:rPr lang="en-IN" dirty="0" err="1"/>
              <a:t>a,b</a:t>
            </a:r>
            <a:r>
              <a:rPr lang="en-IN" dirty="0"/>
              <a:t>} and |</a:t>
            </a:r>
            <a:r>
              <a:rPr lang="en-IN" dirty="0" err="1"/>
              <a:t>w|mod</a:t>
            </a:r>
            <a:r>
              <a:rPr lang="en-IN" dirty="0"/>
              <a:t> 3=1.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47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FF015-A113-4F05-B8FD-064AC747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0913"/>
                <a:ext cx="10515600" cy="5636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/>
                  <a:t>Question 8-</a:t>
                </a:r>
              </a:p>
              <a:p>
                <a:pPr marL="0" indent="0">
                  <a:buNone/>
                </a:pPr>
                <a:r>
                  <a:rPr lang="en-IN" dirty="0"/>
                  <a:t>Construct a Minimal DFA, that accepts the set of all strings over {</a:t>
                </a:r>
                <a:r>
                  <a:rPr lang="en-IN" dirty="0" err="1"/>
                  <a:t>a,b</a:t>
                </a:r>
                <a:r>
                  <a:rPr lang="en-IN" dirty="0"/>
                  <a:t>} such that the numbers of a’s in a string are 2.</a:t>
                </a:r>
              </a:p>
              <a:p>
                <a:pPr marL="0" indent="0">
                  <a:buNone/>
                </a:pPr>
                <a:r>
                  <a:rPr lang="en-IN" dirty="0"/>
                  <a:t>					OR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Question 9-</a:t>
                </a:r>
              </a:p>
              <a:p>
                <a:pPr marL="0" indent="0">
                  <a:buNone/>
                </a:pPr>
                <a:r>
                  <a:rPr lang="en-IN" dirty="0"/>
                  <a:t>Construct a Minimal DFA, that accepts the set of all strings over {</a:t>
                </a:r>
                <a:r>
                  <a:rPr lang="en-IN" dirty="0" err="1"/>
                  <a:t>a,b</a:t>
                </a:r>
                <a:r>
                  <a:rPr lang="en-IN" dirty="0"/>
                  <a:t>} such that the numbers of a’s in a string are greater than and equal to 2.</a:t>
                </a:r>
              </a:p>
              <a:p>
                <a:pPr marL="0" indent="0">
                  <a:buNone/>
                </a:pPr>
                <a:r>
                  <a:rPr lang="en-IN" dirty="0"/>
                  <a:t>					OR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FF015-A113-4F05-B8FD-064AC747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0913"/>
                <a:ext cx="10515600" cy="5636050"/>
              </a:xfrm>
              <a:blipFill>
                <a:blip r:embed="rId2"/>
                <a:stretch>
                  <a:fillRect l="-1217" t="-1840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0648E-5BC5-463E-B4C1-E661CC08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8186"/>
                <a:ext cx="10515600" cy="55587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/>
                  <a:t>Question 10-</a:t>
                </a:r>
              </a:p>
              <a:p>
                <a:pPr marL="0" indent="0">
                  <a:buNone/>
                </a:pPr>
                <a:r>
                  <a:rPr lang="en-IN" dirty="0"/>
                  <a:t>Construct a Minimal DFA, that accepts the set of all strings over {</a:t>
                </a:r>
                <a:r>
                  <a:rPr lang="en-IN" dirty="0" err="1"/>
                  <a:t>a,b</a:t>
                </a:r>
                <a:r>
                  <a:rPr lang="en-IN" dirty="0"/>
                  <a:t>} such that the numbers of a’s in a string are less than and equal to 2.</a:t>
                </a:r>
              </a:p>
              <a:p>
                <a:pPr marL="0" indent="0">
                  <a:buNone/>
                </a:pPr>
                <a:r>
                  <a:rPr lang="en-IN" dirty="0"/>
                  <a:t>					OR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Question 11-</a:t>
                </a:r>
              </a:p>
              <a:p>
                <a:pPr marL="0" indent="0">
                  <a:buNone/>
                </a:pPr>
                <a:r>
                  <a:rPr lang="en-IN" dirty="0"/>
                  <a:t>Construct a Minimal DFA, that accepts the set of all strings over {</a:t>
                </a:r>
                <a:r>
                  <a:rPr lang="en-IN" dirty="0" err="1"/>
                  <a:t>a,b</a:t>
                </a:r>
                <a:r>
                  <a:rPr lang="en-IN" dirty="0"/>
                  <a:t>} such that the numbers of a’s in a string are even.</a:t>
                </a:r>
              </a:p>
              <a:p>
                <a:pPr marL="0" indent="0">
                  <a:buNone/>
                </a:pPr>
                <a:r>
                  <a:rPr lang="en-IN" dirty="0"/>
                  <a:t>					OR</a:t>
                </a:r>
              </a:p>
              <a:p>
                <a:pPr marL="0" indent="0">
                  <a:buNone/>
                </a:pPr>
                <a:r>
                  <a:rPr lang="en-IN" dirty="0"/>
                  <a:t>Construct a DFA, w€{</a:t>
                </a:r>
                <a:r>
                  <a:rPr lang="en-IN" dirty="0" err="1"/>
                  <a:t>a,b</a:t>
                </a:r>
                <a:r>
                  <a:rPr lang="en-IN" dirty="0"/>
                  <a:t>}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2=0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0648E-5BC5-463E-B4C1-E661CC08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8186"/>
                <a:ext cx="10515600" cy="5558777"/>
              </a:xfrm>
              <a:blipFill>
                <a:blip r:embed="rId2"/>
                <a:stretch>
                  <a:fillRect l="-1217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0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28441DAC03449A0064B6ABF9A8A80" ma:contentTypeVersion="0" ma:contentTypeDescription="Create a new document." ma:contentTypeScope="" ma:versionID="46b5b61c4d19ecbd9721f7ade041f2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DE6AF-EF9A-4441-821E-85A67566AC72}"/>
</file>

<file path=customXml/itemProps2.xml><?xml version="1.0" encoding="utf-8"?>
<ds:datastoreItem xmlns:ds="http://schemas.openxmlformats.org/officeDocument/2006/customXml" ds:itemID="{21B53BEB-904E-4139-AE9F-52099CE7DE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FE4969-A409-43EC-A3B2-6ED8CE2DD91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f9188eac-fa8e-45b0-ba90-8885717fca7e"/>
    <ds:schemaRef ds:uri="http://schemas.microsoft.com/office/infopath/2007/PartnerControls"/>
    <ds:schemaRef ds:uri="34944203-cbec-4bb3-8ae9-b67322af7987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684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erdana</vt:lpstr>
      <vt:lpstr>verdana</vt:lpstr>
      <vt:lpstr>Office Theme</vt:lpstr>
      <vt:lpstr>DFA</vt:lpstr>
      <vt:lpstr>Finite Automata</vt:lpstr>
      <vt:lpstr>Deterministic Finite Automata</vt:lpstr>
      <vt:lpstr>Example of DFA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Simranjit Singh</dc:creator>
  <cp:lastModifiedBy>Simranjit Singh</cp:lastModifiedBy>
  <cp:revision>7</cp:revision>
  <dcterms:created xsi:type="dcterms:W3CDTF">2020-08-13T00:06:08Z</dcterms:created>
  <dcterms:modified xsi:type="dcterms:W3CDTF">2020-08-13T07:42:23Z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0x0101003FD28441DAC03449A0064B6ABF9A8A80</vt:lpwstr>
  </property>
</Properties>
</file>