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B7C-C08F-4121-A6E7-C4D01C9DAFEA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5C21-31A4-4918-B373-1788219CC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99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B7C-C08F-4121-A6E7-C4D01C9DAFEA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5C21-31A4-4918-B373-1788219CC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04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B7C-C08F-4121-A6E7-C4D01C9DAFEA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5C21-31A4-4918-B373-1788219CCFD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0935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B7C-C08F-4121-A6E7-C4D01C9DAFEA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5C21-31A4-4918-B373-1788219CC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188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B7C-C08F-4121-A6E7-C4D01C9DAFEA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5C21-31A4-4918-B373-1788219CCFD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2561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B7C-C08F-4121-A6E7-C4D01C9DAFEA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5C21-31A4-4918-B373-1788219CC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520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B7C-C08F-4121-A6E7-C4D01C9DAFEA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5C21-31A4-4918-B373-1788219CC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885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B7C-C08F-4121-A6E7-C4D01C9DAFEA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5C21-31A4-4918-B373-1788219CC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61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B7C-C08F-4121-A6E7-C4D01C9DAFEA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5C21-31A4-4918-B373-1788219CC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89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B7C-C08F-4121-A6E7-C4D01C9DAFEA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5C21-31A4-4918-B373-1788219CC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5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B7C-C08F-4121-A6E7-C4D01C9DAFEA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5C21-31A4-4918-B373-1788219CC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22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B7C-C08F-4121-A6E7-C4D01C9DAFEA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5C21-31A4-4918-B373-1788219CC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48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B7C-C08F-4121-A6E7-C4D01C9DAFEA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5C21-31A4-4918-B373-1788219CC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65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B7C-C08F-4121-A6E7-C4D01C9DAFEA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5C21-31A4-4918-B373-1788219CC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8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B7C-C08F-4121-A6E7-C4D01C9DAFEA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5C21-31A4-4918-B373-1788219CC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09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0B7C-C08F-4121-A6E7-C4D01C9DAFEA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25C21-31A4-4918-B373-1788219CC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96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D0B7C-C08F-4121-A6E7-C4D01C9DAFEA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925C21-31A4-4918-B373-1788219CC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66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AD554A-8CD1-0D4E-091A-FC13F8BEE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14" y="4365431"/>
            <a:ext cx="9459402" cy="3108960"/>
          </a:xfrm>
        </p:spPr>
        <p:txBody>
          <a:bodyPr/>
          <a:lstStyle/>
          <a:p>
            <a:endParaRPr lang="en-IN" dirty="0"/>
          </a:p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An Interface To Track Your Ward’s Growth!!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					</a:t>
            </a:r>
          </a:p>
          <a:p>
            <a:pPr algn="l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7DB59-3588-2BAA-19D0-9C626726D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28" y="953992"/>
            <a:ext cx="24955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92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10C9-6318-BC00-2B68-4D29323D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u="sng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F40D7-6A4B-3ACF-7B8E-CA8DEC333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sz="2000" b="1" dirty="0"/>
              <a:t>Team : TWNN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Members:</a:t>
            </a:r>
          </a:p>
          <a:p>
            <a:r>
              <a:rPr lang="en-IN" sz="2000" b="1" dirty="0"/>
              <a:t>Ankur Gupta (21103028)</a:t>
            </a:r>
          </a:p>
          <a:p>
            <a:r>
              <a:rPr lang="en-IN" sz="2000" b="1" dirty="0"/>
              <a:t>Akash Rout (21103080)</a:t>
            </a:r>
          </a:p>
          <a:p>
            <a:r>
              <a:rPr lang="en-IN" sz="2000" b="1" dirty="0" err="1"/>
              <a:t>Sparsh</a:t>
            </a:r>
            <a:r>
              <a:rPr lang="en-IN" sz="2000" b="1" dirty="0"/>
              <a:t> Singh (21103084)</a:t>
            </a:r>
          </a:p>
          <a:p>
            <a:r>
              <a:rPr lang="en-IN" sz="2000" b="1" dirty="0" err="1"/>
              <a:t>Ujjawal</a:t>
            </a:r>
            <a:r>
              <a:rPr lang="en-IN" sz="2000" b="1" dirty="0"/>
              <a:t> Gupta (21103079)</a:t>
            </a:r>
          </a:p>
        </p:txBody>
      </p:sp>
    </p:spTree>
    <p:extLst>
      <p:ext uri="{BB962C8B-B14F-4D97-AF65-F5344CB8AC3E}">
        <p14:creationId xmlns:p14="http://schemas.microsoft.com/office/powerpoint/2010/main" val="45691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BD1A-76B4-F00A-551A-1347C46D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Key Outcomes Of Our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1BC9-4BB8-B7E2-7F5C-87477012A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 err="1"/>
              <a:t>Whatsapp</a:t>
            </a:r>
            <a:r>
              <a:rPr lang="en-IN" sz="2800" b="1" dirty="0"/>
              <a:t> Alert /Notification </a:t>
            </a:r>
            <a:r>
              <a:rPr lang="en-IN" sz="2800" dirty="0"/>
              <a:t>to the admin who will further provide assistance to the patient.</a:t>
            </a:r>
          </a:p>
          <a:p>
            <a:r>
              <a:rPr lang="en-IN" sz="2800" dirty="0"/>
              <a:t>Increasing the engagement of parents and admins.</a:t>
            </a:r>
          </a:p>
          <a:p>
            <a:r>
              <a:rPr lang="en-IN" sz="2800" dirty="0"/>
              <a:t>User friendly interface with </a:t>
            </a:r>
            <a:r>
              <a:rPr lang="en-IN" sz="2800" b="1" dirty="0"/>
              <a:t>Multilingual Support</a:t>
            </a:r>
            <a:r>
              <a:rPr lang="en-IN" sz="2800" dirty="0"/>
              <a:t>.</a:t>
            </a:r>
          </a:p>
          <a:p>
            <a:r>
              <a:rPr lang="en-IN" sz="2800" dirty="0"/>
              <a:t>Increasing the database.</a:t>
            </a:r>
          </a:p>
          <a:p>
            <a:r>
              <a:rPr lang="en-IN" sz="2800" dirty="0"/>
              <a:t>Admin can see the </a:t>
            </a:r>
            <a:r>
              <a:rPr lang="en-IN" sz="2800" b="1" dirty="0"/>
              <a:t>statistics </a:t>
            </a:r>
            <a:r>
              <a:rPr lang="en-IN" sz="2800" dirty="0"/>
              <a:t>based on filter by cities.</a:t>
            </a:r>
          </a:p>
        </p:txBody>
      </p:sp>
    </p:spTree>
    <p:extLst>
      <p:ext uri="{BB962C8B-B14F-4D97-AF65-F5344CB8AC3E}">
        <p14:creationId xmlns:p14="http://schemas.microsoft.com/office/powerpoint/2010/main" val="28539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DBBD-3AC8-9EBD-9B42-654C2603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26" y="594605"/>
            <a:ext cx="10515600" cy="1325563"/>
          </a:xfrm>
        </p:spPr>
        <p:txBody>
          <a:bodyPr/>
          <a:lstStyle/>
          <a:p>
            <a:r>
              <a:rPr lang="en-IN" b="1" u="sng" dirty="0"/>
              <a:t>Architecture: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F693E1-8570-2A0E-8CB7-3300C8101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647" y="2600077"/>
            <a:ext cx="8866003" cy="2846639"/>
          </a:xfrm>
        </p:spPr>
      </p:pic>
    </p:spTree>
    <p:extLst>
      <p:ext uri="{BB962C8B-B14F-4D97-AF65-F5344CB8AC3E}">
        <p14:creationId xmlns:p14="http://schemas.microsoft.com/office/powerpoint/2010/main" val="308862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D7A927-16DE-1477-EFBD-2FA1E72EB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6" y="1129085"/>
            <a:ext cx="7958371" cy="447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7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0C47-CA29-A60F-9E7B-8582C210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EB8B81-3EDC-D9AB-0838-3F52F78F7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21" y="217096"/>
            <a:ext cx="5710050" cy="321190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2D8E6A-1420-E0FD-5BDA-D2035074E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21" y="3559648"/>
            <a:ext cx="5710050" cy="321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5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246A-AFF9-439B-ECF7-C9A84F11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30794A-8D64-9446-D83A-5D77D587B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19" y="1215928"/>
            <a:ext cx="7868698" cy="442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1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6134-EDE6-6DCD-7A74-A5614637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286" y="864042"/>
            <a:ext cx="8596668" cy="1320800"/>
          </a:xfrm>
        </p:spPr>
        <p:txBody>
          <a:bodyPr/>
          <a:lstStyle/>
          <a:p>
            <a:r>
              <a:rPr lang="en-IN" b="1" u="sng" dirty="0"/>
              <a:t>Utilities: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2D3D-1DCD-5877-EC02-9AF6DFCF6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75" y="2510447"/>
            <a:ext cx="8596668" cy="3880773"/>
          </a:xfrm>
        </p:spPr>
        <p:txBody>
          <a:bodyPr/>
          <a:lstStyle/>
          <a:p>
            <a:r>
              <a:rPr lang="en-IN" sz="2800" dirty="0"/>
              <a:t>Timely medical assistance</a:t>
            </a:r>
          </a:p>
          <a:p>
            <a:r>
              <a:rPr lang="en-IN" sz="2800" dirty="0"/>
              <a:t>Diagnosis by experts</a:t>
            </a:r>
          </a:p>
          <a:p>
            <a:r>
              <a:rPr lang="en-IN" sz="2800" dirty="0"/>
              <a:t>Location based data collection</a:t>
            </a:r>
          </a:p>
          <a:p>
            <a:r>
              <a:rPr lang="en-IN" sz="2800" dirty="0"/>
              <a:t>Scientifically curated survey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954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05A4-3019-6D06-3DDD-3BEC81FD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err="1"/>
              <a:t>Techstacks</a:t>
            </a:r>
            <a:r>
              <a:rPr lang="en-IN" b="1" u="sng" dirty="0"/>
              <a:t>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2D37-EC59-6AD9-153B-944CF7DFC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HTML</a:t>
            </a:r>
          </a:p>
          <a:p>
            <a:r>
              <a:rPr lang="en-IN" sz="2800" dirty="0"/>
              <a:t>JavaScript</a:t>
            </a:r>
          </a:p>
          <a:p>
            <a:r>
              <a:rPr lang="en-IN" sz="2800" dirty="0"/>
              <a:t>CSS</a:t>
            </a:r>
          </a:p>
          <a:p>
            <a:r>
              <a:rPr lang="en-IN" sz="2800" dirty="0"/>
              <a:t>EXPRESS JS</a:t>
            </a:r>
          </a:p>
          <a:p>
            <a:r>
              <a:rPr lang="en-IN" sz="2800" dirty="0"/>
              <a:t>NoSQL Database (MongoDB)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15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7041-BAAB-D19E-6083-3C76C61A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Future</a:t>
            </a:r>
            <a:r>
              <a:rPr lang="en-IN" u="sng" dirty="0"/>
              <a:t> </a:t>
            </a:r>
            <a:r>
              <a:rPr lang="en-IN" b="1" u="sng" dirty="0"/>
              <a:t>Integrations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D792D-5E29-6CC0-0F89-602458880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800" dirty="0"/>
              <a:t>Alerts  and periodic notifications via </a:t>
            </a:r>
            <a:r>
              <a:rPr lang="en-IN" sz="2800" b="1" dirty="0"/>
              <a:t>email as well as through </a:t>
            </a:r>
            <a:r>
              <a:rPr lang="en-IN" sz="2800" b="1" dirty="0" err="1"/>
              <a:t>Whatsapp</a:t>
            </a:r>
            <a:r>
              <a:rPr lang="en-IN" sz="2800" b="1" dirty="0"/>
              <a:t> </a:t>
            </a:r>
            <a:r>
              <a:rPr lang="en-IN" sz="2800" dirty="0"/>
              <a:t>and more interfaces to increase reach to users.</a:t>
            </a:r>
          </a:p>
          <a:p>
            <a:r>
              <a:rPr lang="en-IN" sz="2800" dirty="0"/>
              <a:t>Broadening the questionnaire.</a:t>
            </a:r>
          </a:p>
          <a:p>
            <a:r>
              <a:rPr lang="en-IN" sz="2800" dirty="0"/>
              <a:t>Making a </a:t>
            </a:r>
            <a:r>
              <a:rPr lang="en-IN" sz="2800" b="1" dirty="0"/>
              <a:t>smart recommendation </a:t>
            </a:r>
            <a:r>
              <a:rPr lang="en-IN" sz="2800" dirty="0"/>
              <a:t>system which can provide basic assistance to users straight away.</a:t>
            </a:r>
          </a:p>
          <a:p>
            <a:r>
              <a:rPr lang="en-IN" sz="2800" dirty="0"/>
              <a:t>Integrating </a:t>
            </a:r>
            <a:r>
              <a:rPr lang="en-IN" sz="2800" b="1" dirty="0"/>
              <a:t>growth charts and plots </a:t>
            </a:r>
            <a:r>
              <a:rPr lang="en-IN" sz="2800" dirty="0"/>
              <a:t>for improved tracking.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0513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</TotalTime>
  <Words>174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PowerPoint Presentation</vt:lpstr>
      <vt:lpstr>Key Outcomes Of Our Project:</vt:lpstr>
      <vt:lpstr>Architecture:</vt:lpstr>
      <vt:lpstr>PowerPoint Presentation</vt:lpstr>
      <vt:lpstr>PowerPoint Presentation</vt:lpstr>
      <vt:lpstr>PowerPoint Presentation</vt:lpstr>
      <vt:lpstr>Utilities:</vt:lpstr>
      <vt:lpstr>Techstacks Used:</vt:lpstr>
      <vt:lpstr>Future Integrations: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MediCare</dc:title>
  <dc:creator>Sunpriya Bhatia</dc:creator>
  <cp:lastModifiedBy>Sunpriya Bhatia</cp:lastModifiedBy>
  <cp:revision>6</cp:revision>
  <dcterms:created xsi:type="dcterms:W3CDTF">2022-10-01T06:00:42Z</dcterms:created>
  <dcterms:modified xsi:type="dcterms:W3CDTF">2022-10-01T09:20:18Z</dcterms:modified>
</cp:coreProperties>
</file>