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0" r:id="rId5"/>
    <p:sldId id="258" r:id="rId6"/>
    <p:sldId id="259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0E45C-E7E2-8511-63F5-D01DA8F59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E7E5D4-9332-CE31-7C22-185A5A8368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443EA-4253-91C8-3AEA-4E463D45E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DCC8-08B9-43EF-8FD7-6C780A63FBF4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6B007-41BD-36AD-8012-9A4A5DF74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42C76-CA7D-E75F-72F2-6803198D6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E5CA-2902-41A5-A9FE-78953CC26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6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E39F3-5253-65B6-AC6D-50E52310C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8F3E9-04D3-EF72-E551-E14B4B561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472E2-D663-C08E-67C2-AD7DA3F95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DCC8-08B9-43EF-8FD7-6C780A63FBF4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18C70-242C-C201-4475-37C6E72DC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8C9F6-EF5A-0903-240F-AB60490B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E5CA-2902-41A5-A9FE-78953CC26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126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1C439F-E893-2E6C-C616-00F0EDD942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AB2F7F-092C-EF7A-AB33-81D3E5D69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265FE-A080-346A-6502-C8C2B1370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DCC8-08B9-43EF-8FD7-6C780A63FBF4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C70F6-5C1B-CFDD-74AE-EA4734D2C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947C6-1CC3-5873-3599-48D81276D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E5CA-2902-41A5-A9FE-78953CC26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03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5A62B-A974-7F42-DB8B-54C9E4A0E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0452B-32B4-B0E3-71E3-DF1744FB8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AE56D-6C32-D106-28B3-18B27368B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DCC8-08B9-43EF-8FD7-6C780A63FBF4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7EDB1-E7DC-DC18-50A7-AE71663DC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1530B-A355-8F1F-2060-EB0D7EA18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E5CA-2902-41A5-A9FE-78953CC26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529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2CA25-86FC-870A-92D5-2220EEF1B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A4EBA-78D4-0351-96A8-87C589833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FD507-2EBA-A5D7-E577-62D811CDD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DCC8-08B9-43EF-8FD7-6C780A63FBF4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B330E-8C5C-974B-E175-1F07FE144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5C1E8-DF74-65CF-74A4-9E57126A1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E5CA-2902-41A5-A9FE-78953CC26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243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6B534-5B4A-E854-79A4-9D89A4C73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AB2E4-1598-A61F-2A20-F26B996D5A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CE0BF9-48F8-585A-1862-D2202D4E2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C8542-6C20-F100-E127-2B31DF6C0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DCC8-08B9-43EF-8FD7-6C780A63FBF4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58A52-6387-AF94-3566-F79334E12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52DA5-D7D0-C564-BB09-5D39F8CDE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E5CA-2902-41A5-A9FE-78953CC26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360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29CE1-200B-2F1A-1822-2EE757DCC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24707-2260-B246-D853-D1F178CBB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536D92-EF87-F31D-A98F-2DD98DD55C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42C174-A992-F055-5374-09989C9414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E439BB-8897-18BD-A8DF-F0966A5A23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8AAB54-FDD0-47F4-DFB2-9109C0FE5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DCC8-08B9-43EF-8FD7-6C780A63FBF4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E02EE1-B211-6957-B1FB-FF7B018A5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98D1E2-04EA-F032-F12C-42ABF3343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E5CA-2902-41A5-A9FE-78953CC26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771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517CE-E062-EBD5-0471-85E856C44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9A0D78-4742-316F-B187-2D6CCEE7A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DCC8-08B9-43EF-8FD7-6C780A63FBF4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EB55DE-78B2-6B3A-CD07-67F76CCC6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185981-4F39-0478-8392-7016837B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E5CA-2902-41A5-A9FE-78953CC26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05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3B64C3-6B96-D66C-BDD8-AA31DF0B8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DCC8-08B9-43EF-8FD7-6C780A63FBF4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9B23AD-8DCC-6BA9-1AF5-CF5813786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27AFD3-4A05-7277-99CF-7ECC1E96E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E5CA-2902-41A5-A9FE-78953CC26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199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B5BF8-6242-F0D1-464A-4548A7FDC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A5DF8-5965-049D-5E31-FCB7E8A62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3A4EFF-4BD4-FE0B-964C-2E1E7EC88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E27509-41F0-7F60-8888-100FC7B94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DCC8-08B9-43EF-8FD7-6C780A63FBF4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6BA97-B8B1-B241-3C4B-3739211F0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BE510-D487-9253-5A6C-0DA6E3A25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E5CA-2902-41A5-A9FE-78953CC26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707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4D75E-202B-5691-1FE1-75282A594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D16B8C-749A-A824-421F-EA383CFFB3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F10817-276B-6FDB-C4E8-A4848BB5DC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8D97-EE7B-13A3-E0E5-45C86C767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DCC8-08B9-43EF-8FD7-6C780A63FBF4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649E9-5A87-1553-2C9D-88CD01FB7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A7B42-6DD0-4D23-8D94-4F1B30F0F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E5CA-2902-41A5-A9FE-78953CC26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360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E4BC1C-D70B-DB45-F143-CFFF82FB2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C8468-A92C-7DE3-4284-9ABE904B8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83DE0-56AA-0538-E7EA-87041C9A81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ADCC8-08B9-43EF-8FD7-6C780A63FBF4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D42C7-46E0-FA34-38B7-A44CBA42F2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DFC42-5DA2-42C8-1F6A-5D5DBDF4A0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8E5CA-2902-41A5-A9FE-78953CC26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535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0FA26-4152-F280-90BC-CC0BD17EE0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VerifyMe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C20D51-CE89-C8D5-2DA8-F6F2FABD5C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190337"/>
            <a:ext cx="9464703" cy="1067463"/>
          </a:xfrm>
        </p:spPr>
        <p:txBody>
          <a:bodyPr>
            <a:normAutofit/>
          </a:bodyPr>
          <a:lstStyle/>
          <a:p>
            <a:r>
              <a:rPr lang="en-IN" dirty="0"/>
              <a:t>By : Team Stimulus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9932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89DE3-BDFA-EC4F-0447-F90AC9091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AABF5-3604-B70E-53C9-5A767FED0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Team Members:</a:t>
            </a:r>
          </a:p>
          <a:p>
            <a:endParaRPr lang="en-IN" dirty="0"/>
          </a:p>
          <a:p>
            <a:r>
              <a:rPr lang="en-IN" dirty="0" err="1"/>
              <a:t>Ujjawal</a:t>
            </a:r>
            <a:r>
              <a:rPr lang="en-IN" dirty="0"/>
              <a:t> Gupta(Pec)</a:t>
            </a:r>
          </a:p>
          <a:p>
            <a:r>
              <a:rPr lang="en-IN" dirty="0"/>
              <a:t>Ankur Gupta(Pec)</a:t>
            </a:r>
          </a:p>
          <a:p>
            <a:r>
              <a:rPr lang="en-IN" dirty="0"/>
              <a:t>Gopal Verma(Pec)</a:t>
            </a:r>
          </a:p>
          <a:p>
            <a:r>
              <a:rPr lang="en-IN" dirty="0" err="1"/>
              <a:t>Sparsh</a:t>
            </a:r>
            <a:r>
              <a:rPr lang="en-IN" dirty="0"/>
              <a:t> Singh(Pec)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5F7883-0127-9632-A844-ECE49A730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27906"/>
            <a:ext cx="4351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758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91066-6E87-77AD-03FA-05AB241B0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B75262-C11B-58FC-3AC1-38587CB518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6749" y="1380352"/>
            <a:ext cx="7267183" cy="4351338"/>
          </a:xfrm>
        </p:spPr>
      </p:pic>
    </p:spTree>
    <p:extLst>
      <p:ext uri="{BB962C8B-B14F-4D97-AF65-F5344CB8AC3E}">
        <p14:creationId xmlns:p14="http://schemas.microsoft.com/office/powerpoint/2010/main" val="3691388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19C3B-186C-5121-4AE5-EB8A7B52E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AAA2377-4EB6-020F-C023-FCFE299D1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74B906-39A6-46A0-5C6A-C224D5E1B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90" y="624597"/>
            <a:ext cx="11179535" cy="560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418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0A6F1-584E-C2EA-2876-FDF558CB3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1964EF-5AFF-78C6-25E9-2B1EC1D2CF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0689" y="847614"/>
            <a:ext cx="9907094" cy="5004545"/>
          </a:xfrm>
        </p:spPr>
      </p:pic>
    </p:spTree>
    <p:extLst>
      <p:ext uri="{BB962C8B-B14F-4D97-AF65-F5344CB8AC3E}">
        <p14:creationId xmlns:p14="http://schemas.microsoft.com/office/powerpoint/2010/main" val="3829147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D3799-C511-BE27-CBA6-5AB37C77E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Machine Learning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4CE2F-0867-19B9-E282-951177060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Our model has the capability to straight away give the class label to which the image belong.</a:t>
            </a:r>
          </a:p>
          <a:p>
            <a:r>
              <a:rPr lang="en-IN" dirty="0"/>
              <a:t>We were able to achieve 75 % accurate results.</a:t>
            </a:r>
          </a:p>
          <a:p>
            <a:r>
              <a:rPr lang="en-IN" dirty="0" err="1"/>
              <a:t>Pytesseract</a:t>
            </a:r>
            <a:r>
              <a:rPr lang="en-IN" dirty="0"/>
              <a:t> and Pillow For reading the image.</a:t>
            </a:r>
          </a:p>
          <a:p>
            <a:r>
              <a:rPr lang="en-IN" dirty="0" err="1"/>
              <a:t>Pytorch</a:t>
            </a:r>
            <a:r>
              <a:rPr lang="en-IN" dirty="0"/>
              <a:t> and Transformer for tokenization and encoding the images and there classes.</a:t>
            </a:r>
          </a:p>
          <a:p>
            <a:endParaRPr lang="en-IN" dirty="0"/>
          </a:p>
          <a:p>
            <a:r>
              <a:rPr lang="en-IN" dirty="0"/>
              <a:t>https://colab.research.google.com/drive/1zUYWm-c6iOKpYjKRZnIDXdtPC02dbIty#scrollTo=oPraN6ybP5t6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4139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E7E2D-26F6-E97D-5AEB-21FBB3F4B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</p:spPr>
        <p:txBody>
          <a:bodyPr>
            <a:normAutofit fontScale="90000"/>
          </a:bodyPr>
          <a:lstStyle/>
          <a:p>
            <a:r>
              <a:rPr lang="en-IN" dirty="0"/>
              <a:t>Demo Of Machine Learning Model: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46C9-F81C-1D76-9797-84D4B4997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2191585" cy="4351338"/>
          </a:xfrm>
        </p:spPr>
        <p:txBody>
          <a:bodyPr/>
          <a:lstStyle/>
          <a:p>
            <a:r>
              <a:rPr lang="en-IN" dirty="0"/>
              <a:t>Loading the image to be classified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8B18B2-0E6D-63F5-4685-CEB25EDA2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785" y="1095375"/>
            <a:ext cx="7468247" cy="515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360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55C3E-A5D3-DF6A-CBF8-801257C55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79933-98D8-EEFE-648D-26B320E0A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6161D5-F0C6-77D6-5EAC-DD7CF7F39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192" y="849406"/>
            <a:ext cx="8836646" cy="515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503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55C3E-A5D3-DF6A-CBF8-801257C55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This is a </a:t>
            </a:r>
            <a:r>
              <a:rPr lang="en-IN" dirty="0" err="1"/>
              <a:t>Bussiness</a:t>
            </a:r>
            <a:r>
              <a:rPr lang="en-IN" dirty="0"/>
              <a:t> related Document..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B57D9E7-6965-ECD0-0305-D13B32E67C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2352" y="1825625"/>
            <a:ext cx="7467295" cy="4351338"/>
          </a:xfrm>
        </p:spPr>
      </p:pic>
    </p:spTree>
    <p:extLst>
      <p:ext uri="{BB962C8B-B14F-4D97-AF65-F5344CB8AC3E}">
        <p14:creationId xmlns:p14="http://schemas.microsoft.com/office/powerpoint/2010/main" val="3931119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1D3EC-3C76-6327-81D2-B65C6128D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Predicted Class: </a:t>
            </a:r>
            <a:r>
              <a:rPr lang="en-IN" dirty="0" err="1"/>
              <a:t>Bussiness</a:t>
            </a:r>
            <a:r>
              <a:rPr lang="en-IN" dirty="0"/>
              <a:t> Proof…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1384B-A270-E252-217A-4E5144805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DC0C22-C89E-0542-04D9-9E735E6AD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18" y="1478110"/>
            <a:ext cx="11556678" cy="394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025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127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VerifyMe </vt:lpstr>
      <vt:lpstr>PowerPoint Presentation</vt:lpstr>
      <vt:lpstr>PowerPoint Presentation</vt:lpstr>
      <vt:lpstr>PowerPoint Presentation</vt:lpstr>
      <vt:lpstr>Machine Learning Model </vt:lpstr>
      <vt:lpstr>Demo Of Machine Learning Model:  </vt:lpstr>
      <vt:lpstr>PowerPoint Presentation</vt:lpstr>
      <vt:lpstr>This is a Bussiness related Document..</vt:lpstr>
      <vt:lpstr>Predicted Class: Bussiness Proof…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VerifyMe </dc:title>
  <dc:creator>Sunpriya Bhatia</dc:creator>
  <cp:lastModifiedBy>Sunpriya Bhatia</cp:lastModifiedBy>
  <cp:revision>1</cp:revision>
  <dcterms:created xsi:type="dcterms:W3CDTF">2022-11-25T06:14:00Z</dcterms:created>
  <dcterms:modified xsi:type="dcterms:W3CDTF">2022-11-25T06:21:59Z</dcterms:modified>
</cp:coreProperties>
</file>