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59" r:id="rId7"/>
    <p:sldId id="261" r:id="rId8"/>
    <p:sldId id="262"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8D64-9A4F-C340-B4C5-CA53CAB39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824743-254F-A345-8413-8594D63B3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164F69-AAA1-6E4E-89DC-A57990651A49}"/>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5" name="Footer Placeholder 4">
            <a:extLst>
              <a:ext uri="{FF2B5EF4-FFF2-40B4-BE49-F238E27FC236}">
                <a16:creationId xmlns:a16="http://schemas.microsoft.com/office/drawing/2014/main" id="{8A1C2B44-AD24-9A43-AC81-337B41BD2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5D8E6-04C4-2D4F-A61F-57CEE1A44714}"/>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253289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53A9-3A78-E745-BB0A-C29F343A9E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975912-9A9E-CC45-96BA-CD3AEBC34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A26F0-0ACF-7C4D-947B-FE52CA7BA8A6}"/>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5" name="Footer Placeholder 4">
            <a:extLst>
              <a:ext uri="{FF2B5EF4-FFF2-40B4-BE49-F238E27FC236}">
                <a16:creationId xmlns:a16="http://schemas.microsoft.com/office/drawing/2014/main" id="{46130A43-17AC-B74C-B711-672806C1A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62FCC-06C0-394B-8042-19356BECE8ED}"/>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173230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A70E4-A44B-8C41-A8DE-4EEF31A1BD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326848-D5DF-3740-A84B-BCE61F465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8195E-EEE1-B543-AAB6-CEC11C58DB4A}"/>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5" name="Footer Placeholder 4">
            <a:extLst>
              <a:ext uri="{FF2B5EF4-FFF2-40B4-BE49-F238E27FC236}">
                <a16:creationId xmlns:a16="http://schemas.microsoft.com/office/drawing/2014/main" id="{5183FECE-AD09-5741-9972-353DBC355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D510A-6AD2-694F-A327-1DA448308075}"/>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338974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5ADA-CEBB-3244-8177-7DD12ED68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8FAA9-A0CA-9F4F-ACE5-8131E61F1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A4182-D73B-8A45-96E5-B35F14A34C0F}"/>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5" name="Footer Placeholder 4">
            <a:extLst>
              <a:ext uri="{FF2B5EF4-FFF2-40B4-BE49-F238E27FC236}">
                <a16:creationId xmlns:a16="http://schemas.microsoft.com/office/drawing/2014/main" id="{B0DC7E21-8A17-2A4C-AADC-F5FF0FB64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1F28C-16CD-664F-95E8-272B85B12DBB}"/>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174950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603A-DFEA-F84F-A6D9-462F2D21C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88B5AE-7872-F949-82A8-4C7FCA356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609AC-653A-9348-8024-403CE2F97010}"/>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5" name="Footer Placeholder 4">
            <a:extLst>
              <a:ext uri="{FF2B5EF4-FFF2-40B4-BE49-F238E27FC236}">
                <a16:creationId xmlns:a16="http://schemas.microsoft.com/office/drawing/2014/main" id="{805163BB-47D6-4E40-AAB4-022A3595B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F09D2-8A58-4445-9FDC-B28F3D484EEA}"/>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206872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4155-B336-124A-9685-ABC4E3D948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B43130-3F8F-6246-AC02-0D34DA10C3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C59EA-EBF0-A54F-BBA9-8F084332B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4BFEC-1977-1649-84B2-5CEF9DF7A1E5}"/>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6" name="Footer Placeholder 5">
            <a:extLst>
              <a:ext uri="{FF2B5EF4-FFF2-40B4-BE49-F238E27FC236}">
                <a16:creationId xmlns:a16="http://schemas.microsoft.com/office/drawing/2014/main" id="{EEA1300F-C055-E545-BC7E-4E34427A8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6F8DE-07C7-2040-A0E2-0FBE3A6C7DF9}"/>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376550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29E4-B9DE-F045-89C0-5358734B2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F1A6AF-4F53-F24E-9D4C-5D1724A3A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F3F0E-DD0B-0344-928A-DD11C8F549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3F522-F9DC-FD4C-A757-F480669B5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79561F-5827-6C4E-A360-6F6E4417F8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8E86C7-E38F-0D4E-999D-8510C577129B}"/>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8" name="Footer Placeholder 7">
            <a:extLst>
              <a:ext uri="{FF2B5EF4-FFF2-40B4-BE49-F238E27FC236}">
                <a16:creationId xmlns:a16="http://schemas.microsoft.com/office/drawing/2014/main" id="{77BFFC07-0CB1-9741-AB6E-30DC0C1D44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2B0B44-2A26-6F4E-957F-1E3F4E617906}"/>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344053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9383-8930-E440-8CFF-2B32335AC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F1A36B-8052-BC4B-99DB-3CA35C768E4D}"/>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4" name="Footer Placeholder 3">
            <a:extLst>
              <a:ext uri="{FF2B5EF4-FFF2-40B4-BE49-F238E27FC236}">
                <a16:creationId xmlns:a16="http://schemas.microsoft.com/office/drawing/2014/main" id="{F14A008A-BE9A-0C4C-9B51-B90A5E629E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11316-AF3D-B545-BCF3-ECE0C4C87047}"/>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399201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59B65-D57D-734A-8239-38AA7BA25BFF}"/>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3" name="Footer Placeholder 2">
            <a:extLst>
              <a:ext uri="{FF2B5EF4-FFF2-40B4-BE49-F238E27FC236}">
                <a16:creationId xmlns:a16="http://schemas.microsoft.com/office/drawing/2014/main" id="{E204985A-01D6-DD4F-BF72-9A44EBF6CA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93005A-AE9E-2F45-B8A6-F63F4949C58B}"/>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233368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611C-2998-CF49-9F55-C6F2FDF0B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25A39-2F78-D249-AB2B-D6946CB650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AFFFF0-9E53-7E46-8607-B2919BF24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7660C-1CBB-764F-8AD3-236AE0A8EFBB}"/>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6" name="Footer Placeholder 5">
            <a:extLst>
              <a:ext uri="{FF2B5EF4-FFF2-40B4-BE49-F238E27FC236}">
                <a16:creationId xmlns:a16="http://schemas.microsoft.com/office/drawing/2014/main" id="{BA0AD1FB-1960-5E43-883E-AFF266108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3E66C-2536-0245-A6CA-24ADF3AB0C87}"/>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175800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63EF-A947-F248-9698-0DC231718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875793-C382-184F-9691-606851A11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4061A3-BB98-D64F-903E-604131D02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A7BD8-E7D2-DE43-8515-6073A18F5937}"/>
              </a:ext>
            </a:extLst>
          </p:cNvPr>
          <p:cNvSpPr>
            <a:spLocks noGrp="1"/>
          </p:cNvSpPr>
          <p:nvPr>
            <p:ph type="dt" sz="half" idx="10"/>
          </p:nvPr>
        </p:nvSpPr>
        <p:spPr/>
        <p:txBody>
          <a:bodyPr/>
          <a:lstStyle/>
          <a:p>
            <a:fld id="{346A898F-40E5-B348-8220-B991A97957A8}" type="datetimeFigureOut">
              <a:rPr lang="en-US"/>
              <a:t>11/25/2020</a:t>
            </a:fld>
            <a:endParaRPr lang="en-US"/>
          </a:p>
        </p:txBody>
      </p:sp>
      <p:sp>
        <p:nvSpPr>
          <p:cNvPr id="6" name="Footer Placeholder 5">
            <a:extLst>
              <a:ext uri="{FF2B5EF4-FFF2-40B4-BE49-F238E27FC236}">
                <a16:creationId xmlns:a16="http://schemas.microsoft.com/office/drawing/2014/main" id="{3CD4ABF8-A27A-DD4D-BCB9-EA775179C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2C2EF-EA51-E243-90EE-DE058F4236A0}"/>
              </a:ext>
            </a:extLst>
          </p:cNvPr>
          <p:cNvSpPr>
            <a:spLocks noGrp="1"/>
          </p:cNvSpPr>
          <p:nvPr>
            <p:ph type="sldNum" sz="quarter" idx="12"/>
          </p:nvPr>
        </p:nvSpPr>
        <p:spPr/>
        <p:txBody>
          <a:bodyPr/>
          <a:lstStyle/>
          <a:p>
            <a:fld id="{DDB3D9F3-1A27-3844-A1CE-B1743E419C4C}" type="slidenum">
              <a:rPr lang="en-US"/>
              <a:t>‹#›</a:t>
            </a:fld>
            <a:endParaRPr lang="en-US"/>
          </a:p>
        </p:txBody>
      </p:sp>
    </p:spTree>
    <p:extLst>
      <p:ext uri="{BB962C8B-B14F-4D97-AF65-F5344CB8AC3E}">
        <p14:creationId xmlns:p14="http://schemas.microsoft.com/office/powerpoint/2010/main" val="166633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E9F84-E72C-4C44-B6F1-8E96FBF26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30F384-E194-AE4F-BA30-4F8231E3E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DB526-8B94-0644-82E1-85758B89D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A898F-40E5-B348-8220-B991A97957A8}" type="datetimeFigureOut">
              <a:rPr lang="en-US"/>
              <a:t>11/25/2020</a:t>
            </a:fld>
            <a:endParaRPr lang="en-US"/>
          </a:p>
        </p:txBody>
      </p:sp>
      <p:sp>
        <p:nvSpPr>
          <p:cNvPr id="5" name="Footer Placeholder 4">
            <a:extLst>
              <a:ext uri="{FF2B5EF4-FFF2-40B4-BE49-F238E27FC236}">
                <a16:creationId xmlns:a16="http://schemas.microsoft.com/office/drawing/2014/main" id="{1A402825-1BCE-0D44-9E54-D8EF06C25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6621DE-4186-5941-BA3E-B44659637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3D9F3-1A27-3844-A1CE-B1743E419C4C}" type="slidenum">
              <a:rPr lang="en-US"/>
              <a:t>‹#›</a:t>
            </a:fld>
            <a:endParaRPr lang="en-US"/>
          </a:p>
        </p:txBody>
      </p:sp>
    </p:spTree>
    <p:extLst>
      <p:ext uri="{BB962C8B-B14F-4D97-AF65-F5344CB8AC3E}">
        <p14:creationId xmlns:p14="http://schemas.microsoft.com/office/powerpoint/2010/main" val="1665631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D632-2A59-F844-8CAC-4E3E99EDE9F0}"/>
              </a:ext>
            </a:extLst>
          </p:cNvPr>
          <p:cNvSpPr>
            <a:spLocks noGrp="1"/>
          </p:cNvSpPr>
          <p:nvPr>
            <p:ph type="ctrTitle"/>
          </p:nvPr>
        </p:nvSpPr>
        <p:spPr>
          <a:xfrm>
            <a:off x="1840115" y="0"/>
            <a:ext cx="9144000" cy="2504951"/>
          </a:xfrm>
        </p:spPr>
        <p:txBody>
          <a:bodyPr>
            <a:normAutofit fontScale="90000"/>
          </a:bodyPr>
          <a:lstStyle/>
          <a:p>
            <a:r>
              <a:rPr lang="en-US"/>
              <a:t>PRESENTATION ON </a:t>
            </a:r>
            <a:br>
              <a:rPr lang="en-US"/>
            </a:br>
            <a:r>
              <a:rPr lang="en-US"/>
              <a:t>IOT BASED SMART GATE</a:t>
            </a:r>
            <a:br>
              <a:rPr lang="en-US"/>
            </a:br>
            <a:endParaRPr lang="en-US"/>
          </a:p>
        </p:txBody>
      </p:sp>
      <p:sp>
        <p:nvSpPr>
          <p:cNvPr id="3" name="Subtitle 2">
            <a:extLst>
              <a:ext uri="{FF2B5EF4-FFF2-40B4-BE49-F238E27FC236}">
                <a16:creationId xmlns:a16="http://schemas.microsoft.com/office/drawing/2014/main" id="{08B6526B-5F89-F140-8A6F-64EBE4FAD7BC}"/>
              </a:ext>
            </a:extLst>
          </p:cNvPr>
          <p:cNvSpPr>
            <a:spLocks noGrp="1"/>
          </p:cNvSpPr>
          <p:nvPr>
            <p:ph type="subTitle" idx="1"/>
          </p:nvPr>
        </p:nvSpPr>
        <p:spPr>
          <a:xfrm>
            <a:off x="1840115" y="1802080"/>
            <a:ext cx="9144000" cy="3253839"/>
          </a:xfrm>
        </p:spPr>
        <p:txBody>
          <a:bodyPr>
            <a:normAutofit fontScale="85000" lnSpcReduction="20000"/>
          </a:bodyPr>
          <a:lstStyle/>
          <a:p>
            <a:r>
              <a:rPr lang="en-US" sz="3200"/>
              <a:t>Made by</a:t>
            </a:r>
          </a:p>
          <a:p>
            <a:r>
              <a:rPr lang="en-US" sz="3200"/>
              <a:t>Sparsh Agrawal (181500722)</a:t>
            </a:r>
          </a:p>
          <a:p>
            <a:r>
              <a:rPr lang="en-US" sz="3200"/>
              <a:t>Submitted to</a:t>
            </a:r>
          </a:p>
          <a:p>
            <a:r>
              <a:rPr lang="en-US" sz="3200"/>
              <a:t>Mr. Amir Khan(Technical Trainer)</a:t>
            </a:r>
          </a:p>
          <a:p>
            <a:r>
              <a:rPr lang="en-US" sz="3200"/>
              <a:t>Department of computer Engineering and technology</a:t>
            </a:r>
          </a:p>
          <a:p>
            <a:endParaRPr lang="en-US" sz="3200"/>
          </a:p>
          <a:p>
            <a:r>
              <a:rPr lang="en-US" sz="3200"/>
              <a:t>GLA UNIVERSITY MATHURA INSTITUTE OF ENGINEERING AND TECHNOLOGY </a:t>
            </a:r>
          </a:p>
        </p:txBody>
      </p:sp>
      <p:pic>
        <p:nvPicPr>
          <p:cNvPr id="4" name="Picture 4">
            <a:extLst>
              <a:ext uri="{FF2B5EF4-FFF2-40B4-BE49-F238E27FC236}">
                <a16:creationId xmlns:a16="http://schemas.microsoft.com/office/drawing/2014/main" id="{BA61CB22-F987-BD49-8A41-A0E5C5FC8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39" y="4026477"/>
            <a:ext cx="1405014" cy="944449"/>
          </a:xfrm>
          <a:prstGeom prst="rect">
            <a:avLst/>
          </a:prstGeom>
        </p:spPr>
      </p:pic>
    </p:spTree>
    <p:extLst>
      <p:ext uri="{BB962C8B-B14F-4D97-AF65-F5344CB8AC3E}">
        <p14:creationId xmlns:p14="http://schemas.microsoft.com/office/powerpoint/2010/main" val="388693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03AB-96A0-8E42-AFAC-F4801C6FE9AA}"/>
              </a:ext>
            </a:extLst>
          </p:cNvPr>
          <p:cNvSpPr>
            <a:spLocks noGrp="1"/>
          </p:cNvSpPr>
          <p:nvPr>
            <p:ph type="title"/>
          </p:nvPr>
        </p:nvSpPr>
        <p:spPr>
          <a:xfrm>
            <a:off x="1042307" y="1162999"/>
            <a:ext cx="10515600" cy="1325563"/>
          </a:xfrm>
        </p:spPr>
        <p:txBody>
          <a:bodyPr/>
          <a:lstStyle/>
          <a:p>
            <a:r>
              <a:rPr lang="en-US"/>
              <a:t>Future scope</a:t>
            </a:r>
          </a:p>
        </p:txBody>
      </p:sp>
      <p:sp>
        <p:nvSpPr>
          <p:cNvPr id="3" name="Content Placeholder 2">
            <a:extLst>
              <a:ext uri="{FF2B5EF4-FFF2-40B4-BE49-F238E27FC236}">
                <a16:creationId xmlns:a16="http://schemas.microsoft.com/office/drawing/2014/main" id="{153A588D-067F-AD44-9D7B-691CF7E27FF5}"/>
              </a:ext>
            </a:extLst>
          </p:cNvPr>
          <p:cNvSpPr>
            <a:spLocks noGrp="1"/>
          </p:cNvSpPr>
          <p:nvPr>
            <p:ph idx="1"/>
          </p:nvPr>
        </p:nvSpPr>
        <p:spPr>
          <a:xfrm>
            <a:off x="838200" y="3005941"/>
            <a:ext cx="10515600" cy="3171021"/>
          </a:xfrm>
        </p:spPr>
        <p:txBody>
          <a:bodyPr/>
          <a:lstStyle/>
          <a:p>
            <a:r>
              <a:rPr lang="en-US"/>
              <a:t>We can use this gate in smart gate or smart home automation by using some more sensors</a:t>
            </a:r>
          </a:p>
          <a:p>
            <a:r>
              <a:rPr lang="en-US"/>
              <a:t>We can send health info which generated by this gate to our doctor.</a:t>
            </a:r>
          </a:p>
          <a:p>
            <a:r>
              <a:rPr lang="en-US"/>
              <a:t>We can make this gate a security gate.</a:t>
            </a:r>
          </a:p>
          <a:p>
            <a:r>
              <a:rPr lang="en-US"/>
              <a:t>This gate can share the info about home to the owner of the house.</a:t>
            </a:r>
          </a:p>
        </p:txBody>
      </p:sp>
    </p:spTree>
    <p:extLst>
      <p:ext uri="{BB962C8B-B14F-4D97-AF65-F5344CB8AC3E}">
        <p14:creationId xmlns:p14="http://schemas.microsoft.com/office/powerpoint/2010/main" val="199198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4D24-0FD6-1349-81BE-607EBB4D8377}"/>
              </a:ext>
            </a:extLst>
          </p:cNvPr>
          <p:cNvSpPr>
            <a:spLocks noGrp="1"/>
          </p:cNvSpPr>
          <p:nvPr>
            <p:ph type="title"/>
          </p:nvPr>
        </p:nvSpPr>
        <p:spPr>
          <a:xfrm>
            <a:off x="1302080" y="1481880"/>
            <a:ext cx="10515600" cy="1325563"/>
          </a:xfrm>
        </p:spPr>
        <p:txBody>
          <a:bodyPr/>
          <a:lstStyle/>
          <a:p>
            <a:r>
              <a:rPr lang="en-US"/>
              <a:t>Conclusion</a:t>
            </a:r>
          </a:p>
        </p:txBody>
      </p:sp>
      <p:sp>
        <p:nvSpPr>
          <p:cNvPr id="3" name="Content Placeholder 2">
            <a:extLst>
              <a:ext uri="{FF2B5EF4-FFF2-40B4-BE49-F238E27FC236}">
                <a16:creationId xmlns:a16="http://schemas.microsoft.com/office/drawing/2014/main" id="{B6E6CEC7-5A0E-654B-BA71-91903E3821F0}"/>
              </a:ext>
            </a:extLst>
          </p:cNvPr>
          <p:cNvSpPr>
            <a:spLocks noGrp="1"/>
          </p:cNvSpPr>
          <p:nvPr>
            <p:ph idx="1"/>
          </p:nvPr>
        </p:nvSpPr>
        <p:spPr>
          <a:xfrm>
            <a:off x="1676400" y="3599708"/>
            <a:ext cx="10515600" cy="2442318"/>
          </a:xfrm>
        </p:spPr>
        <p:txBody>
          <a:bodyPr/>
          <a:lstStyle/>
          <a:p>
            <a:pPr marL="0" indent="0">
              <a:buNone/>
            </a:pPr>
            <a:r>
              <a:rPr lang="en-US"/>
              <a:t>This is just a overview of project. We have may things to research for that type of gate.</a:t>
            </a:r>
          </a:p>
        </p:txBody>
      </p:sp>
    </p:spTree>
    <p:extLst>
      <p:ext uri="{BB962C8B-B14F-4D97-AF65-F5344CB8AC3E}">
        <p14:creationId xmlns:p14="http://schemas.microsoft.com/office/powerpoint/2010/main" val="419039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0AEF-3E77-B540-84ED-34A7AA9D36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E3373E-9ED7-5244-8FE0-7F07F4357D66}"/>
              </a:ext>
            </a:extLst>
          </p:cNvPr>
          <p:cNvSpPr>
            <a:spLocks noGrp="1"/>
          </p:cNvSpPr>
          <p:nvPr>
            <p:ph idx="1"/>
          </p:nvPr>
        </p:nvSpPr>
        <p:spPr/>
        <p:txBody>
          <a:bodyPr>
            <a:normAutofit/>
          </a:bodyPr>
          <a:lstStyle/>
          <a:p>
            <a:pPr marL="0" indent="0">
              <a:buNone/>
            </a:pPr>
            <a:r>
              <a:rPr lang="en-US" sz="9600" b="1" i="1"/>
              <a:t>          Thank you</a:t>
            </a:r>
            <a:endParaRPr lang="en-US" sz="6000" b="1" i="1" u="sng"/>
          </a:p>
        </p:txBody>
      </p:sp>
    </p:spTree>
    <p:extLst>
      <p:ext uri="{BB962C8B-B14F-4D97-AF65-F5344CB8AC3E}">
        <p14:creationId xmlns:p14="http://schemas.microsoft.com/office/powerpoint/2010/main" val="32068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B401-F744-224C-B6E6-DE6DF860A447}"/>
              </a:ext>
            </a:extLst>
          </p:cNvPr>
          <p:cNvSpPr>
            <a:spLocks noGrp="1"/>
          </p:cNvSpPr>
          <p:nvPr>
            <p:ph type="title"/>
          </p:nvPr>
        </p:nvSpPr>
        <p:spPr/>
        <p:txBody>
          <a:bodyPr/>
          <a:lstStyle/>
          <a:p>
            <a:r>
              <a:rPr lang="en-US"/>
              <a:t>Index</a:t>
            </a:r>
          </a:p>
        </p:txBody>
      </p:sp>
      <p:sp>
        <p:nvSpPr>
          <p:cNvPr id="3" name="Content Placeholder 2">
            <a:extLst>
              <a:ext uri="{FF2B5EF4-FFF2-40B4-BE49-F238E27FC236}">
                <a16:creationId xmlns:a16="http://schemas.microsoft.com/office/drawing/2014/main" id="{6FD745CA-0D9C-6A48-88D5-04042E712FAE}"/>
              </a:ext>
            </a:extLst>
          </p:cNvPr>
          <p:cNvSpPr>
            <a:spLocks noGrp="1"/>
          </p:cNvSpPr>
          <p:nvPr>
            <p:ph idx="1"/>
          </p:nvPr>
        </p:nvSpPr>
        <p:spPr/>
        <p:txBody>
          <a:bodyPr/>
          <a:lstStyle/>
          <a:p>
            <a:r>
              <a:rPr lang="en-US"/>
              <a:t>Introduction </a:t>
            </a:r>
          </a:p>
          <a:p>
            <a:r>
              <a:rPr lang="en-US"/>
              <a:t>Objective</a:t>
            </a:r>
          </a:p>
          <a:p>
            <a:r>
              <a:rPr lang="en-US"/>
              <a:t>Layout</a:t>
            </a:r>
          </a:p>
          <a:p>
            <a:r>
              <a:rPr lang="en-US"/>
              <a:t>Components</a:t>
            </a:r>
          </a:p>
          <a:p>
            <a:r>
              <a:rPr lang="en-US"/>
              <a:t>Future scope</a:t>
            </a:r>
          </a:p>
          <a:p>
            <a:r>
              <a:rPr lang="en-US"/>
              <a:t>Conclusion </a:t>
            </a:r>
          </a:p>
          <a:p>
            <a:endParaRPr lang="en-US"/>
          </a:p>
          <a:p>
            <a:endParaRPr lang="en-US"/>
          </a:p>
          <a:p>
            <a:pPr marL="0" indent="0">
              <a:buNone/>
            </a:pPr>
            <a:endParaRPr lang="en-US"/>
          </a:p>
          <a:p>
            <a:endParaRPr lang="en-US"/>
          </a:p>
        </p:txBody>
      </p:sp>
    </p:spTree>
    <p:extLst>
      <p:ext uri="{BB962C8B-B14F-4D97-AF65-F5344CB8AC3E}">
        <p14:creationId xmlns:p14="http://schemas.microsoft.com/office/powerpoint/2010/main" val="193735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221B-E7AE-9D4D-AD07-A7F4FECB4E62}"/>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2ACE4C93-8314-5E46-BA3E-7D6F1AA699D1}"/>
              </a:ext>
            </a:extLst>
          </p:cNvPr>
          <p:cNvSpPr>
            <a:spLocks noGrp="1"/>
          </p:cNvSpPr>
          <p:nvPr>
            <p:ph idx="1"/>
          </p:nvPr>
        </p:nvSpPr>
        <p:spPr/>
        <p:txBody>
          <a:bodyPr/>
          <a:lstStyle/>
          <a:p>
            <a:r>
              <a:rPr lang="en-US"/>
              <a:t>At the time of covid-19 as we all know that how this affect our life styles we carry sanitizers everywhere because of the fear of corona instead of this many people are kept by corona. Because mainly we touched gates at banks,homes,shops,etc.</a:t>
            </a:r>
          </a:p>
          <a:p>
            <a:r>
              <a:rPr lang="en-US"/>
              <a:t>At those places we want gate keeper for safety they also become patient corona.</a:t>
            </a:r>
          </a:p>
          <a:p>
            <a:r>
              <a:rPr lang="en-US"/>
              <a:t>For gate keepers this gate is useful to protect them from corona. In this we use ultrasonic sensor and mlx90614 using arduino and we use many modules but these are main sensors.</a:t>
            </a:r>
          </a:p>
        </p:txBody>
      </p:sp>
    </p:spTree>
    <p:extLst>
      <p:ext uri="{BB962C8B-B14F-4D97-AF65-F5344CB8AC3E}">
        <p14:creationId xmlns:p14="http://schemas.microsoft.com/office/powerpoint/2010/main" val="428615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A184-1A5A-F746-9687-0E52A229435F}"/>
              </a:ext>
            </a:extLst>
          </p:cNvPr>
          <p:cNvSpPr>
            <a:spLocks noGrp="1"/>
          </p:cNvSpPr>
          <p:nvPr>
            <p:ph type="title"/>
          </p:nvPr>
        </p:nvSpPr>
        <p:spPr>
          <a:xfrm>
            <a:off x="838200" y="946315"/>
            <a:ext cx="10515600" cy="2226622"/>
          </a:xfrm>
        </p:spPr>
        <p:txBody>
          <a:bodyPr>
            <a:normAutofit/>
          </a:bodyPr>
          <a:lstStyle/>
          <a:p>
            <a:r>
              <a:rPr lang="en-US"/>
              <a:t>Objective </a:t>
            </a:r>
          </a:p>
        </p:txBody>
      </p:sp>
      <p:sp>
        <p:nvSpPr>
          <p:cNvPr id="3" name="Content Placeholder 2">
            <a:extLst>
              <a:ext uri="{FF2B5EF4-FFF2-40B4-BE49-F238E27FC236}">
                <a16:creationId xmlns:a16="http://schemas.microsoft.com/office/drawing/2014/main" id="{5AD5AF3E-7718-B647-B82B-4560E7D011E7}"/>
              </a:ext>
            </a:extLst>
          </p:cNvPr>
          <p:cNvSpPr>
            <a:spLocks noGrp="1"/>
          </p:cNvSpPr>
          <p:nvPr>
            <p:ph idx="1"/>
          </p:nvPr>
        </p:nvSpPr>
        <p:spPr>
          <a:xfrm>
            <a:off x="838200" y="3172937"/>
            <a:ext cx="10515600" cy="3004025"/>
          </a:xfrm>
        </p:spPr>
        <p:txBody>
          <a:bodyPr/>
          <a:lstStyle/>
          <a:p>
            <a:r>
              <a:rPr lang="en-US"/>
              <a:t>The main objective of this project is to protect someone from corona virus or any the virus</a:t>
            </a:r>
          </a:p>
          <a:p>
            <a:r>
              <a:rPr lang="en-US"/>
              <a:t>Less laboured</a:t>
            </a:r>
          </a:p>
        </p:txBody>
      </p:sp>
    </p:spTree>
    <p:extLst>
      <p:ext uri="{BB962C8B-B14F-4D97-AF65-F5344CB8AC3E}">
        <p14:creationId xmlns:p14="http://schemas.microsoft.com/office/powerpoint/2010/main" val="281897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5221-B25D-BB48-B799-EE01E8AE00CA}"/>
              </a:ext>
            </a:extLst>
          </p:cNvPr>
          <p:cNvSpPr>
            <a:spLocks noGrp="1"/>
          </p:cNvSpPr>
          <p:nvPr>
            <p:ph type="title"/>
          </p:nvPr>
        </p:nvSpPr>
        <p:spPr/>
        <p:txBody>
          <a:bodyPr/>
          <a:lstStyle/>
          <a:p>
            <a:r>
              <a:rPr lang="en-US"/>
              <a:t>Layout </a:t>
            </a:r>
          </a:p>
        </p:txBody>
      </p:sp>
      <p:pic>
        <p:nvPicPr>
          <p:cNvPr id="4" name="Picture 4">
            <a:extLst>
              <a:ext uri="{FF2B5EF4-FFF2-40B4-BE49-F238E27FC236}">
                <a16:creationId xmlns:a16="http://schemas.microsoft.com/office/drawing/2014/main" id="{E6E45A3A-905D-E44F-86C8-0B98BB67A5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4691" y="834984"/>
            <a:ext cx="3618264" cy="56578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5713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D458-29C5-DB4A-832C-7B31AEDE1E33}"/>
              </a:ext>
            </a:extLst>
          </p:cNvPr>
          <p:cNvSpPr>
            <a:spLocks noGrp="1"/>
          </p:cNvSpPr>
          <p:nvPr>
            <p:ph type="title"/>
          </p:nvPr>
        </p:nvSpPr>
        <p:spPr/>
        <p:txBody>
          <a:bodyPr/>
          <a:lstStyle/>
          <a:p>
            <a:r>
              <a:rPr lang="en-US"/>
              <a:t>Components</a:t>
            </a:r>
          </a:p>
        </p:txBody>
      </p:sp>
      <p:sp>
        <p:nvSpPr>
          <p:cNvPr id="3" name="Content Placeholder 2">
            <a:extLst>
              <a:ext uri="{FF2B5EF4-FFF2-40B4-BE49-F238E27FC236}">
                <a16:creationId xmlns:a16="http://schemas.microsoft.com/office/drawing/2014/main" id="{33996558-5428-D24B-B902-39112103F140}"/>
              </a:ext>
            </a:extLst>
          </p:cNvPr>
          <p:cNvSpPr>
            <a:spLocks noGrp="1"/>
          </p:cNvSpPr>
          <p:nvPr>
            <p:ph idx="1"/>
          </p:nvPr>
        </p:nvSpPr>
        <p:spPr/>
        <p:txBody>
          <a:bodyPr/>
          <a:lstStyle/>
          <a:p>
            <a:r>
              <a:rPr lang="en-US"/>
              <a:t>Arduino UNO</a:t>
            </a:r>
          </a:p>
          <a:p>
            <a:pPr marL="0" indent="0">
              <a:buNone/>
            </a:pPr>
            <a:r>
              <a:rPr lang="en-US"/>
              <a:t>                                                                   </a:t>
            </a:r>
          </a:p>
        </p:txBody>
      </p:sp>
      <p:pic>
        <p:nvPicPr>
          <p:cNvPr id="6" name="Picture 6">
            <a:extLst>
              <a:ext uri="{FF2B5EF4-FFF2-40B4-BE49-F238E27FC236}">
                <a16:creationId xmlns:a16="http://schemas.microsoft.com/office/drawing/2014/main" id="{AD775B9C-086A-BF4B-A48E-338252A1B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06153"/>
            <a:ext cx="4612356" cy="3786185"/>
          </a:xfrm>
          <a:prstGeom prst="rect">
            <a:avLst/>
          </a:prstGeom>
        </p:spPr>
      </p:pic>
      <p:sp>
        <p:nvSpPr>
          <p:cNvPr id="8" name="TextBox 7">
            <a:extLst>
              <a:ext uri="{FF2B5EF4-FFF2-40B4-BE49-F238E27FC236}">
                <a16:creationId xmlns:a16="http://schemas.microsoft.com/office/drawing/2014/main" id="{C789F4C5-30E7-174E-BD21-875BCC2D4847}"/>
              </a:ext>
            </a:extLst>
          </p:cNvPr>
          <p:cNvSpPr txBox="1"/>
          <p:nvPr/>
        </p:nvSpPr>
        <p:spPr>
          <a:xfrm>
            <a:off x="1136506" y="2394960"/>
            <a:ext cx="4318721" cy="1323439"/>
          </a:xfrm>
          <a:prstGeom prst="rect">
            <a:avLst/>
          </a:prstGeom>
          <a:noFill/>
        </p:spPr>
        <p:txBody>
          <a:bodyPr wrap="square">
            <a:spAutoFit/>
          </a:bodyPr>
          <a:lstStyle/>
          <a:p>
            <a:r>
              <a:rPr lang="en-US" sz="2000"/>
              <a:t>The Arduino UNO is an open-source micro controller board based on the Microchip ATmega328P micro controller.</a:t>
            </a:r>
          </a:p>
        </p:txBody>
      </p:sp>
    </p:spTree>
    <p:extLst>
      <p:ext uri="{BB962C8B-B14F-4D97-AF65-F5344CB8AC3E}">
        <p14:creationId xmlns:p14="http://schemas.microsoft.com/office/powerpoint/2010/main" val="267979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04B0-F460-8E44-B276-950009A5436D}"/>
              </a:ext>
            </a:extLst>
          </p:cNvPr>
          <p:cNvSpPr>
            <a:spLocks noGrp="1"/>
          </p:cNvSpPr>
          <p:nvPr>
            <p:ph type="title"/>
          </p:nvPr>
        </p:nvSpPr>
        <p:spPr/>
        <p:txBody>
          <a:bodyPr/>
          <a:lstStyle/>
          <a:p>
            <a:r>
              <a:rPr lang="en-US"/>
              <a:t>Components </a:t>
            </a:r>
          </a:p>
        </p:txBody>
      </p:sp>
      <p:sp>
        <p:nvSpPr>
          <p:cNvPr id="3" name="Content Placeholder 2">
            <a:extLst>
              <a:ext uri="{FF2B5EF4-FFF2-40B4-BE49-F238E27FC236}">
                <a16:creationId xmlns:a16="http://schemas.microsoft.com/office/drawing/2014/main" id="{059101DA-266A-3A43-99F2-E4A1C94998B9}"/>
              </a:ext>
            </a:extLst>
          </p:cNvPr>
          <p:cNvSpPr>
            <a:spLocks noGrp="1"/>
          </p:cNvSpPr>
          <p:nvPr>
            <p:ph idx="1"/>
          </p:nvPr>
        </p:nvSpPr>
        <p:spPr/>
        <p:txBody>
          <a:bodyPr/>
          <a:lstStyle/>
          <a:p>
            <a:r>
              <a:rPr lang="en-US"/>
              <a:t>Ultrasonic sensor </a:t>
            </a:r>
          </a:p>
        </p:txBody>
      </p:sp>
      <p:sp>
        <p:nvSpPr>
          <p:cNvPr id="5" name="TextBox 4">
            <a:extLst>
              <a:ext uri="{FF2B5EF4-FFF2-40B4-BE49-F238E27FC236}">
                <a16:creationId xmlns:a16="http://schemas.microsoft.com/office/drawing/2014/main" id="{3E8697D4-E6DE-1C46-B46B-1099CDBE8E6D}"/>
              </a:ext>
            </a:extLst>
          </p:cNvPr>
          <p:cNvSpPr txBox="1"/>
          <p:nvPr/>
        </p:nvSpPr>
        <p:spPr>
          <a:xfrm>
            <a:off x="838200" y="2460115"/>
            <a:ext cx="4579917" cy="1015663"/>
          </a:xfrm>
          <a:prstGeom prst="rect">
            <a:avLst/>
          </a:prstGeom>
          <a:noFill/>
        </p:spPr>
        <p:txBody>
          <a:bodyPr wrap="square">
            <a:spAutoFit/>
          </a:bodyPr>
          <a:lstStyle/>
          <a:p>
            <a:r>
              <a:rPr lang="en-US" sz="2000"/>
              <a:t>Ultrasonic Sensors measure the distance to the target by measuring the time between the emission and reception.</a:t>
            </a:r>
          </a:p>
        </p:txBody>
      </p:sp>
      <p:pic>
        <p:nvPicPr>
          <p:cNvPr id="4" name="Picture 5">
            <a:extLst>
              <a:ext uri="{FF2B5EF4-FFF2-40B4-BE49-F238E27FC236}">
                <a16:creationId xmlns:a16="http://schemas.microsoft.com/office/drawing/2014/main" id="{AD00154D-CFDB-014A-9A3A-2765B252E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133" y="1439333"/>
            <a:ext cx="5418667" cy="5418667"/>
          </a:xfrm>
          <a:prstGeom prst="rect">
            <a:avLst/>
          </a:prstGeom>
        </p:spPr>
      </p:pic>
    </p:spTree>
    <p:extLst>
      <p:ext uri="{BB962C8B-B14F-4D97-AF65-F5344CB8AC3E}">
        <p14:creationId xmlns:p14="http://schemas.microsoft.com/office/powerpoint/2010/main" val="254984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468-0077-1142-97AA-72027068A0A0}"/>
              </a:ext>
            </a:extLst>
          </p:cNvPr>
          <p:cNvSpPr>
            <a:spLocks noGrp="1"/>
          </p:cNvSpPr>
          <p:nvPr>
            <p:ph type="title"/>
          </p:nvPr>
        </p:nvSpPr>
        <p:spPr/>
        <p:txBody>
          <a:bodyPr/>
          <a:lstStyle/>
          <a:p>
            <a:r>
              <a:rPr lang="en-US"/>
              <a:t>Components </a:t>
            </a:r>
          </a:p>
        </p:txBody>
      </p:sp>
      <p:sp>
        <p:nvSpPr>
          <p:cNvPr id="3" name="Content Placeholder 2">
            <a:extLst>
              <a:ext uri="{FF2B5EF4-FFF2-40B4-BE49-F238E27FC236}">
                <a16:creationId xmlns:a16="http://schemas.microsoft.com/office/drawing/2014/main" id="{41FFD0F5-2540-324C-BBAF-AC32E74648E1}"/>
              </a:ext>
            </a:extLst>
          </p:cNvPr>
          <p:cNvSpPr>
            <a:spLocks noGrp="1"/>
          </p:cNvSpPr>
          <p:nvPr>
            <p:ph idx="1"/>
          </p:nvPr>
        </p:nvSpPr>
        <p:spPr>
          <a:xfrm>
            <a:off x="838199" y="1825625"/>
            <a:ext cx="11129901" cy="1603375"/>
          </a:xfrm>
        </p:spPr>
        <p:txBody>
          <a:bodyPr>
            <a:normAutofit lnSpcReduction="10000"/>
          </a:bodyPr>
          <a:lstStyle/>
          <a:p>
            <a:r>
              <a:rPr lang="en-US"/>
              <a:t>Mlx90614 </a:t>
            </a:r>
          </a:p>
          <a:p>
            <a:pPr marL="0" indent="0">
              <a:buNone/>
            </a:pPr>
            <a:r>
              <a:rPr lang="en-US"/>
              <a:t>   MLX90614 Contact less Infrared Temperature sensor .The MLX90614 is an infrared thermometer for non-contact temperature measurements capable of measuring temperature.</a:t>
            </a:r>
            <a:endParaRPr lang="en-US" sz="2000"/>
          </a:p>
        </p:txBody>
      </p:sp>
      <p:pic>
        <p:nvPicPr>
          <p:cNvPr id="4" name="Picture 4">
            <a:extLst>
              <a:ext uri="{FF2B5EF4-FFF2-40B4-BE49-F238E27FC236}">
                <a16:creationId xmlns:a16="http://schemas.microsoft.com/office/drawing/2014/main" id="{83D54A0F-11C1-F343-BEDC-B92B4478B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130" y="3563936"/>
            <a:ext cx="5251739" cy="3136961"/>
          </a:xfrm>
          <a:prstGeom prst="rect">
            <a:avLst/>
          </a:prstGeom>
        </p:spPr>
      </p:pic>
    </p:spTree>
    <p:extLst>
      <p:ext uri="{BB962C8B-B14F-4D97-AF65-F5344CB8AC3E}">
        <p14:creationId xmlns:p14="http://schemas.microsoft.com/office/powerpoint/2010/main" val="295731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FC6C-7B1B-7B4C-8DC7-5C11D8354575}"/>
              </a:ext>
            </a:extLst>
          </p:cNvPr>
          <p:cNvSpPr>
            <a:spLocks noGrp="1"/>
          </p:cNvSpPr>
          <p:nvPr>
            <p:ph type="title"/>
          </p:nvPr>
        </p:nvSpPr>
        <p:spPr/>
        <p:txBody>
          <a:bodyPr/>
          <a:lstStyle/>
          <a:p>
            <a:r>
              <a:rPr lang="en-US"/>
              <a:t>Components</a:t>
            </a:r>
          </a:p>
        </p:txBody>
      </p:sp>
      <p:sp>
        <p:nvSpPr>
          <p:cNvPr id="3" name="Content Placeholder 2">
            <a:extLst>
              <a:ext uri="{FF2B5EF4-FFF2-40B4-BE49-F238E27FC236}">
                <a16:creationId xmlns:a16="http://schemas.microsoft.com/office/drawing/2014/main" id="{EFEF8EAB-5E5E-D047-AE2F-DEE92FEFCAFF}"/>
              </a:ext>
            </a:extLst>
          </p:cNvPr>
          <p:cNvSpPr>
            <a:spLocks noGrp="1"/>
          </p:cNvSpPr>
          <p:nvPr>
            <p:ph idx="1"/>
          </p:nvPr>
        </p:nvSpPr>
        <p:spPr>
          <a:xfrm>
            <a:off x="838200" y="1391639"/>
            <a:ext cx="10515600" cy="4785323"/>
          </a:xfrm>
        </p:spPr>
        <p:txBody>
          <a:bodyPr/>
          <a:lstStyle/>
          <a:p>
            <a:r>
              <a:rPr lang="en-US"/>
              <a:t>Breadboard                             jumper wires</a:t>
            </a:r>
          </a:p>
        </p:txBody>
      </p:sp>
      <p:pic>
        <p:nvPicPr>
          <p:cNvPr id="4" name="Picture 4">
            <a:extLst>
              <a:ext uri="{FF2B5EF4-FFF2-40B4-BE49-F238E27FC236}">
                <a16:creationId xmlns:a16="http://schemas.microsoft.com/office/drawing/2014/main" id="{85282863-1FF3-5C4F-B57C-36A39E411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07" y="2717201"/>
            <a:ext cx="3646946" cy="2749159"/>
          </a:xfrm>
          <a:prstGeom prst="rect">
            <a:avLst/>
          </a:prstGeom>
        </p:spPr>
      </p:pic>
      <p:pic>
        <p:nvPicPr>
          <p:cNvPr id="5" name="Picture 5">
            <a:extLst>
              <a:ext uri="{FF2B5EF4-FFF2-40B4-BE49-F238E27FC236}">
                <a16:creationId xmlns:a16="http://schemas.microsoft.com/office/drawing/2014/main" id="{51E3D309-5DC1-A847-B833-87A266ED9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74" y="2429633"/>
            <a:ext cx="3121350" cy="2709334"/>
          </a:xfrm>
          <a:prstGeom prst="rect">
            <a:avLst/>
          </a:prstGeom>
        </p:spPr>
      </p:pic>
    </p:spTree>
    <p:extLst>
      <p:ext uri="{BB962C8B-B14F-4D97-AF65-F5344CB8AC3E}">
        <p14:creationId xmlns:p14="http://schemas.microsoft.com/office/powerpoint/2010/main" val="3626064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PRESENTATION ON  IOT BASED SMART GATE </vt:lpstr>
      <vt:lpstr>Index</vt:lpstr>
      <vt:lpstr>Introduction </vt:lpstr>
      <vt:lpstr>Objective </vt:lpstr>
      <vt:lpstr>Layout </vt:lpstr>
      <vt:lpstr>Components</vt:lpstr>
      <vt:lpstr>Components </vt:lpstr>
      <vt:lpstr>Components </vt:lpstr>
      <vt:lpstr>Components</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IOT BASED SMART GATE </dc:title>
  <dc:creator>Sparsh Agrawal</dc:creator>
  <cp:lastModifiedBy>Unknown User</cp:lastModifiedBy>
  <cp:revision>11</cp:revision>
  <dcterms:created xsi:type="dcterms:W3CDTF">2020-11-23T19:29:43Z</dcterms:created>
  <dcterms:modified xsi:type="dcterms:W3CDTF">2020-11-25T16:06:24Z</dcterms:modified>
</cp:coreProperties>
</file>