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63" r:id="rId3"/>
    <p:sldId id="257" r:id="rId4"/>
    <p:sldId id="264"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2" autoAdjust="0"/>
    <p:restoredTop sz="94660"/>
  </p:normalViewPr>
  <p:slideViewPr>
    <p:cSldViewPr snapToGrid="0">
      <p:cViewPr varScale="1">
        <p:scale>
          <a:sx n="89" d="100"/>
          <a:sy n="89" d="100"/>
        </p:scale>
        <p:origin x="41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141A32-D404-4803-86D1-CB1CB6948DBF}" type="datetimeFigureOut">
              <a:rPr lang="en-US" smtClean="0"/>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0BEC99-7F81-400F-BFE0-547606DDD207}" type="slidenum">
              <a:rPr lang="en-US" smtClean="0"/>
              <a:t>‹#›</a:t>
            </a:fld>
            <a:endParaRPr lang="en-US" dirty="0"/>
          </a:p>
        </p:txBody>
      </p:sp>
    </p:spTree>
    <p:extLst>
      <p:ext uri="{BB962C8B-B14F-4D97-AF65-F5344CB8AC3E}">
        <p14:creationId xmlns:p14="http://schemas.microsoft.com/office/powerpoint/2010/main" val="129804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141A32-D404-4803-86D1-CB1CB6948DBF}" type="datetimeFigureOut">
              <a:rPr lang="en-US" smtClean="0"/>
              <a:t>9/2/2018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0BEC99-7F81-400F-BFE0-547606DDD207}" type="slidenum">
              <a:rPr lang="en-US" smtClean="0"/>
              <a:t>‹#›</a:t>
            </a:fld>
            <a:endParaRPr lang="en-US" dirty="0"/>
          </a:p>
        </p:txBody>
      </p:sp>
    </p:spTree>
    <p:extLst>
      <p:ext uri="{BB962C8B-B14F-4D97-AF65-F5344CB8AC3E}">
        <p14:creationId xmlns:p14="http://schemas.microsoft.com/office/powerpoint/2010/main" val="4205062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141A32-D404-4803-86D1-CB1CB6948DBF}" type="datetimeFigureOut">
              <a:rPr lang="en-US" smtClean="0"/>
              <a:t>9/2/2018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0BEC99-7F81-400F-BFE0-547606DDD207}" type="slidenum">
              <a:rPr lang="en-US" smtClean="0"/>
              <a:t>‹#›</a:t>
            </a:fld>
            <a:endParaRPr lang="en-US" dirty="0"/>
          </a:p>
        </p:txBody>
      </p:sp>
    </p:spTree>
    <p:extLst>
      <p:ext uri="{BB962C8B-B14F-4D97-AF65-F5344CB8AC3E}">
        <p14:creationId xmlns:p14="http://schemas.microsoft.com/office/powerpoint/2010/main" val="4130441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141A32-D404-4803-86D1-CB1CB6948DBF}" type="datetimeFigureOut">
              <a:rPr lang="en-US" smtClean="0"/>
              <a:t>9/2/2018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0BEC99-7F81-400F-BFE0-547606DDD207}"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70962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141A32-D404-4803-86D1-CB1CB6948DBF}" type="datetimeFigureOut">
              <a:rPr lang="en-US" smtClean="0"/>
              <a:t>9/2/2018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0BEC99-7F81-400F-BFE0-547606DDD207}" type="slidenum">
              <a:rPr lang="en-US" smtClean="0"/>
              <a:t>‹#›</a:t>
            </a:fld>
            <a:endParaRPr lang="en-US" dirty="0"/>
          </a:p>
        </p:txBody>
      </p:sp>
    </p:spTree>
    <p:extLst>
      <p:ext uri="{BB962C8B-B14F-4D97-AF65-F5344CB8AC3E}">
        <p14:creationId xmlns:p14="http://schemas.microsoft.com/office/powerpoint/2010/main" val="142024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8141A32-D404-4803-86D1-CB1CB6948DBF}" type="datetimeFigureOut">
              <a:rPr lang="en-US" smtClean="0"/>
              <a:t>9/2/2018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90BEC99-7F81-400F-BFE0-547606DDD207}" type="slidenum">
              <a:rPr lang="en-US" smtClean="0"/>
              <a:t>‹#›</a:t>
            </a:fld>
            <a:endParaRPr lang="en-US" dirty="0"/>
          </a:p>
        </p:txBody>
      </p:sp>
    </p:spTree>
    <p:extLst>
      <p:ext uri="{BB962C8B-B14F-4D97-AF65-F5344CB8AC3E}">
        <p14:creationId xmlns:p14="http://schemas.microsoft.com/office/powerpoint/2010/main" val="3076832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8141A32-D404-4803-86D1-CB1CB6948DBF}" type="datetimeFigureOut">
              <a:rPr lang="en-US" smtClean="0"/>
              <a:t>9/2/2018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90BEC99-7F81-400F-BFE0-547606DDD207}" type="slidenum">
              <a:rPr lang="en-US" smtClean="0"/>
              <a:t>‹#›</a:t>
            </a:fld>
            <a:endParaRPr lang="en-US" dirty="0"/>
          </a:p>
        </p:txBody>
      </p:sp>
    </p:spTree>
    <p:extLst>
      <p:ext uri="{BB962C8B-B14F-4D97-AF65-F5344CB8AC3E}">
        <p14:creationId xmlns:p14="http://schemas.microsoft.com/office/powerpoint/2010/main" val="1185881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141A32-D404-4803-86D1-CB1CB6948DBF}" type="datetimeFigureOut">
              <a:rPr lang="en-US" smtClean="0"/>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0BEC99-7F81-400F-BFE0-547606DDD207}" type="slidenum">
              <a:rPr lang="en-US" smtClean="0"/>
              <a:t>‹#›</a:t>
            </a:fld>
            <a:endParaRPr lang="en-US" dirty="0"/>
          </a:p>
        </p:txBody>
      </p:sp>
    </p:spTree>
    <p:extLst>
      <p:ext uri="{BB962C8B-B14F-4D97-AF65-F5344CB8AC3E}">
        <p14:creationId xmlns:p14="http://schemas.microsoft.com/office/powerpoint/2010/main" val="1347401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141A32-D404-4803-86D1-CB1CB6948DBF}" type="datetimeFigureOut">
              <a:rPr lang="en-US" smtClean="0"/>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0BEC99-7F81-400F-BFE0-547606DDD207}" type="slidenum">
              <a:rPr lang="en-US" smtClean="0"/>
              <a:t>‹#›</a:t>
            </a:fld>
            <a:endParaRPr lang="en-US" dirty="0"/>
          </a:p>
        </p:txBody>
      </p:sp>
    </p:spTree>
    <p:extLst>
      <p:ext uri="{BB962C8B-B14F-4D97-AF65-F5344CB8AC3E}">
        <p14:creationId xmlns:p14="http://schemas.microsoft.com/office/powerpoint/2010/main" val="1946088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141A32-D404-4803-86D1-CB1CB6948DBF}" type="datetimeFigureOut">
              <a:rPr lang="en-US" smtClean="0"/>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0BEC99-7F81-400F-BFE0-547606DDD207}" type="slidenum">
              <a:rPr lang="en-US" smtClean="0"/>
              <a:t>‹#›</a:t>
            </a:fld>
            <a:endParaRPr lang="en-US" dirty="0"/>
          </a:p>
        </p:txBody>
      </p:sp>
    </p:spTree>
    <p:extLst>
      <p:ext uri="{BB962C8B-B14F-4D97-AF65-F5344CB8AC3E}">
        <p14:creationId xmlns:p14="http://schemas.microsoft.com/office/powerpoint/2010/main" val="31886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141A32-D404-4803-86D1-CB1CB6948DBF}" type="datetimeFigureOut">
              <a:rPr lang="en-US" smtClean="0"/>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0BEC99-7F81-400F-BFE0-547606DDD207}" type="slidenum">
              <a:rPr lang="en-US" smtClean="0"/>
              <a:t>‹#›</a:t>
            </a:fld>
            <a:endParaRPr lang="en-US" dirty="0"/>
          </a:p>
        </p:txBody>
      </p:sp>
    </p:spTree>
    <p:extLst>
      <p:ext uri="{BB962C8B-B14F-4D97-AF65-F5344CB8AC3E}">
        <p14:creationId xmlns:p14="http://schemas.microsoft.com/office/powerpoint/2010/main" val="228112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141A32-D404-4803-86D1-CB1CB6948DBF}" type="datetimeFigureOut">
              <a:rPr lang="en-US" smtClean="0"/>
              <a:t>9/2/2018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0BEC99-7F81-400F-BFE0-547606DDD207}" type="slidenum">
              <a:rPr lang="en-US" smtClean="0"/>
              <a:t>‹#›</a:t>
            </a:fld>
            <a:endParaRPr lang="en-US" dirty="0"/>
          </a:p>
        </p:txBody>
      </p:sp>
    </p:spTree>
    <p:extLst>
      <p:ext uri="{BB962C8B-B14F-4D97-AF65-F5344CB8AC3E}">
        <p14:creationId xmlns:p14="http://schemas.microsoft.com/office/powerpoint/2010/main" val="2498061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141A32-D404-4803-86D1-CB1CB6948DBF}" type="datetimeFigureOut">
              <a:rPr lang="en-US" smtClean="0"/>
              <a:t>9/2/2018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0BEC99-7F81-400F-BFE0-547606DDD207}" type="slidenum">
              <a:rPr lang="en-US" smtClean="0"/>
              <a:t>‹#›</a:t>
            </a:fld>
            <a:endParaRPr lang="en-US" dirty="0"/>
          </a:p>
        </p:txBody>
      </p:sp>
    </p:spTree>
    <p:extLst>
      <p:ext uri="{BB962C8B-B14F-4D97-AF65-F5344CB8AC3E}">
        <p14:creationId xmlns:p14="http://schemas.microsoft.com/office/powerpoint/2010/main" val="319028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141A32-D404-4803-86D1-CB1CB6948DBF}" type="datetimeFigureOut">
              <a:rPr lang="en-US" smtClean="0"/>
              <a:t>9/2/2018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90BEC99-7F81-400F-BFE0-547606DDD207}" type="slidenum">
              <a:rPr lang="en-US" smtClean="0"/>
              <a:t>‹#›</a:t>
            </a:fld>
            <a:endParaRPr lang="en-US" dirty="0"/>
          </a:p>
        </p:txBody>
      </p:sp>
    </p:spTree>
    <p:extLst>
      <p:ext uri="{BB962C8B-B14F-4D97-AF65-F5344CB8AC3E}">
        <p14:creationId xmlns:p14="http://schemas.microsoft.com/office/powerpoint/2010/main" val="114883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41A32-D404-4803-86D1-CB1CB6948DBF}" type="datetimeFigureOut">
              <a:rPr lang="en-US" smtClean="0"/>
              <a:t>9/2/2018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90BEC99-7F81-400F-BFE0-547606DDD207}" type="slidenum">
              <a:rPr lang="en-US" smtClean="0"/>
              <a:t>‹#›</a:t>
            </a:fld>
            <a:endParaRPr lang="en-US" dirty="0"/>
          </a:p>
        </p:txBody>
      </p:sp>
    </p:spTree>
    <p:extLst>
      <p:ext uri="{BB962C8B-B14F-4D97-AF65-F5344CB8AC3E}">
        <p14:creationId xmlns:p14="http://schemas.microsoft.com/office/powerpoint/2010/main" val="3936843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141A32-D404-4803-86D1-CB1CB6948DBF}" type="datetimeFigureOut">
              <a:rPr lang="en-US" smtClean="0"/>
              <a:t>9/2/2018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0BEC99-7F81-400F-BFE0-547606DDD207}" type="slidenum">
              <a:rPr lang="en-US" smtClean="0"/>
              <a:t>‹#›</a:t>
            </a:fld>
            <a:endParaRPr lang="en-US" dirty="0"/>
          </a:p>
        </p:txBody>
      </p:sp>
    </p:spTree>
    <p:extLst>
      <p:ext uri="{BB962C8B-B14F-4D97-AF65-F5344CB8AC3E}">
        <p14:creationId xmlns:p14="http://schemas.microsoft.com/office/powerpoint/2010/main" val="58752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141A32-D404-4803-86D1-CB1CB6948DBF}" type="datetimeFigureOut">
              <a:rPr lang="en-US" smtClean="0"/>
              <a:t>9/2/2018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0BEC99-7F81-400F-BFE0-547606DDD207}" type="slidenum">
              <a:rPr lang="en-US" smtClean="0"/>
              <a:t>‹#›</a:t>
            </a:fld>
            <a:endParaRPr lang="en-US" dirty="0"/>
          </a:p>
        </p:txBody>
      </p:sp>
    </p:spTree>
    <p:extLst>
      <p:ext uri="{BB962C8B-B14F-4D97-AF65-F5344CB8AC3E}">
        <p14:creationId xmlns:p14="http://schemas.microsoft.com/office/powerpoint/2010/main" val="4020605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8141A32-D404-4803-86D1-CB1CB6948DBF}" type="datetimeFigureOut">
              <a:rPr lang="en-US" smtClean="0"/>
              <a:t>9/2/2018</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90BEC99-7F81-400F-BFE0-547606DDD207}" type="slidenum">
              <a:rPr lang="en-US" smtClean="0"/>
              <a:t>‹#›</a:t>
            </a:fld>
            <a:endParaRPr lang="en-US" dirty="0"/>
          </a:p>
        </p:txBody>
      </p:sp>
    </p:spTree>
    <p:extLst>
      <p:ext uri="{BB962C8B-B14F-4D97-AF65-F5344CB8AC3E}">
        <p14:creationId xmlns:p14="http://schemas.microsoft.com/office/powerpoint/2010/main" val="2070962245"/>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t>Hack DAY</a:t>
            </a:r>
            <a:endParaRPr lang="en-US" sz="6600" dirty="0"/>
          </a:p>
        </p:txBody>
      </p:sp>
      <p:sp>
        <p:nvSpPr>
          <p:cNvPr id="3" name="Subtitle 2"/>
          <p:cNvSpPr>
            <a:spLocks noGrp="1"/>
          </p:cNvSpPr>
          <p:nvPr>
            <p:ph type="subTitle" idx="1"/>
          </p:nvPr>
        </p:nvSpPr>
        <p:spPr/>
        <p:txBody>
          <a:bodyPr>
            <a:normAutofit/>
          </a:bodyPr>
          <a:lstStyle/>
          <a:p>
            <a:r>
              <a:rPr lang="en-US" sz="4400" dirty="0" smtClean="0"/>
              <a:t>Therabot</a:t>
            </a:r>
            <a:endParaRPr lang="en-US" sz="4400" dirty="0"/>
          </a:p>
        </p:txBody>
      </p:sp>
    </p:spTree>
    <p:extLst>
      <p:ext uri="{BB962C8B-B14F-4D97-AF65-F5344CB8AC3E}">
        <p14:creationId xmlns:p14="http://schemas.microsoft.com/office/powerpoint/2010/main" val="2005257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6989" y="698740"/>
            <a:ext cx="8824822" cy="523220"/>
          </a:xfrm>
          <a:prstGeom prst="rect">
            <a:avLst/>
          </a:prstGeom>
          <a:noFill/>
        </p:spPr>
        <p:txBody>
          <a:bodyPr wrap="square" rtlCol="0">
            <a:spAutoFit/>
          </a:bodyPr>
          <a:lstStyle/>
          <a:p>
            <a:r>
              <a:rPr lang="en-IN" sz="2800" b="1" dirty="0" smtClean="0"/>
              <a:t>THERABOT</a:t>
            </a:r>
          </a:p>
        </p:txBody>
      </p:sp>
      <p:sp>
        <p:nvSpPr>
          <p:cNvPr id="3" name="TextBox 2"/>
          <p:cNvSpPr txBox="1"/>
          <p:nvPr/>
        </p:nvSpPr>
        <p:spPr>
          <a:xfrm>
            <a:off x="2277374" y="1716657"/>
            <a:ext cx="8798943" cy="923330"/>
          </a:xfrm>
          <a:prstGeom prst="rect">
            <a:avLst/>
          </a:prstGeom>
          <a:noFill/>
        </p:spPr>
        <p:txBody>
          <a:bodyPr wrap="square" rtlCol="0">
            <a:spAutoFit/>
          </a:bodyPr>
          <a:lstStyle/>
          <a:p>
            <a:r>
              <a:rPr lang="en-IN" dirty="0" smtClean="0"/>
              <a:t>As the name suggests, we went on making a bot which could help people deal with mental instability and stress in their lives by acting as a sort of “virtual therapist”.</a:t>
            </a:r>
          </a:p>
        </p:txBody>
      </p:sp>
      <p:sp>
        <p:nvSpPr>
          <p:cNvPr id="4" name="TextBox 3"/>
          <p:cNvSpPr txBox="1"/>
          <p:nvPr/>
        </p:nvSpPr>
        <p:spPr>
          <a:xfrm>
            <a:off x="2147977" y="4037163"/>
            <a:ext cx="8738558" cy="923330"/>
          </a:xfrm>
          <a:prstGeom prst="rect">
            <a:avLst/>
          </a:prstGeom>
          <a:noFill/>
        </p:spPr>
        <p:txBody>
          <a:bodyPr wrap="square" rtlCol="0">
            <a:spAutoFit/>
          </a:bodyPr>
          <a:lstStyle/>
          <a:p>
            <a:r>
              <a:rPr lang="en-IN" dirty="0" smtClean="0"/>
              <a:t>The main implementation of bot was done in Python and the training data was fetched from various forums where strangers tried to help other strangers in their mental troubles.</a:t>
            </a:r>
            <a:endParaRPr lang="en-IN" dirty="0"/>
          </a:p>
        </p:txBody>
      </p:sp>
    </p:spTree>
    <p:extLst>
      <p:ext uri="{BB962C8B-B14F-4D97-AF65-F5344CB8AC3E}">
        <p14:creationId xmlns:p14="http://schemas.microsoft.com/office/powerpoint/2010/main" val="2813046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Why Therabot?</a:t>
            </a:r>
            <a:endParaRPr lang="en-US" dirty="0"/>
          </a:p>
        </p:txBody>
      </p:sp>
      <p:sp>
        <p:nvSpPr>
          <p:cNvPr id="3" name="Content Placeholder 2"/>
          <p:cNvSpPr>
            <a:spLocks noGrp="1"/>
          </p:cNvSpPr>
          <p:nvPr>
            <p:ph idx="1"/>
          </p:nvPr>
        </p:nvSpPr>
        <p:spPr>
          <a:xfrm>
            <a:off x="913795" y="2096064"/>
            <a:ext cx="10353762" cy="3493853"/>
          </a:xfrm>
        </p:spPr>
        <p:txBody>
          <a:bodyPr>
            <a:normAutofit/>
          </a:bodyPr>
          <a:lstStyle/>
          <a:p>
            <a:r>
              <a:rPr lang="en-IN" dirty="0" smtClean="0"/>
              <a:t>A study in the US revealed that nearl</a:t>
            </a:r>
            <a:r>
              <a:rPr lang="en-IN" dirty="0" smtClean="0"/>
              <a:t>y 7% of the population went through some sort of depressing episode in the past year.</a:t>
            </a:r>
            <a:endParaRPr lang="en-IN" dirty="0" smtClean="0"/>
          </a:p>
          <a:p>
            <a:r>
              <a:rPr lang="en-US" dirty="0" smtClean="0"/>
              <a:t>Given the way our Modern Society exists, they are plenty of reasons to suggest that the number wont be much lower for rest of the world.</a:t>
            </a:r>
            <a:endParaRPr lang="en-US" dirty="0"/>
          </a:p>
          <a:p>
            <a:r>
              <a:rPr lang="en-US" dirty="0" smtClean="0"/>
              <a:t>There is a big scarcity of professional psychiatrists specially in India.</a:t>
            </a:r>
            <a:endParaRPr lang="en-US" dirty="0"/>
          </a:p>
          <a:p>
            <a:r>
              <a:rPr lang="en-US" dirty="0" smtClean="0"/>
              <a:t>Sometimes people are not comfortable communicating their problems and tribulations with friends or family. This is where we hope </a:t>
            </a:r>
            <a:r>
              <a:rPr lang="en-US" dirty="0" err="1" smtClean="0"/>
              <a:t>Therabot</a:t>
            </a:r>
            <a:r>
              <a:rPr lang="en-US" dirty="0" smtClean="0"/>
              <a:t> can help.</a:t>
            </a:r>
          </a:p>
        </p:txBody>
      </p:sp>
    </p:spTree>
    <p:extLst>
      <p:ext uri="{BB962C8B-B14F-4D97-AF65-F5344CB8AC3E}">
        <p14:creationId xmlns:p14="http://schemas.microsoft.com/office/powerpoint/2010/main" val="398793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THEME</a:t>
            </a:r>
            <a:endParaRPr lang="en-IN" dirty="0"/>
          </a:p>
        </p:txBody>
      </p:sp>
      <p:sp>
        <p:nvSpPr>
          <p:cNvPr id="3" name="Content Placeholder 2"/>
          <p:cNvSpPr>
            <a:spLocks noGrp="1"/>
          </p:cNvSpPr>
          <p:nvPr>
            <p:ph idx="1"/>
          </p:nvPr>
        </p:nvSpPr>
        <p:spPr/>
        <p:txBody>
          <a:bodyPr/>
          <a:lstStyle/>
          <a:p>
            <a:pPr marL="0" indent="0">
              <a:buNone/>
            </a:pPr>
            <a:r>
              <a:rPr lang="en-IN" dirty="0" smtClean="0"/>
              <a:t>The theme under which this project was thought of was the theme of “MODERN SOCIETY”. In a society where competition is ever increasing along with stress and workload, and where it is hard to have someone you can trust with your heart, it can become difficult to feel at the best of your mental health.</a:t>
            </a:r>
          </a:p>
          <a:p>
            <a:pPr marL="0" indent="0">
              <a:buNone/>
            </a:pPr>
            <a:endParaRPr lang="en-IN" dirty="0" smtClean="0"/>
          </a:p>
          <a:p>
            <a:pPr marL="0" indent="0">
              <a:buNone/>
            </a:pPr>
            <a:r>
              <a:rPr lang="en-IN" dirty="0" smtClean="0"/>
              <a:t>While most tech is dedicated towards physical health, our bot tries to cater to the mental health of individuals and help them feel better about there feelings.</a:t>
            </a:r>
            <a:endParaRPr lang="en-IN" dirty="0"/>
          </a:p>
        </p:txBody>
      </p:sp>
    </p:spTree>
    <p:extLst>
      <p:ext uri="{BB962C8B-B14F-4D97-AF65-F5344CB8AC3E}">
        <p14:creationId xmlns:p14="http://schemas.microsoft.com/office/powerpoint/2010/main" val="2436700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711879" y="784179"/>
            <a:ext cx="10093495" cy="5630183"/>
          </a:xfrm>
          <a:prstGeom prst="rect">
            <a:avLst/>
          </a:prstGeom>
        </p:spPr>
      </p:pic>
    </p:spTree>
    <p:extLst>
      <p:ext uri="{BB962C8B-B14F-4D97-AF65-F5344CB8AC3E}">
        <p14:creationId xmlns:p14="http://schemas.microsoft.com/office/powerpoint/2010/main" val="390935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Therabot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Chatbot</a:t>
            </a:r>
          </a:p>
          <a:p>
            <a:pPr marL="0" indent="0">
              <a:buNone/>
            </a:pPr>
            <a:r>
              <a:rPr lang="en-IN" dirty="0"/>
              <a:t>Online bot</a:t>
            </a:r>
          </a:p>
          <a:p>
            <a:pPr marL="0" indent="0">
              <a:buNone/>
            </a:pPr>
            <a:r>
              <a:rPr lang="en-IN" dirty="0"/>
              <a:t>Our online bot terabot is a chatbot which is made for immediate couselling of patients,they can put up any question and our bot will give reply to them in no time</a:t>
            </a:r>
          </a:p>
          <a:p>
            <a:endParaRPr lang="en-US" dirty="0" smtClean="0"/>
          </a:p>
          <a:p>
            <a:r>
              <a:rPr lang="en-US" dirty="0" smtClean="0"/>
              <a:t>Chatroom</a:t>
            </a:r>
          </a:p>
          <a:p>
            <a:pPr marL="0" indent="0">
              <a:buNone/>
            </a:pPr>
            <a:r>
              <a:rPr lang="en-IN" dirty="0"/>
              <a:t>Our </a:t>
            </a:r>
            <a:r>
              <a:rPr lang="en-IN" dirty="0" smtClean="0"/>
              <a:t>Professional Psychiatrists will be</a:t>
            </a:r>
            <a:r>
              <a:rPr lang="en-IN" dirty="0" smtClean="0"/>
              <a:t> </a:t>
            </a:r>
            <a:r>
              <a:rPr lang="en-IN" dirty="0"/>
              <a:t>available 24*7 to provide online </a:t>
            </a:r>
            <a:r>
              <a:rPr lang="en-IN" dirty="0" smtClean="0"/>
              <a:t>therapy </a:t>
            </a:r>
            <a:r>
              <a:rPr lang="en-IN" dirty="0"/>
              <a:t>to our patients</a:t>
            </a:r>
            <a:r>
              <a:rPr lang="en-IN" dirty="0" smtClean="0"/>
              <a:t>. </a:t>
            </a:r>
            <a:r>
              <a:rPr lang="en-IN" dirty="0"/>
              <a:t>W</a:t>
            </a:r>
            <a:r>
              <a:rPr lang="en-IN" dirty="0" smtClean="0"/>
              <a:t>e </a:t>
            </a:r>
            <a:r>
              <a:rPr lang="en-IN" dirty="0"/>
              <a:t>provide this </a:t>
            </a:r>
            <a:r>
              <a:rPr lang="en-IN" dirty="0" err="1" smtClean="0"/>
              <a:t>chatroom</a:t>
            </a:r>
            <a:r>
              <a:rPr lang="en-IN" dirty="0"/>
              <a:t> </a:t>
            </a:r>
            <a:r>
              <a:rPr lang="en-IN" dirty="0" smtClean="0"/>
              <a:t>a</a:t>
            </a:r>
            <a:r>
              <a:rPr lang="en-IN" dirty="0" smtClean="0"/>
              <a:t>s </a:t>
            </a:r>
            <a:r>
              <a:rPr lang="en-IN" dirty="0"/>
              <a:t>a platform, where our customers can take online therapy sessions from our expert therapists .</a:t>
            </a:r>
            <a:endParaRPr lang="en-US" dirty="0"/>
          </a:p>
        </p:txBody>
      </p:sp>
    </p:spTree>
    <p:extLst>
      <p:ext uri="{BB962C8B-B14F-4D97-AF65-F5344CB8AC3E}">
        <p14:creationId xmlns:p14="http://schemas.microsoft.com/office/powerpoint/2010/main" val="521885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904" y="282426"/>
            <a:ext cx="10515600" cy="1325563"/>
          </a:xfrm>
        </p:spPr>
        <p:txBody>
          <a:bodyPr/>
          <a:lstStyle/>
          <a:p>
            <a:r>
              <a:rPr lang="en-US" dirty="0" smtClean="0"/>
              <a:t>Chatbot</a:t>
            </a:r>
            <a:endParaRPr lang="en-US" dirty="0"/>
          </a:p>
        </p:txBody>
      </p:sp>
      <p:pic>
        <p:nvPicPr>
          <p:cNvPr id="5" name="Picture 4"/>
          <p:cNvPicPr>
            <a:picLocks noChangeAspect="1"/>
          </p:cNvPicPr>
          <p:nvPr/>
        </p:nvPicPr>
        <p:blipFill>
          <a:blip r:embed="rId2"/>
          <a:stretch>
            <a:fillRect/>
          </a:stretch>
        </p:blipFill>
        <p:spPr>
          <a:xfrm>
            <a:off x="1178090" y="1607989"/>
            <a:ext cx="8741442" cy="4810259"/>
          </a:xfrm>
          <a:prstGeom prst="rect">
            <a:avLst/>
          </a:prstGeom>
        </p:spPr>
      </p:pic>
    </p:spTree>
    <p:extLst>
      <p:ext uri="{BB962C8B-B14F-4D97-AF65-F5344CB8AC3E}">
        <p14:creationId xmlns:p14="http://schemas.microsoft.com/office/powerpoint/2010/main" val="627156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Chatroom</a:t>
            </a:r>
            <a:endParaRPr lang="en-US" dirty="0"/>
          </a:p>
        </p:txBody>
      </p:sp>
      <p:pic>
        <p:nvPicPr>
          <p:cNvPr id="4" name="Content Placeholder 3"/>
          <p:cNvPicPr>
            <a:picLocks noGrp="1" noChangeAspect="1"/>
          </p:cNvPicPr>
          <p:nvPr>
            <p:ph idx="1"/>
          </p:nvPr>
        </p:nvPicPr>
        <p:blipFill>
          <a:blip r:embed="rId2"/>
          <a:stretch>
            <a:fillRect/>
          </a:stretch>
        </p:blipFill>
        <p:spPr>
          <a:xfrm>
            <a:off x="2286346" y="2095500"/>
            <a:ext cx="7609782" cy="3695700"/>
          </a:xfrm>
          <a:prstGeom prst="rect">
            <a:avLst/>
          </a:prstGeom>
        </p:spPr>
      </p:pic>
    </p:spTree>
    <p:extLst>
      <p:ext uri="{BB962C8B-B14F-4D97-AF65-F5344CB8AC3E}">
        <p14:creationId xmlns:p14="http://schemas.microsoft.com/office/powerpoint/2010/main" val="217660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a:t>
            </a:r>
            <a:r>
              <a:rPr lang="en-US" dirty="0" smtClean="0"/>
              <a:t>You</a:t>
            </a:r>
            <a:endParaRPr lang="en-US" dirty="0"/>
          </a:p>
        </p:txBody>
      </p:sp>
      <p:sp>
        <p:nvSpPr>
          <p:cNvPr id="3" name="Content Placeholder 2"/>
          <p:cNvSpPr>
            <a:spLocks noGrp="1"/>
          </p:cNvSpPr>
          <p:nvPr>
            <p:ph idx="1"/>
          </p:nvPr>
        </p:nvSpPr>
        <p:spPr/>
        <p:txBody>
          <a:bodyPr/>
          <a:lstStyle/>
          <a:p>
            <a:r>
              <a:rPr lang="en-US" dirty="0" smtClean="0"/>
              <a:t>Mandeep Verma-16bce1188</a:t>
            </a:r>
          </a:p>
          <a:p>
            <a:r>
              <a:rPr lang="en-US" dirty="0" smtClean="0"/>
              <a:t>Sparsh Agarwal-16bce1116</a:t>
            </a:r>
          </a:p>
          <a:p>
            <a:r>
              <a:rPr lang="en-US" dirty="0" smtClean="0"/>
              <a:t>Prateek Goyal-16bce1038</a:t>
            </a:r>
            <a:endParaRPr lang="en-US" dirty="0"/>
          </a:p>
        </p:txBody>
      </p:sp>
    </p:spTree>
    <p:extLst>
      <p:ext uri="{BB962C8B-B14F-4D97-AF65-F5344CB8AC3E}">
        <p14:creationId xmlns:p14="http://schemas.microsoft.com/office/powerpoint/2010/main" val="293405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20</TotalTime>
  <Words>331</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Bookman Old Style</vt:lpstr>
      <vt:lpstr>Rockwell</vt:lpstr>
      <vt:lpstr>Damask</vt:lpstr>
      <vt:lpstr>Hack DAY</vt:lpstr>
      <vt:lpstr>PowerPoint Presentation</vt:lpstr>
      <vt:lpstr>   Why Therabot?</vt:lpstr>
      <vt:lpstr>THEME</vt:lpstr>
      <vt:lpstr>PowerPoint Presentation</vt:lpstr>
      <vt:lpstr>Features of Therabot</vt:lpstr>
      <vt:lpstr>Chatbot</vt:lpstr>
      <vt:lpstr>Chatroom</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dc:title>
  <dc:creator>Nikita Goel</dc:creator>
  <cp:lastModifiedBy>Mandeep Verma</cp:lastModifiedBy>
  <cp:revision>6</cp:revision>
  <dcterms:created xsi:type="dcterms:W3CDTF">2018-09-02T03:28:26Z</dcterms:created>
  <dcterms:modified xsi:type="dcterms:W3CDTF">2018-09-02T04:12:05Z</dcterms:modified>
</cp:coreProperties>
</file>