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8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5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wipe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D5B1CF-07CC-4032-F405-5715D05C5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4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62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62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62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62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62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62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62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62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62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62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003" cy="7562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0</Words>
  <Application>Microsoft Office PowerPoint</Application>
  <PresentationFormat>Custom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Pratham Bhardwaj</cp:lastModifiedBy>
  <cp:revision>16</cp:revision>
  <dcterms:created xsi:type="dcterms:W3CDTF">2022-05-18T13:52:53Z</dcterms:created>
  <dcterms:modified xsi:type="dcterms:W3CDTF">2023-11-30T07:32:39Z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2022-05-18T00:00:00Z</vt:filetime>
  </property>
  <property fmtid="{D5CDD505-2E9C-101B-9397-08002B2CF9AE}" pid="3" name="LastSaved">
    <vt:filetime>2022-05-18T00:00:00Z</vt:filetime>
  </property>
</Properties>
</file>