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</p:sldMasterIdLst>
  <p:notesMasterIdLst>
    <p:notesMasterId r:id="rId7"/>
  </p:notesMasterIdLst>
  <p:handoutMasterIdLst>
    <p:handoutMasterId r:id="rId8"/>
  </p:handoutMasterIdLst>
  <p:sldIdLst>
    <p:sldId id="882" r:id="rId5"/>
    <p:sldId id="88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>
          <p15:clr>
            <a:srgbClr val="A4A3A4"/>
          </p15:clr>
        </p15:guide>
        <p15:guide id="2" orient="horz" pos="4128">
          <p15:clr>
            <a:srgbClr val="A4A3A4"/>
          </p15:clr>
        </p15:guide>
        <p15:guide id="3" orient="horz" pos="2112">
          <p15:clr>
            <a:srgbClr val="A4A3A4"/>
          </p15:clr>
        </p15:guide>
        <p15:guide id="4" pos="144">
          <p15:clr>
            <a:srgbClr val="A4A3A4"/>
          </p15:clr>
        </p15:guide>
        <p15:guide id="5" pos="5616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FFFF"/>
    <a:srgbClr val="CCCC00"/>
    <a:srgbClr val="00FFFF"/>
    <a:srgbClr val="FF9900"/>
    <a:srgbClr val="FF00FF"/>
    <a:srgbClr val="3333FF"/>
    <a:srgbClr val="E7F4D8"/>
    <a:srgbClr val="82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2" autoAdjust="0"/>
    <p:restoredTop sz="95098" autoAdjust="0"/>
  </p:normalViewPr>
  <p:slideViewPr>
    <p:cSldViewPr>
      <p:cViewPr varScale="1">
        <p:scale>
          <a:sx n="70" d="100"/>
          <a:sy n="70" d="100"/>
        </p:scale>
        <p:origin x="1404" y="72"/>
      </p:cViewPr>
      <p:guideLst>
        <p:guide orient="horz" pos="528"/>
        <p:guide orient="horz" pos="4128"/>
        <p:guide orient="horz" pos="2112"/>
        <p:guide pos="144"/>
        <p:guide pos="56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23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23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23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64F9332-193C-4358-BA0F-9E44D1D10F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53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E7475B3-CF4C-45C6-A263-E4FC32ED48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5228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-bluegradient-texxt.jpg"/>
          <p:cNvPicPr>
            <a:picLocks noChangeAspect="1"/>
          </p:cNvPicPr>
          <p:nvPr userDrawn="1"/>
        </p:nvPicPr>
        <p:blipFill>
          <a:blip r:embed="rId2" cstate="print"/>
          <a:srcRect b="21186"/>
          <a:stretch>
            <a:fillRect/>
          </a:stretch>
        </p:blipFill>
        <p:spPr>
          <a:xfrm>
            <a:off x="0" y="2133600"/>
            <a:ext cx="9144000" cy="4724400"/>
          </a:xfrm>
          <a:prstGeom prst="rect">
            <a:avLst/>
          </a:prstGeom>
        </p:spPr>
      </p:pic>
      <p:pic>
        <p:nvPicPr>
          <p:cNvPr id="8" name="Picture 7" descr="SiliconLabs_red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81000" y="381000"/>
            <a:ext cx="3581400" cy="180015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400800" y="1676400"/>
            <a:ext cx="2010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www.silabs.com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903663"/>
            <a:ext cx="8229600" cy="1066800"/>
          </a:xfrm>
        </p:spPr>
        <p:txBody>
          <a:bodyPr anchor="b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5199063"/>
            <a:ext cx="8229600" cy="896937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838200"/>
            <a:ext cx="8683625" cy="5715000"/>
          </a:xfrm>
        </p:spPr>
        <p:txBody>
          <a:bodyPr/>
          <a:lstStyle>
            <a:lvl1pPr marL="287338" indent="-287338">
              <a:buFont typeface="Wingdings" pitchFamily="2" charset="2"/>
              <a:buChar char="Ø"/>
              <a:defRPr sz="2000"/>
            </a:lvl1pPr>
            <a:lvl2pPr marL="509588" indent="-222250">
              <a:buFont typeface="Wingdings" pitchFamily="2" charset="2"/>
              <a:buChar char="§"/>
              <a:defRPr sz="1800"/>
            </a:lvl2pPr>
            <a:lvl3pPr marL="685800" indent="-176213">
              <a:defRPr sz="1600"/>
            </a:lvl3pPr>
            <a:lvl4pPr marL="862013" indent="-171450">
              <a:defRPr sz="1400"/>
            </a:lvl4pPr>
            <a:lvl5pPr marL="1031875" indent="-16986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838200"/>
            <a:ext cx="4265612" cy="5715000"/>
          </a:xfrm>
        </p:spPr>
        <p:txBody>
          <a:bodyPr/>
          <a:lstStyle>
            <a:lvl1pPr marL="287338" indent="-287338">
              <a:buFont typeface="Wingdings" pitchFamily="2" charset="2"/>
              <a:buChar char="Ø"/>
              <a:defRPr sz="1800"/>
            </a:lvl1pPr>
            <a:lvl2pPr marL="457200" indent="-169863">
              <a:buFont typeface="Wingdings" pitchFamily="2" charset="2"/>
              <a:buChar char="§"/>
              <a:defRPr sz="1600"/>
            </a:lvl2pPr>
            <a:lvl3pPr marL="627063" indent="-169863">
              <a:defRPr sz="1400"/>
            </a:lvl3pPr>
            <a:lvl4pPr marL="796925" indent="-169863">
              <a:defRPr sz="1200"/>
            </a:lvl4pPr>
            <a:lvl5pPr marL="966788" indent="-169863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838200"/>
            <a:ext cx="4265613" cy="5715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0"/>
            <a:ext cx="8683625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7013" y="838200"/>
            <a:ext cx="4265612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838200"/>
            <a:ext cx="4265613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onotch-bluegradient-3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4000" cy="1146048"/>
          </a:xfrm>
          <a:prstGeom prst="rect">
            <a:avLst/>
          </a:prstGeom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838200"/>
            <a:ext cx="8683625" cy="5715000"/>
          </a:xfrm>
          <a:prstGeom prst="rect">
            <a:avLst/>
          </a:prstGeom>
          <a:noFill/>
          <a:ln w="3175">
            <a:noFill/>
            <a:prstDash val="sysDot"/>
            <a:miter lim="800000"/>
            <a:headEnd/>
            <a:tailEnd/>
          </a:ln>
        </p:spPr>
        <p:txBody>
          <a:bodyPr vert="horz" wrap="square" lIns="82039" tIns="41020" rIns="82039" bIns="410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27013" y="0"/>
            <a:ext cx="8683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06182" name="Text Box 6"/>
          <p:cNvSpPr txBox="1">
            <a:spLocks noChangeArrowheads="1"/>
          </p:cNvSpPr>
          <p:nvPr/>
        </p:nvSpPr>
        <p:spPr bwMode="auto">
          <a:xfrm>
            <a:off x="50800" y="6534150"/>
            <a:ext cx="3619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053" tIns="66053" rIns="66053" bIns="66053">
            <a:spAutoFit/>
          </a:bodyPr>
          <a:lstStyle/>
          <a:p>
            <a:pPr algn="ctr" eaLnBrk="0" hangingPunct="0">
              <a:spcBef>
                <a:spcPct val="50000"/>
              </a:spcBef>
              <a:buFont typeface="MSDW" pitchFamily="34" charset="2"/>
              <a:buNone/>
              <a:defRPr/>
            </a:pPr>
            <a:fld id="{C62FD5DD-9D3D-4C50-AD4A-18FA3C20E8EF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Arial Black" pitchFamily="34" charset="0"/>
              </a:rPr>
              <a:pPr algn="ctr" eaLnBrk="0" hangingPunct="0">
                <a:spcBef>
                  <a:spcPct val="50000"/>
                </a:spcBef>
                <a:buFont typeface="MSDW" pitchFamily="34" charset="2"/>
                <a:buNone/>
                <a:defRPr/>
              </a:pPr>
              <a:t>‹#›</a:t>
            </a:fld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1031" name="Picture 7" descr="LogoLow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77200" y="6306523"/>
            <a:ext cx="990600" cy="475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6184" name="Text Box 8"/>
          <p:cNvSpPr txBox="1">
            <a:spLocks noChangeArrowheads="1"/>
          </p:cNvSpPr>
          <p:nvPr/>
        </p:nvSpPr>
        <p:spPr bwMode="auto">
          <a:xfrm>
            <a:off x="1651000" y="6524625"/>
            <a:ext cx="5349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053" tIns="66053" rIns="66053" bIns="66053">
            <a:spAutoFit/>
          </a:bodyPr>
          <a:lstStyle/>
          <a:p>
            <a:pPr algn="ctr">
              <a:defRPr/>
            </a:pPr>
            <a:r>
              <a:rPr lang="en-US" sz="1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Silicon Laboratories Confidential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4" r:id="rId3"/>
    <p:sldLayoutId id="2147483662" r:id="rId4"/>
    <p:sldLayoutId id="2147483661" r:id="rId5"/>
    <p:sldLayoutId id="2147483653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spcBef>
          <a:spcPts val="1200"/>
        </a:spcBef>
        <a:spcAft>
          <a:spcPct val="0"/>
        </a:spcAft>
        <a:buClr>
          <a:srgbClr val="990000"/>
        </a:buClr>
        <a:buFont typeface="Wingdings" pitchFamily="2" charset="2"/>
        <a:buChar char="Ø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00000"/>
        <a:buFont typeface="Wingdings" pitchFamily="2" charset="2"/>
        <a:buChar char="§"/>
        <a:defRPr sz="1800">
          <a:solidFill>
            <a:srgbClr val="000000"/>
          </a:solidFill>
          <a:latin typeface="+mn-lt"/>
        </a:defRPr>
      </a:lvl2pPr>
      <a:lvl3pPr marL="6858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Arial" pitchFamily="34" charset="0"/>
        <a:buChar char="•"/>
        <a:defRPr sz="1600">
          <a:solidFill>
            <a:srgbClr val="000000"/>
          </a:solidFill>
          <a:latin typeface="+mn-lt"/>
        </a:defRPr>
      </a:lvl3pPr>
      <a:lvl4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sz="1400">
          <a:solidFill>
            <a:srgbClr val="000000"/>
          </a:solidFill>
          <a:latin typeface="+mn-lt"/>
        </a:defRPr>
      </a:lvl4pPr>
      <a:lvl5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Arial" pitchFamily="34" charset="0"/>
        <a:buChar char="•"/>
        <a:defRPr sz="14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defRPr sz="16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defRPr sz="16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defRPr sz="16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defRPr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765085"/>
      </p:ext>
    </p:extLst>
  </p:cSld>
  <p:clrMapOvr>
    <a:masterClrMapping/>
  </p:clrMapOvr>
</p:sld>
</file>

<file path=ppt/theme/theme1.xml><?xml version="1.0" encoding="utf-8"?>
<a:theme xmlns:a="http://schemas.openxmlformats.org/drawingml/2006/main" name="SiliconLabsTemplate DWNLD 1101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conLabsTemplat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1000" dirty="0" smtClean="0"/>
        </a:defPPr>
      </a:lstStyle>
    </a:txDef>
  </a:objectDefaults>
  <a:extraClrSchemeLst>
    <a:extraClrScheme>
      <a:clrScheme name="SliconLabs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conLabs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conLabs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conLabs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conLabs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conLabs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conLabs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conLabsTemplate 8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1C95C0"/>
        </a:accent1>
        <a:accent2>
          <a:srgbClr val="164196"/>
        </a:accent2>
        <a:accent3>
          <a:srgbClr val="FFFFFF"/>
        </a:accent3>
        <a:accent4>
          <a:srgbClr val="000000"/>
        </a:accent4>
        <a:accent5>
          <a:srgbClr val="ABC8DC"/>
        </a:accent5>
        <a:accent6>
          <a:srgbClr val="133A8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1D2A1242744644A6894AD80BD4EB5F" ma:contentTypeVersion="0" ma:contentTypeDescription="Create a new document." ma:contentTypeScope="" ma:versionID="97b24080d6edbbb876258c01e3dd298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22C48C51-F2E7-420F-BA15-1F348718B8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7E6DA34-3C73-49E7-B740-EA1811B64B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32FACA-194F-4F59-95EB-E1E6DC56B0DE}">
  <ds:schemaRefs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SiliconLabsTemplate DWNLD 110110</Template>
  <TotalTime>12942</TotalTime>
  <Words>3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Black</vt:lpstr>
      <vt:lpstr>MSDW</vt:lpstr>
      <vt:lpstr>Symbol</vt:lpstr>
      <vt:lpstr>Times New Roman</vt:lpstr>
      <vt:lpstr>Wingdings</vt:lpstr>
      <vt:lpstr>SiliconLabsTemplate DWNLD 110110</vt:lpstr>
      <vt:lpstr>Project Title</vt:lpstr>
      <vt:lpstr>PowerPoint Presentation</vt:lpstr>
    </vt:vector>
  </TitlesOfParts>
  <Company>Silicon Laboratories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Si5306 Bench Characterization Interim Report for IP</dc:title>
  <dc:creator>rpcoulte</dc:creator>
  <dc:description>Silicon Laboratories Confidential</dc:description>
  <cp:lastModifiedBy>Kallichanda Nataraj</cp:lastModifiedBy>
  <cp:revision>138</cp:revision>
  <dcterms:created xsi:type="dcterms:W3CDTF">2011-01-22T20:24:54Z</dcterms:created>
  <dcterms:modified xsi:type="dcterms:W3CDTF">2014-06-29T11:25:21Z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0x0101003D1D2A1242744644A6894AD80BD4EB5F</vt:lpwstr>
  </property>
</Properties>
</file>