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7" r:id="rId2"/>
    <p:sldId id="256" r:id="rId3"/>
    <p:sldId id="258" r:id="rId4"/>
    <p:sldId id="260" r:id="rId5"/>
    <p:sldId id="261" r:id="rId6"/>
    <p:sldId id="262" r:id="rId7"/>
    <p:sldId id="263" r:id="rId8"/>
    <p:sldId id="264" r:id="rId9"/>
    <p:sldId id="265" r:id="rId10"/>
    <p:sldId id="266" r:id="rId11"/>
    <p:sldId id="267" r:id="rId12"/>
    <p:sldId id="268" r:id="rId13"/>
    <p:sldId id="269" r:id="rId14"/>
    <p:sldId id="270" r:id="rId15"/>
    <p:sldId id="281" r:id="rId16"/>
    <p:sldId id="282" r:id="rId17"/>
    <p:sldId id="276" r:id="rId18"/>
    <p:sldId id="278" r:id="rId19"/>
    <p:sldId id="280" r:id="rId20"/>
    <p:sldId id="271" r:id="rId21"/>
    <p:sldId id="274" r:id="rId22"/>
    <p:sldId id="275"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9" autoAdjust="0"/>
    <p:restoredTop sz="94660"/>
  </p:normalViewPr>
  <p:slideViewPr>
    <p:cSldViewPr snapToGrid="0">
      <p:cViewPr varScale="1">
        <p:scale>
          <a:sx n="82" d="100"/>
          <a:sy n="82" d="100"/>
        </p:scale>
        <p:origin x="950"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8"/>
        <p:cNvGrpSpPr/>
        <p:nvPr/>
      </p:nvGrpSpPr>
      <p:grpSpPr>
        <a:xfrm>
          <a:off x="0" y="0"/>
          <a:ext cx="0" cy="0"/>
          <a:chOff x="0" y="0"/>
          <a:chExt cx="0" cy="0"/>
        </a:xfrm>
      </p:grpSpPr>
      <p:sp>
        <p:nvSpPr>
          <p:cNvPr id="99" name="Google Shape;99;p2"/>
          <p:cNvSpPr txBox="1">
            <a:spLocks noGrp="1"/>
          </p:cNvSpPr>
          <p:nvPr>
            <p:ph type="ctrTitle"/>
          </p:nvPr>
        </p:nvSpPr>
        <p:spPr>
          <a:xfrm>
            <a:off x="2184400" y="2655767"/>
            <a:ext cx="7823200" cy="1546400"/>
          </a:xfrm>
          <a:prstGeom prst="rect">
            <a:avLst/>
          </a:prstGeom>
        </p:spPr>
        <p:txBody>
          <a:bodyPr spcFirstLastPara="1" wrap="square" lIns="91425" tIns="91425" rIns="91425" bIns="91425" anchor="ctr" anchorCtr="0"/>
          <a:lstStyle>
            <a:lvl1pPr lvl="0" algn="ctr">
              <a:spcBef>
                <a:spcPts val="0"/>
              </a:spcBef>
              <a:spcAft>
                <a:spcPts val="0"/>
              </a:spcAft>
              <a:buSzPts val="4800"/>
              <a:buNone/>
              <a:defRPr sz="6400"/>
            </a:lvl1pPr>
            <a:lvl2pPr lvl="1" algn="ctr">
              <a:spcBef>
                <a:spcPts val="0"/>
              </a:spcBef>
              <a:spcAft>
                <a:spcPts val="0"/>
              </a:spcAft>
              <a:buSzPts val="4800"/>
              <a:buNone/>
              <a:defRPr sz="6400"/>
            </a:lvl2pPr>
            <a:lvl3pPr lvl="2" algn="ctr">
              <a:spcBef>
                <a:spcPts val="0"/>
              </a:spcBef>
              <a:spcAft>
                <a:spcPts val="0"/>
              </a:spcAft>
              <a:buSzPts val="4800"/>
              <a:buNone/>
              <a:defRPr sz="6400"/>
            </a:lvl3pPr>
            <a:lvl4pPr lvl="3" algn="ctr">
              <a:spcBef>
                <a:spcPts val="0"/>
              </a:spcBef>
              <a:spcAft>
                <a:spcPts val="0"/>
              </a:spcAft>
              <a:buSzPts val="4800"/>
              <a:buNone/>
              <a:defRPr sz="6400"/>
            </a:lvl4pPr>
            <a:lvl5pPr lvl="4" algn="ctr">
              <a:spcBef>
                <a:spcPts val="0"/>
              </a:spcBef>
              <a:spcAft>
                <a:spcPts val="0"/>
              </a:spcAft>
              <a:buSzPts val="4800"/>
              <a:buNone/>
              <a:defRPr sz="6400"/>
            </a:lvl5pPr>
            <a:lvl6pPr lvl="5" algn="ctr">
              <a:spcBef>
                <a:spcPts val="0"/>
              </a:spcBef>
              <a:spcAft>
                <a:spcPts val="0"/>
              </a:spcAft>
              <a:buSzPts val="4800"/>
              <a:buNone/>
              <a:defRPr sz="6400"/>
            </a:lvl6pPr>
            <a:lvl7pPr lvl="6" algn="ctr">
              <a:spcBef>
                <a:spcPts val="0"/>
              </a:spcBef>
              <a:spcAft>
                <a:spcPts val="0"/>
              </a:spcAft>
              <a:buSzPts val="4800"/>
              <a:buNone/>
              <a:defRPr sz="6400"/>
            </a:lvl7pPr>
            <a:lvl8pPr lvl="7" algn="ctr">
              <a:spcBef>
                <a:spcPts val="0"/>
              </a:spcBef>
              <a:spcAft>
                <a:spcPts val="0"/>
              </a:spcAft>
              <a:buSzPts val="4800"/>
              <a:buNone/>
              <a:defRPr sz="6400"/>
            </a:lvl8pPr>
            <a:lvl9pPr lvl="8" algn="ctr">
              <a:spcBef>
                <a:spcPts val="0"/>
              </a:spcBef>
              <a:spcAft>
                <a:spcPts val="0"/>
              </a:spcAft>
              <a:buSzPts val="4800"/>
              <a:buNone/>
              <a:defRPr sz="6400"/>
            </a:lvl9pPr>
          </a:lstStyle>
          <a:p>
            <a:r>
              <a:rPr lang="en-US"/>
              <a:t>Click to edit Master title style</a:t>
            </a:r>
            <a:endParaRPr/>
          </a:p>
        </p:txBody>
      </p:sp>
    </p:spTree>
    <p:extLst>
      <p:ext uri="{BB962C8B-B14F-4D97-AF65-F5344CB8AC3E}">
        <p14:creationId xmlns:p14="http://schemas.microsoft.com/office/powerpoint/2010/main" val="869716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00"/>
        <p:cNvGrpSpPr/>
        <p:nvPr/>
      </p:nvGrpSpPr>
      <p:grpSpPr>
        <a:xfrm>
          <a:off x="0" y="0"/>
          <a:ext cx="0" cy="0"/>
          <a:chOff x="0" y="0"/>
          <a:chExt cx="0" cy="0"/>
        </a:xfrm>
      </p:grpSpPr>
      <p:sp>
        <p:nvSpPr>
          <p:cNvPr id="101" name="Google Shape;101;p3"/>
          <p:cNvSpPr txBox="1">
            <a:spLocks noGrp="1"/>
          </p:cNvSpPr>
          <p:nvPr>
            <p:ph type="ctrTitle"/>
          </p:nvPr>
        </p:nvSpPr>
        <p:spPr>
          <a:xfrm>
            <a:off x="2260600" y="2111133"/>
            <a:ext cx="7670800" cy="1546400"/>
          </a:xfrm>
          <a:prstGeom prst="rect">
            <a:avLst/>
          </a:prstGeom>
        </p:spPr>
        <p:txBody>
          <a:bodyPr spcFirstLastPara="1" wrap="square" lIns="91425" tIns="91425" rIns="91425" bIns="91425" anchor="b" anchorCtr="0"/>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102" name="Google Shape;102;p3"/>
          <p:cNvSpPr txBox="1">
            <a:spLocks noGrp="1"/>
          </p:cNvSpPr>
          <p:nvPr>
            <p:ph type="subTitle" idx="1"/>
          </p:nvPr>
        </p:nvSpPr>
        <p:spPr>
          <a:xfrm>
            <a:off x="2260600" y="3989939"/>
            <a:ext cx="7670800" cy="1046400"/>
          </a:xfrm>
          <a:prstGeom prst="rect">
            <a:avLst/>
          </a:prstGeom>
        </p:spPr>
        <p:txBody>
          <a:bodyPr spcFirstLastPara="1" wrap="square" lIns="91425" tIns="91425" rIns="91425" bIns="91425" anchor="t" anchorCtr="0"/>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subtitle style</a:t>
            </a:r>
            <a:endParaRPr/>
          </a:p>
        </p:txBody>
      </p:sp>
      <p:sp>
        <p:nvSpPr>
          <p:cNvPr id="103" name="Google Shape;103;p3"/>
          <p:cNvSpPr/>
          <p:nvPr/>
        </p:nvSpPr>
        <p:spPr>
          <a:xfrm>
            <a:off x="5238800" y="3784600"/>
            <a:ext cx="1714400" cy="12800"/>
          </a:xfrm>
          <a:prstGeom prst="rect">
            <a:avLst/>
          </a:prstGeom>
          <a:solidFill>
            <a:srgbClr val="003290">
              <a:alpha val="23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228531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04"/>
        <p:cNvGrpSpPr/>
        <p:nvPr/>
      </p:nvGrpSpPr>
      <p:grpSpPr>
        <a:xfrm>
          <a:off x="0" y="0"/>
          <a:ext cx="0" cy="0"/>
          <a:chOff x="0" y="0"/>
          <a:chExt cx="0" cy="0"/>
        </a:xfrm>
      </p:grpSpPr>
      <p:sp>
        <p:nvSpPr>
          <p:cNvPr id="105" name="Google Shape;105;p4"/>
          <p:cNvSpPr txBox="1">
            <a:spLocks noGrp="1"/>
          </p:cNvSpPr>
          <p:nvPr>
            <p:ph type="body" idx="1"/>
          </p:nvPr>
        </p:nvSpPr>
        <p:spPr>
          <a:xfrm>
            <a:off x="2413000" y="1968000"/>
            <a:ext cx="7366000" cy="1093200"/>
          </a:xfrm>
          <a:prstGeom prst="rect">
            <a:avLst/>
          </a:prstGeom>
        </p:spPr>
        <p:txBody>
          <a:bodyPr spcFirstLastPara="1" wrap="square" lIns="91425" tIns="91425" rIns="91425" bIns="91425" anchor="t" anchorCtr="0"/>
          <a:lstStyle>
            <a:lvl1pPr marL="609585" lvl="0" indent="-558786" algn="ctr" rtl="0">
              <a:spcBef>
                <a:spcPts val="800"/>
              </a:spcBef>
              <a:spcAft>
                <a:spcPts val="0"/>
              </a:spcAft>
              <a:buSzPts val="3000"/>
              <a:buFont typeface="Roboto Slab Light"/>
              <a:buChar char="-"/>
              <a:defRPr sz="4000">
                <a:latin typeface="Roboto Slab Light"/>
                <a:ea typeface="Roboto Slab Light"/>
                <a:cs typeface="Roboto Slab Light"/>
                <a:sym typeface="Roboto Slab Light"/>
              </a:defRPr>
            </a:lvl1pPr>
            <a:lvl2pPr marL="1219170" lvl="1" indent="-558786" algn="ctr" rtl="0">
              <a:spcBef>
                <a:spcPts val="0"/>
              </a:spcBef>
              <a:spcAft>
                <a:spcPts val="0"/>
              </a:spcAft>
              <a:buSzPts val="3000"/>
              <a:buFont typeface="Roboto Slab Light"/>
              <a:buChar char="-"/>
              <a:defRPr sz="4000">
                <a:latin typeface="Roboto Slab Light"/>
                <a:ea typeface="Roboto Slab Light"/>
                <a:cs typeface="Roboto Slab Light"/>
                <a:sym typeface="Roboto Slab Light"/>
              </a:defRPr>
            </a:lvl2pPr>
            <a:lvl3pPr marL="1828754" lvl="2" indent="-558786" algn="ctr" rtl="0">
              <a:spcBef>
                <a:spcPts val="0"/>
              </a:spcBef>
              <a:spcAft>
                <a:spcPts val="0"/>
              </a:spcAft>
              <a:buSzPts val="3000"/>
              <a:buFont typeface="Roboto Slab Light"/>
              <a:buChar char="-"/>
              <a:defRPr sz="4000">
                <a:latin typeface="Roboto Slab Light"/>
                <a:ea typeface="Roboto Slab Light"/>
                <a:cs typeface="Roboto Slab Light"/>
                <a:sym typeface="Roboto Slab Light"/>
              </a:defRPr>
            </a:lvl3pPr>
            <a:lvl4pPr marL="2438339" lvl="3" indent="-558786" algn="ctr" rtl="0">
              <a:spcBef>
                <a:spcPts val="0"/>
              </a:spcBef>
              <a:spcAft>
                <a:spcPts val="0"/>
              </a:spcAft>
              <a:buSzPts val="3000"/>
              <a:buFont typeface="Roboto Slab Light"/>
              <a:buChar char="-"/>
              <a:defRPr sz="4000">
                <a:latin typeface="Roboto Slab Light"/>
                <a:ea typeface="Roboto Slab Light"/>
                <a:cs typeface="Roboto Slab Light"/>
                <a:sym typeface="Roboto Slab Light"/>
              </a:defRPr>
            </a:lvl4pPr>
            <a:lvl5pPr marL="3047924" lvl="4" indent="-558786" algn="ctr" rtl="0">
              <a:spcBef>
                <a:spcPts val="0"/>
              </a:spcBef>
              <a:spcAft>
                <a:spcPts val="0"/>
              </a:spcAft>
              <a:buSzPts val="3000"/>
              <a:buFont typeface="Roboto Slab Light"/>
              <a:buChar char="-"/>
              <a:defRPr sz="4000">
                <a:latin typeface="Roboto Slab Light"/>
                <a:ea typeface="Roboto Slab Light"/>
                <a:cs typeface="Roboto Slab Light"/>
                <a:sym typeface="Roboto Slab Light"/>
              </a:defRPr>
            </a:lvl5pPr>
            <a:lvl6pPr marL="3657509" lvl="5" indent="-558786" algn="ctr" rtl="0">
              <a:spcBef>
                <a:spcPts val="0"/>
              </a:spcBef>
              <a:spcAft>
                <a:spcPts val="0"/>
              </a:spcAft>
              <a:buSzPts val="3000"/>
              <a:buFont typeface="Roboto Slab Light"/>
              <a:buChar char="-"/>
              <a:defRPr sz="4000">
                <a:latin typeface="Roboto Slab Light"/>
                <a:ea typeface="Roboto Slab Light"/>
                <a:cs typeface="Roboto Slab Light"/>
                <a:sym typeface="Roboto Slab Light"/>
              </a:defRPr>
            </a:lvl6pPr>
            <a:lvl7pPr marL="4267093" lvl="6" indent="-558786" algn="ctr" rtl="0">
              <a:spcBef>
                <a:spcPts val="0"/>
              </a:spcBef>
              <a:spcAft>
                <a:spcPts val="0"/>
              </a:spcAft>
              <a:buSzPts val="3000"/>
              <a:buFont typeface="Roboto Slab Light"/>
              <a:buChar char="-"/>
              <a:defRPr sz="4000">
                <a:latin typeface="Roboto Slab Light"/>
                <a:ea typeface="Roboto Slab Light"/>
                <a:cs typeface="Roboto Slab Light"/>
                <a:sym typeface="Roboto Slab Light"/>
              </a:defRPr>
            </a:lvl7pPr>
            <a:lvl8pPr marL="4876678" lvl="7" indent="-558786" algn="ctr" rtl="0">
              <a:spcBef>
                <a:spcPts val="0"/>
              </a:spcBef>
              <a:spcAft>
                <a:spcPts val="0"/>
              </a:spcAft>
              <a:buSzPts val="3000"/>
              <a:buFont typeface="Roboto Slab Light"/>
              <a:buChar char="-"/>
              <a:defRPr sz="4000">
                <a:latin typeface="Roboto Slab Light"/>
                <a:ea typeface="Roboto Slab Light"/>
                <a:cs typeface="Roboto Slab Light"/>
                <a:sym typeface="Roboto Slab Light"/>
              </a:defRPr>
            </a:lvl8pPr>
            <a:lvl9pPr marL="5486263" lvl="8" indent="-558786" algn="ctr">
              <a:spcBef>
                <a:spcPts val="0"/>
              </a:spcBef>
              <a:spcAft>
                <a:spcPts val="0"/>
              </a:spcAft>
              <a:buSzPts val="3000"/>
              <a:buFont typeface="Roboto Slab Light"/>
              <a:buChar char="-"/>
              <a:defRPr sz="4000">
                <a:latin typeface="Roboto Slab Light"/>
                <a:ea typeface="Roboto Slab Light"/>
                <a:cs typeface="Roboto Slab Light"/>
                <a:sym typeface="Roboto Slab Light"/>
              </a:defRPr>
            </a:lvl9pPr>
          </a:lstStyle>
          <a:p>
            <a:pPr lvl="0"/>
            <a:r>
              <a:rPr lang="en-US"/>
              <a:t>Click to edit Master text styles</a:t>
            </a:r>
          </a:p>
        </p:txBody>
      </p:sp>
      <p:sp>
        <p:nvSpPr>
          <p:cNvPr id="106" name="Google Shape;106;p4"/>
          <p:cNvSpPr txBox="1"/>
          <p:nvPr/>
        </p:nvSpPr>
        <p:spPr>
          <a:xfrm>
            <a:off x="4791200" y="330625"/>
            <a:ext cx="2609600" cy="87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9600" b="1">
                <a:solidFill>
                  <a:srgbClr val="FFFFFF"/>
                </a:solidFill>
              </a:rPr>
              <a:t>“</a:t>
            </a:r>
            <a:endParaRPr sz="9600" b="1">
              <a:solidFill>
                <a:srgbClr val="FFFFFF"/>
              </a:solidFill>
            </a:endParaRPr>
          </a:p>
        </p:txBody>
      </p:sp>
      <p:sp>
        <p:nvSpPr>
          <p:cNvPr id="107" name="Google Shape;107;p4"/>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F2886BCF-92CD-4903-B449-6894FACFF85C}" type="slidenum">
              <a:rPr lang="en-US" smtClean="0"/>
              <a:t>‹#›</a:t>
            </a:fld>
            <a:endParaRPr lang="en-US"/>
          </a:p>
        </p:txBody>
      </p:sp>
      <p:sp>
        <p:nvSpPr>
          <p:cNvPr id="108" name="Google Shape;108;p4"/>
          <p:cNvSpPr/>
          <p:nvPr/>
        </p:nvSpPr>
        <p:spPr>
          <a:xfrm>
            <a:off x="5238800" y="1498600"/>
            <a:ext cx="1714400" cy="12800"/>
          </a:xfrm>
          <a:prstGeom prst="rect">
            <a:avLst/>
          </a:prstGeom>
          <a:solidFill>
            <a:srgbClr val="003290">
              <a:alpha val="23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883184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09"/>
        <p:cNvGrpSpPr/>
        <p:nvPr/>
      </p:nvGrpSpPr>
      <p:grpSpPr>
        <a:xfrm>
          <a:off x="0" y="0"/>
          <a:ext cx="0" cy="0"/>
          <a:chOff x="0" y="0"/>
          <a:chExt cx="0" cy="0"/>
        </a:xfrm>
      </p:grpSpPr>
      <p:sp>
        <p:nvSpPr>
          <p:cNvPr id="110" name="Google Shape;110;p5"/>
          <p:cNvSpPr/>
          <p:nvPr/>
        </p:nvSpPr>
        <p:spPr>
          <a:xfrm>
            <a:off x="5238800" y="1498600"/>
            <a:ext cx="1714400" cy="12800"/>
          </a:xfrm>
          <a:prstGeom prst="rect">
            <a:avLst/>
          </a:prstGeom>
          <a:solidFill>
            <a:srgbClr val="003290">
              <a:alpha val="23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1" name="Google Shape;111;p5"/>
          <p:cNvSpPr txBox="1">
            <a:spLocks noGrp="1"/>
          </p:cNvSpPr>
          <p:nvPr>
            <p:ph type="title"/>
          </p:nvPr>
        </p:nvSpPr>
        <p:spPr>
          <a:xfrm>
            <a:off x="1485900" y="477833"/>
            <a:ext cx="9220400" cy="9952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r>
              <a:rPr lang="en-US"/>
              <a:t>Click to edit Master title style</a:t>
            </a:r>
            <a:endParaRPr/>
          </a:p>
        </p:txBody>
      </p:sp>
      <p:sp>
        <p:nvSpPr>
          <p:cNvPr id="112" name="Google Shape;112;p5"/>
          <p:cNvSpPr txBox="1">
            <a:spLocks noGrp="1"/>
          </p:cNvSpPr>
          <p:nvPr>
            <p:ph type="body" idx="1"/>
          </p:nvPr>
        </p:nvSpPr>
        <p:spPr>
          <a:xfrm>
            <a:off x="1485900" y="1754793"/>
            <a:ext cx="9220400" cy="4404800"/>
          </a:xfrm>
          <a:prstGeom prst="rect">
            <a:avLst/>
          </a:prstGeom>
        </p:spPr>
        <p:txBody>
          <a:bodyPr spcFirstLastPara="1" wrap="square" lIns="91425" tIns="91425" rIns="91425" bIns="91425" anchor="t" anchorCtr="0"/>
          <a:lstStyle>
            <a:lvl1pPr marL="609585" lvl="0" indent="-507987">
              <a:spcBef>
                <a:spcPts val="800"/>
              </a:spcBef>
              <a:spcAft>
                <a:spcPts val="0"/>
              </a:spcAft>
              <a:buSzPts val="2400"/>
              <a:buChar char="-"/>
              <a:defRPr/>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507987">
              <a:spcBef>
                <a:spcPts val="0"/>
              </a:spcBef>
              <a:spcAft>
                <a:spcPts val="0"/>
              </a:spcAft>
              <a:buSzPts val="2400"/>
              <a:buChar char="-"/>
              <a:defRPr/>
            </a:lvl4pPr>
            <a:lvl5pPr marL="3047924" lvl="4" indent="-507987">
              <a:spcBef>
                <a:spcPts val="0"/>
              </a:spcBef>
              <a:spcAft>
                <a:spcPts val="0"/>
              </a:spcAft>
              <a:buSzPts val="2400"/>
              <a:buChar char="-"/>
              <a:defRPr/>
            </a:lvl5pPr>
            <a:lvl6pPr marL="3657509" lvl="5" indent="-507987">
              <a:spcBef>
                <a:spcPts val="0"/>
              </a:spcBef>
              <a:spcAft>
                <a:spcPts val="0"/>
              </a:spcAft>
              <a:buSzPts val="2400"/>
              <a:buChar char="-"/>
              <a:defRPr/>
            </a:lvl6pPr>
            <a:lvl7pPr marL="4267093" lvl="6" indent="-507987">
              <a:spcBef>
                <a:spcPts val="0"/>
              </a:spcBef>
              <a:spcAft>
                <a:spcPts val="0"/>
              </a:spcAft>
              <a:buSzPts val="2400"/>
              <a:buChar char="-"/>
              <a:defRPr/>
            </a:lvl7pPr>
            <a:lvl8pPr marL="4876678" lvl="7" indent="-507987">
              <a:spcBef>
                <a:spcPts val="0"/>
              </a:spcBef>
              <a:spcAft>
                <a:spcPts val="0"/>
              </a:spcAft>
              <a:buSzPts val="2400"/>
              <a:buChar char="-"/>
              <a:defRPr/>
            </a:lvl8pPr>
            <a:lvl9pPr marL="5486263" lvl="8" indent="-507987">
              <a:spcBef>
                <a:spcPts val="0"/>
              </a:spcBef>
              <a:spcAft>
                <a:spcPts val="0"/>
              </a:spcAft>
              <a:buSzPts val="2400"/>
              <a:buChar char="-"/>
              <a:defRPr/>
            </a:lvl9pPr>
          </a:lstStyle>
          <a:p>
            <a:pPr lvl="0"/>
            <a:r>
              <a:rPr lang="en-US"/>
              <a:t>Click to edit Master text styles</a:t>
            </a:r>
          </a:p>
        </p:txBody>
      </p:sp>
      <p:sp>
        <p:nvSpPr>
          <p:cNvPr id="113" name="Google Shape;113;p5"/>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F2886BCF-92CD-4903-B449-6894FACFF85C}" type="slidenum">
              <a:rPr lang="en-US" smtClean="0"/>
              <a:t>‹#›</a:t>
            </a:fld>
            <a:endParaRPr lang="en-US"/>
          </a:p>
        </p:txBody>
      </p:sp>
    </p:spTree>
    <p:extLst>
      <p:ext uri="{BB962C8B-B14F-4D97-AF65-F5344CB8AC3E}">
        <p14:creationId xmlns:p14="http://schemas.microsoft.com/office/powerpoint/2010/main" val="1715302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114"/>
        <p:cNvGrpSpPr/>
        <p:nvPr/>
      </p:nvGrpSpPr>
      <p:grpSpPr>
        <a:xfrm>
          <a:off x="0" y="0"/>
          <a:ext cx="0" cy="0"/>
          <a:chOff x="0" y="0"/>
          <a:chExt cx="0" cy="0"/>
        </a:xfrm>
      </p:grpSpPr>
      <p:sp>
        <p:nvSpPr>
          <p:cNvPr id="115" name="Google Shape;115;p6"/>
          <p:cNvSpPr/>
          <p:nvPr/>
        </p:nvSpPr>
        <p:spPr>
          <a:xfrm>
            <a:off x="5238800" y="1498600"/>
            <a:ext cx="1714400" cy="12800"/>
          </a:xfrm>
          <a:prstGeom prst="rect">
            <a:avLst/>
          </a:prstGeom>
          <a:solidFill>
            <a:srgbClr val="003290">
              <a:alpha val="23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 name="Google Shape;116;p6"/>
          <p:cNvSpPr txBox="1">
            <a:spLocks noGrp="1"/>
          </p:cNvSpPr>
          <p:nvPr>
            <p:ph type="title"/>
          </p:nvPr>
        </p:nvSpPr>
        <p:spPr>
          <a:xfrm>
            <a:off x="1485900" y="477833"/>
            <a:ext cx="9220400" cy="9952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r>
              <a:rPr lang="en-US"/>
              <a:t>Click to edit Master title style</a:t>
            </a:r>
            <a:endParaRPr/>
          </a:p>
        </p:txBody>
      </p:sp>
      <p:sp>
        <p:nvSpPr>
          <p:cNvPr id="117" name="Google Shape;117;p6"/>
          <p:cNvSpPr txBox="1">
            <a:spLocks noGrp="1"/>
          </p:cNvSpPr>
          <p:nvPr>
            <p:ph type="body" idx="1"/>
          </p:nvPr>
        </p:nvSpPr>
        <p:spPr>
          <a:xfrm>
            <a:off x="1257300" y="1803400"/>
            <a:ext cx="4697200" cy="4178400"/>
          </a:xfrm>
          <a:prstGeom prst="rect">
            <a:avLst/>
          </a:prstGeom>
        </p:spPr>
        <p:txBody>
          <a:bodyPr spcFirstLastPara="1" wrap="square" lIns="91425" tIns="91425" rIns="91425" bIns="91425" anchor="t" anchorCtr="0"/>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a:t>Click to edit Master text styles</a:t>
            </a:r>
          </a:p>
        </p:txBody>
      </p:sp>
      <p:sp>
        <p:nvSpPr>
          <p:cNvPr id="118" name="Google Shape;118;p6"/>
          <p:cNvSpPr txBox="1">
            <a:spLocks noGrp="1"/>
          </p:cNvSpPr>
          <p:nvPr>
            <p:ph type="body" idx="2"/>
          </p:nvPr>
        </p:nvSpPr>
        <p:spPr>
          <a:xfrm>
            <a:off x="6237433" y="1803400"/>
            <a:ext cx="4697200" cy="4178400"/>
          </a:xfrm>
          <a:prstGeom prst="rect">
            <a:avLst/>
          </a:prstGeom>
        </p:spPr>
        <p:txBody>
          <a:bodyPr spcFirstLastPara="1" wrap="square" lIns="91425" tIns="91425" rIns="91425" bIns="91425" anchor="t" anchorCtr="0"/>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a:t>Click to edit Master text styles</a:t>
            </a:r>
          </a:p>
        </p:txBody>
      </p:sp>
      <p:sp>
        <p:nvSpPr>
          <p:cNvPr id="119" name="Google Shape;119;p6"/>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F2886BCF-92CD-4903-B449-6894FACFF85C}" type="slidenum">
              <a:rPr lang="en-US" smtClean="0"/>
              <a:t>‹#›</a:t>
            </a:fld>
            <a:endParaRPr lang="en-US"/>
          </a:p>
        </p:txBody>
      </p:sp>
    </p:spTree>
    <p:extLst>
      <p:ext uri="{BB962C8B-B14F-4D97-AF65-F5344CB8AC3E}">
        <p14:creationId xmlns:p14="http://schemas.microsoft.com/office/powerpoint/2010/main" val="353867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120"/>
        <p:cNvGrpSpPr/>
        <p:nvPr/>
      </p:nvGrpSpPr>
      <p:grpSpPr>
        <a:xfrm>
          <a:off x="0" y="0"/>
          <a:ext cx="0" cy="0"/>
          <a:chOff x="0" y="0"/>
          <a:chExt cx="0" cy="0"/>
        </a:xfrm>
      </p:grpSpPr>
      <p:sp>
        <p:nvSpPr>
          <p:cNvPr id="121" name="Google Shape;121;p7"/>
          <p:cNvSpPr/>
          <p:nvPr/>
        </p:nvSpPr>
        <p:spPr>
          <a:xfrm>
            <a:off x="5238800" y="1498600"/>
            <a:ext cx="1714400" cy="12800"/>
          </a:xfrm>
          <a:prstGeom prst="rect">
            <a:avLst/>
          </a:prstGeom>
          <a:solidFill>
            <a:srgbClr val="003290">
              <a:alpha val="23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2" name="Google Shape;122;p7"/>
          <p:cNvSpPr txBox="1">
            <a:spLocks noGrp="1"/>
          </p:cNvSpPr>
          <p:nvPr>
            <p:ph type="title"/>
          </p:nvPr>
        </p:nvSpPr>
        <p:spPr>
          <a:xfrm>
            <a:off x="1485900" y="477833"/>
            <a:ext cx="9220400" cy="995200"/>
          </a:xfrm>
          <a:prstGeom prst="rect">
            <a:avLst/>
          </a:prstGeom>
        </p:spPr>
        <p:txBody>
          <a:bodyPr spcFirstLastPara="1" wrap="square" lIns="91425" tIns="91425" rIns="91425" bIns="91425" anchor="b" anchorCtr="0"/>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r>
              <a:rPr lang="en-US"/>
              <a:t>Click to edit Master title style</a:t>
            </a:r>
            <a:endParaRPr/>
          </a:p>
        </p:txBody>
      </p:sp>
      <p:sp>
        <p:nvSpPr>
          <p:cNvPr id="123" name="Google Shape;123;p7"/>
          <p:cNvSpPr txBox="1">
            <a:spLocks noGrp="1"/>
          </p:cNvSpPr>
          <p:nvPr>
            <p:ph type="body" idx="1"/>
          </p:nvPr>
        </p:nvSpPr>
        <p:spPr>
          <a:xfrm>
            <a:off x="914400" y="1803400"/>
            <a:ext cx="3312800" cy="4127600"/>
          </a:xfrm>
          <a:prstGeom prst="rect">
            <a:avLst/>
          </a:prstGeom>
        </p:spPr>
        <p:txBody>
          <a:bodyPr spcFirstLastPara="1" wrap="square" lIns="91425" tIns="91425" rIns="91425" bIns="91425" anchor="t" anchorCtr="0"/>
          <a:lstStyle>
            <a:lvl1pPr marL="609585" lvl="0" indent="-474121" rtl="0">
              <a:spcBef>
                <a:spcPts val="800"/>
              </a:spcBef>
              <a:spcAft>
                <a:spcPts val="0"/>
              </a:spcAft>
              <a:buSzPts val="2000"/>
              <a:buChar char="-"/>
              <a:defRPr sz="2667"/>
            </a:lvl1pPr>
            <a:lvl2pPr marL="1219170" lvl="1" indent="-474121" rtl="0">
              <a:spcBef>
                <a:spcPts val="0"/>
              </a:spcBef>
              <a:spcAft>
                <a:spcPts val="0"/>
              </a:spcAft>
              <a:buSzPts val="2000"/>
              <a:buChar char="-"/>
              <a:defRPr sz="2667"/>
            </a:lvl2pPr>
            <a:lvl3pPr marL="1828754" lvl="2" indent="-474121" rtl="0">
              <a:spcBef>
                <a:spcPts val="0"/>
              </a:spcBef>
              <a:spcAft>
                <a:spcPts val="0"/>
              </a:spcAft>
              <a:buSzPts val="2000"/>
              <a:buChar char="-"/>
              <a:defRPr sz="2667"/>
            </a:lvl3pPr>
            <a:lvl4pPr marL="2438339" lvl="3" indent="-474121" rtl="0">
              <a:spcBef>
                <a:spcPts val="0"/>
              </a:spcBef>
              <a:spcAft>
                <a:spcPts val="0"/>
              </a:spcAft>
              <a:buSzPts val="2000"/>
              <a:buChar char="-"/>
              <a:defRPr sz="2667"/>
            </a:lvl4pPr>
            <a:lvl5pPr marL="3047924" lvl="4" indent="-474121" rtl="0">
              <a:spcBef>
                <a:spcPts val="0"/>
              </a:spcBef>
              <a:spcAft>
                <a:spcPts val="0"/>
              </a:spcAft>
              <a:buSzPts val="2000"/>
              <a:buChar char="-"/>
              <a:defRPr sz="2667"/>
            </a:lvl5pPr>
            <a:lvl6pPr marL="3657509" lvl="5" indent="-474121" rtl="0">
              <a:spcBef>
                <a:spcPts val="0"/>
              </a:spcBef>
              <a:spcAft>
                <a:spcPts val="0"/>
              </a:spcAft>
              <a:buSzPts val="2000"/>
              <a:buChar char="-"/>
              <a:defRPr sz="2667"/>
            </a:lvl6pPr>
            <a:lvl7pPr marL="4267093" lvl="6" indent="-474121" rtl="0">
              <a:spcBef>
                <a:spcPts val="0"/>
              </a:spcBef>
              <a:spcAft>
                <a:spcPts val="0"/>
              </a:spcAft>
              <a:buSzPts val="2000"/>
              <a:buChar char="-"/>
              <a:defRPr sz="2667"/>
            </a:lvl7pPr>
            <a:lvl8pPr marL="4876678" lvl="7" indent="-474121" rtl="0">
              <a:spcBef>
                <a:spcPts val="0"/>
              </a:spcBef>
              <a:spcAft>
                <a:spcPts val="0"/>
              </a:spcAft>
              <a:buSzPts val="2000"/>
              <a:buChar char="-"/>
              <a:defRPr sz="2667"/>
            </a:lvl8pPr>
            <a:lvl9pPr marL="5486263" lvl="8" indent="-474121" rtl="0">
              <a:spcBef>
                <a:spcPts val="0"/>
              </a:spcBef>
              <a:spcAft>
                <a:spcPts val="0"/>
              </a:spcAft>
              <a:buSzPts val="2000"/>
              <a:buChar char="-"/>
              <a:defRPr sz="2667"/>
            </a:lvl9pPr>
          </a:lstStyle>
          <a:p>
            <a:pPr lvl="0"/>
            <a:r>
              <a:rPr lang="en-US"/>
              <a:t>Click to edit Master text styles</a:t>
            </a:r>
          </a:p>
        </p:txBody>
      </p:sp>
      <p:sp>
        <p:nvSpPr>
          <p:cNvPr id="124" name="Google Shape;124;p7"/>
          <p:cNvSpPr txBox="1">
            <a:spLocks noGrp="1"/>
          </p:cNvSpPr>
          <p:nvPr>
            <p:ph type="body" idx="2"/>
          </p:nvPr>
        </p:nvSpPr>
        <p:spPr>
          <a:xfrm>
            <a:off x="4396865" y="1803400"/>
            <a:ext cx="3312800" cy="4127600"/>
          </a:xfrm>
          <a:prstGeom prst="rect">
            <a:avLst/>
          </a:prstGeom>
        </p:spPr>
        <p:txBody>
          <a:bodyPr spcFirstLastPara="1" wrap="square" lIns="91425" tIns="91425" rIns="91425" bIns="91425" anchor="t" anchorCtr="0"/>
          <a:lstStyle>
            <a:lvl1pPr marL="609585" lvl="0" indent="-474121" rtl="0">
              <a:spcBef>
                <a:spcPts val="800"/>
              </a:spcBef>
              <a:spcAft>
                <a:spcPts val="0"/>
              </a:spcAft>
              <a:buSzPts val="2000"/>
              <a:buChar char="-"/>
              <a:defRPr sz="2667"/>
            </a:lvl1pPr>
            <a:lvl2pPr marL="1219170" lvl="1" indent="-474121" rtl="0">
              <a:spcBef>
                <a:spcPts val="0"/>
              </a:spcBef>
              <a:spcAft>
                <a:spcPts val="0"/>
              </a:spcAft>
              <a:buSzPts val="2000"/>
              <a:buChar char="-"/>
              <a:defRPr sz="2667"/>
            </a:lvl2pPr>
            <a:lvl3pPr marL="1828754" lvl="2" indent="-474121" rtl="0">
              <a:spcBef>
                <a:spcPts val="0"/>
              </a:spcBef>
              <a:spcAft>
                <a:spcPts val="0"/>
              </a:spcAft>
              <a:buSzPts val="2000"/>
              <a:buChar char="-"/>
              <a:defRPr sz="2667"/>
            </a:lvl3pPr>
            <a:lvl4pPr marL="2438339" lvl="3" indent="-474121" rtl="0">
              <a:spcBef>
                <a:spcPts val="0"/>
              </a:spcBef>
              <a:spcAft>
                <a:spcPts val="0"/>
              </a:spcAft>
              <a:buSzPts val="2000"/>
              <a:buChar char="-"/>
              <a:defRPr sz="2667"/>
            </a:lvl4pPr>
            <a:lvl5pPr marL="3047924" lvl="4" indent="-474121" rtl="0">
              <a:spcBef>
                <a:spcPts val="0"/>
              </a:spcBef>
              <a:spcAft>
                <a:spcPts val="0"/>
              </a:spcAft>
              <a:buSzPts val="2000"/>
              <a:buChar char="-"/>
              <a:defRPr sz="2667"/>
            </a:lvl5pPr>
            <a:lvl6pPr marL="3657509" lvl="5" indent="-474121" rtl="0">
              <a:spcBef>
                <a:spcPts val="0"/>
              </a:spcBef>
              <a:spcAft>
                <a:spcPts val="0"/>
              </a:spcAft>
              <a:buSzPts val="2000"/>
              <a:buChar char="-"/>
              <a:defRPr sz="2667"/>
            </a:lvl6pPr>
            <a:lvl7pPr marL="4267093" lvl="6" indent="-474121" rtl="0">
              <a:spcBef>
                <a:spcPts val="0"/>
              </a:spcBef>
              <a:spcAft>
                <a:spcPts val="0"/>
              </a:spcAft>
              <a:buSzPts val="2000"/>
              <a:buChar char="-"/>
              <a:defRPr sz="2667"/>
            </a:lvl7pPr>
            <a:lvl8pPr marL="4876678" lvl="7" indent="-474121" rtl="0">
              <a:spcBef>
                <a:spcPts val="0"/>
              </a:spcBef>
              <a:spcAft>
                <a:spcPts val="0"/>
              </a:spcAft>
              <a:buSzPts val="2000"/>
              <a:buChar char="-"/>
              <a:defRPr sz="2667"/>
            </a:lvl8pPr>
            <a:lvl9pPr marL="5486263" lvl="8" indent="-474121" rtl="0">
              <a:spcBef>
                <a:spcPts val="0"/>
              </a:spcBef>
              <a:spcAft>
                <a:spcPts val="0"/>
              </a:spcAft>
              <a:buSzPts val="2000"/>
              <a:buChar char="-"/>
              <a:defRPr sz="2667"/>
            </a:lvl9pPr>
          </a:lstStyle>
          <a:p>
            <a:pPr lvl="0"/>
            <a:r>
              <a:rPr lang="en-US"/>
              <a:t>Click to edit Master text styles</a:t>
            </a:r>
          </a:p>
        </p:txBody>
      </p:sp>
      <p:sp>
        <p:nvSpPr>
          <p:cNvPr id="125" name="Google Shape;125;p7"/>
          <p:cNvSpPr txBox="1">
            <a:spLocks noGrp="1"/>
          </p:cNvSpPr>
          <p:nvPr>
            <p:ph type="body" idx="3"/>
          </p:nvPr>
        </p:nvSpPr>
        <p:spPr>
          <a:xfrm>
            <a:off x="7879331" y="1803400"/>
            <a:ext cx="3312800" cy="4127600"/>
          </a:xfrm>
          <a:prstGeom prst="rect">
            <a:avLst/>
          </a:prstGeom>
        </p:spPr>
        <p:txBody>
          <a:bodyPr spcFirstLastPara="1" wrap="square" lIns="91425" tIns="91425" rIns="91425" bIns="91425" anchor="t" anchorCtr="0"/>
          <a:lstStyle>
            <a:lvl1pPr marL="609585" lvl="0" indent="-474121" rtl="0">
              <a:spcBef>
                <a:spcPts val="800"/>
              </a:spcBef>
              <a:spcAft>
                <a:spcPts val="0"/>
              </a:spcAft>
              <a:buSzPts val="2000"/>
              <a:buChar char="-"/>
              <a:defRPr sz="2667"/>
            </a:lvl1pPr>
            <a:lvl2pPr marL="1219170" lvl="1" indent="-474121" rtl="0">
              <a:spcBef>
                <a:spcPts val="0"/>
              </a:spcBef>
              <a:spcAft>
                <a:spcPts val="0"/>
              </a:spcAft>
              <a:buSzPts val="2000"/>
              <a:buChar char="-"/>
              <a:defRPr sz="2667"/>
            </a:lvl2pPr>
            <a:lvl3pPr marL="1828754" lvl="2" indent="-474121" rtl="0">
              <a:spcBef>
                <a:spcPts val="0"/>
              </a:spcBef>
              <a:spcAft>
                <a:spcPts val="0"/>
              </a:spcAft>
              <a:buSzPts val="2000"/>
              <a:buChar char="-"/>
              <a:defRPr sz="2667"/>
            </a:lvl3pPr>
            <a:lvl4pPr marL="2438339" lvl="3" indent="-474121" rtl="0">
              <a:spcBef>
                <a:spcPts val="0"/>
              </a:spcBef>
              <a:spcAft>
                <a:spcPts val="0"/>
              </a:spcAft>
              <a:buSzPts val="2000"/>
              <a:buChar char="-"/>
              <a:defRPr sz="2667"/>
            </a:lvl4pPr>
            <a:lvl5pPr marL="3047924" lvl="4" indent="-474121" rtl="0">
              <a:spcBef>
                <a:spcPts val="0"/>
              </a:spcBef>
              <a:spcAft>
                <a:spcPts val="0"/>
              </a:spcAft>
              <a:buSzPts val="2000"/>
              <a:buChar char="-"/>
              <a:defRPr sz="2667"/>
            </a:lvl5pPr>
            <a:lvl6pPr marL="3657509" lvl="5" indent="-474121" rtl="0">
              <a:spcBef>
                <a:spcPts val="0"/>
              </a:spcBef>
              <a:spcAft>
                <a:spcPts val="0"/>
              </a:spcAft>
              <a:buSzPts val="2000"/>
              <a:buChar char="-"/>
              <a:defRPr sz="2667"/>
            </a:lvl6pPr>
            <a:lvl7pPr marL="4267093" lvl="6" indent="-474121" rtl="0">
              <a:spcBef>
                <a:spcPts val="0"/>
              </a:spcBef>
              <a:spcAft>
                <a:spcPts val="0"/>
              </a:spcAft>
              <a:buSzPts val="2000"/>
              <a:buChar char="-"/>
              <a:defRPr sz="2667"/>
            </a:lvl7pPr>
            <a:lvl8pPr marL="4876678" lvl="7" indent="-474121" rtl="0">
              <a:spcBef>
                <a:spcPts val="0"/>
              </a:spcBef>
              <a:spcAft>
                <a:spcPts val="0"/>
              </a:spcAft>
              <a:buSzPts val="2000"/>
              <a:buChar char="-"/>
              <a:defRPr sz="2667"/>
            </a:lvl8pPr>
            <a:lvl9pPr marL="5486263" lvl="8" indent="-474121" rtl="0">
              <a:spcBef>
                <a:spcPts val="0"/>
              </a:spcBef>
              <a:spcAft>
                <a:spcPts val="0"/>
              </a:spcAft>
              <a:buSzPts val="2000"/>
              <a:buChar char="-"/>
              <a:defRPr sz="2667"/>
            </a:lvl9pPr>
          </a:lstStyle>
          <a:p>
            <a:pPr lvl="0"/>
            <a:r>
              <a:rPr lang="en-US"/>
              <a:t>Click to edit Master text styles</a:t>
            </a:r>
          </a:p>
        </p:txBody>
      </p:sp>
      <p:sp>
        <p:nvSpPr>
          <p:cNvPr id="126" name="Google Shape;126;p7"/>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F2886BCF-92CD-4903-B449-6894FACFF85C}" type="slidenum">
              <a:rPr lang="en-US" smtClean="0"/>
              <a:t>‹#›</a:t>
            </a:fld>
            <a:endParaRPr lang="en-US"/>
          </a:p>
        </p:txBody>
      </p:sp>
    </p:spTree>
    <p:extLst>
      <p:ext uri="{BB962C8B-B14F-4D97-AF65-F5344CB8AC3E}">
        <p14:creationId xmlns:p14="http://schemas.microsoft.com/office/powerpoint/2010/main" val="1792146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27"/>
        <p:cNvGrpSpPr/>
        <p:nvPr/>
      </p:nvGrpSpPr>
      <p:grpSpPr>
        <a:xfrm>
          <a:off x="0" y="0"/>
          <a:ext cx="0" cy="0"/>
          <a:chOff x="0" y="0"/>
          <a:chExt cx="0" cy="0"/>
        </a:xfrm>
      </p:grpSpPr>
      <p:sp>
        <p:nvSpPr>
          <p:cNvPr id="128" name="Google Shape;128;p8"/>
          <p:cNvSpPr/>
          <p:nvPr/>
        </p:nvSpPr>
        <p:spPr>
          <a:xfrm>
            <a:off x="5238800" y="1498600"/>
            <a:ext cx="1714400" cy="12800"/>
          </a:xfrm>
          <a:prstGeom prst="rect">
            <a:avLst/>
          </a:prstGeom>
          <a:solidFill>
            <a:srgbClr val="003290">
              <a:alpha val="23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9" name="Google Shape;129;p8"/>
          <p:cNvSpPr txBox="1">
            <a:spLocks noGrp="1"/>
          </p:cNvSpPr>
          <p:nvPr>
            <p:ph type="title"/>
          </p:nvPr>
        </p:nvSpPr>
        <p:spPr>
          <a:xfrm>
            <a:off x="1485900" y="477833"/>
            <a:ext cx="9220400" cy="9952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r>
              <a:rPr lang="en-US"/>
              <a:t>Click to edit Master title style</a:t>
            </a:r>
            <a:endParaRPr/>
          </a:p>
        </p:txBody>
      </p:sp>
      <p:sp>
        <p:nvSpPr>
          <p:cNvPr id="130" name="Google Shape;130;p8"/>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F2886BCF-92CD-4903-B449-6894FACFF85C}" type="slidenum">
              <a:rPr lang="en-US" smtClean="0"/>
              <a:t>‹#›</a:t>
            </a:fld>
            <a:endParaRPr lang="en-US"/>
          </a:p>
        </p:txBody>
      </p:sp>
    </p:spTree>
    <p:extLst>
      <p:ext uri="{BB962C8B-B14F-4D97-AF65-F5344CB8AC3E}">
        <p14:creationId xmlns:p14="http://schemas.microsoft.com/office/powerpoint/2010/main" val="3418837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31"/>
        <p:cNvGrpSpPr/>
        <p:nvPr/>
      </p:nvGrpSpPr>
      <p:grpSpPr>
        <a:xfrm>
          <a:off x="0" y="0"/>
          <a:ext cx="0" cy="0"/>
          <a:chOff x="0" y="0"/>
          <a:chExt cx="0" cy="0"/>
        </a:xfrm>
      </p:grpSpPr>
      <p:sp>
        <p:nvSpPr>
          <p:cNvPr id="132" name="Google Shape;132;p9"/>
          <p:cNvSpPr txBox="1">
            <a:spLocks noGrp="1"/>
          </p:cNvSpPr>
          <p:nvPr>
            <p:ph type="body" idx="1"/>
          </p:nvPr>
        </p:nvSpPr>
        <p:spPr>
          <a:xfrm>
            <a:off x="2349500" y="5671867"/>
            <a:ext cx="7492800" cy="692800"/>
          </a:xfrm>
          <a:prstGeom prst="rect">
            <a:avLst/>
          </a:prstGeom>
        </p:spPr>
        <p:txBody>
          <a:bodyPr spcFirstLastPara="1" wrap="square" lIns="91425" tIns="91425" rIns="91425" bIns="91425" anchor="t" anchorCtr="0"/>
          <a:lstStyle>
            <a:lvl1pPr marL="609585" lvl="0" indent="-304792" algn="ctr">
              <a:spcBef>
                <a:spcPts val="480"/>
              </a:spcBef>
              <a:spcAft>
                <a:spcPts val="0"/>
              </a:spcAft>
              <a:buSzPts val="1800"/>
              <a:buNone/>
              <a:defRPr sz="2400"/>
            </a:lvl1pPr>
          </a:lstStyle>
          <a:p>
            <a:pPr lvl="0"/>
            <a:r>
              <a:rPr lang="en-US"/>
              <a:t>Click to edit Master text styles</a:t>
            </a:r>
          </a:p>
        </p:txBody>
      </p:sp>
      <p:sp>
        <p:nvSpPr>
          <p:cNvPr id="133" name="Google Shape;133;p9"/>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F2886BCF-92CD-4903-B449-6894FACFF85C}" type="slidenum">
              <a:rPr lang="en-US" smtClean="0"/>
              <a:t>‹#›</a:t>
            </a:fld>
            <a:endParaRPr lang="en-US"/>
          </a:p>
        </p:txBody>
      </p:sp>
      <p:sp>
        <p:nvSpPr>
          <p:cNvPr id="134" name="Google Shape;134;p9"/>
          <p:cNvSpPr/>
          <p:nvPr/>
        </p:nvSpPr>
        <p:spPr>
          <a:xfrm>
            <a:off x="5238800" y="5562600"/>
            <a:ext cx="1714400" cy="12800"/>
          </a:xfrm>
          <a:prstGeom prst="rect">
            <a:avLst/>
          </a:prstGeom>
          <a:solidFill>
            <a:srgbClr val="003290">
              <a:alpha val="23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076840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F17DDBF-CF76-4322-8CA2-2E57ABF5094F}" type="datetimeFigureOut">
              <a:rPr lang="en-US" smtClean="0"/>
              <a:t>4/15/2019</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F2886BCF-92CD-4903-B449-6894FACFF85C}" type="slidenum">
              <a:rPr lang="en-US" smtClean="0"/>
              <a:t>‹#›</a:t>
            </a:fld>
            <a:endParaRPr lang="en-US"/>
          </a:p>
        </p:txBody>
      </p:sp>
    </p:spTree>
    <p:extLst>
      <p:ext uri="{BB962C8B-B14F-4D97-AF65-F5344CB8AC3E}">
        <p14:creationId xmlns:p14="http://schemas.microsoft.com/office/powerpoint/2010/main" val="3581979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alpha val="75000"/>
          </a:schemeClr>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224929" y="-240461"/>
            <a:ext cx="12668256" cy="7322457"/>
            <a:chOff x="-168697" y="-180346"/>
            <a:chExt cx="9501192" cy="5491843"/>
          </a:xfrm>
        </p:grpSpPr>
        <p:sp>
          <p:nvSpPr>
            <p:cNvPr id="7" name="Google Shape;7;p1"/>
            <p:cNvSpPr/>
            <p:nvPr/>
          </p:nvSpPr>
          <p:spPr>
            <a:xfrm rot="-5165075">
              <a:off x="-149313" y="-76480"/>
              <a:ext cx="248388" cy="248376"/>
            </a:xfrm>
            <a:custGeom>
              <a:avLst/>
              <a:gdLst/>
              <a:ahLst/>
              <a:cxnLst/>
              <a:rect l="l" t="t" r="r" b="b"/>
              <a:pathLst>
                <a:path w="21135" h="21134" extrusionOk="0">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 name="Google Shape;8;p1"/>
            <p:cNvSpPr/>
            <p:nvPr/>
          </p:nvSpPr>
          <p:spPr>
            <a:xfrm>
              <a:off x="1199003" y="209866"/>
              <a:ext cx="252291" cy="230173"/>
            </a:xfrm>
            <a:custGeom>
              <a:avLst/>
              <a:gdLst/>
              <a:ahLst/>
              <a:cxnLst/>
              <a:rect l="l" t="t" r="r" b="b"/>
              <a:pathLst>
                <a:path w="21467" h="19585" extrusionOk="0">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 name="Google Shape;9;p1"/>
            <p:cNvSpPr/>
            <p:nvPr/>
          </p:nvSpPr>
          <p:spPr>
            <a:xfrm rot="-7795544">
              <a:off x="1789723" y="-112653"/>
              <a:ext cx="264636" cy="215218"/>
            </a:xfrm>
            <a:custGeom>
              <a:avLst/>
              <a:gdLst/>
              <a:ahLst/>
              <a:cxnLst/>
              <a:rect l="l" t="t" r="r" b="b"/>
              <a:pathLst>
                <a:path w="22518" h="18313" extrusionOk="0">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 name="Google Shape;10;p1"/>
            <p:cNvSpPr/>
            <p:nvPr/>
          </p:nvSpPr>
          <p:spPr>
            <a:xfrm rot="6276760">
              <a:off x="8224420" y="306479"/>
              <a:ext cx="163221" cy="256843"/>
            </a:xfrm>
            <a:custGeom>
              <a:avLst/>
              <a:gdLst/>
              <a:ahLst/>
              <a:cxnLst/>
              <a:rect l="l" t="t" r="r" b="b"/>
              <a:pathLst>
                <a:path w="13888" h="21854" extrusionOk="0">
                  <a:moveTo>
                    <a:pt x="9295" y="1550"/>
                  </a:moveTo>
                  <a:lnTo>
                    <a:pt x="9295" y="4371"/>
                  </a:lnTo>
                  <a:lnTo>
                    <a:pt x="8742" y="4205"/>
                  </a:lnTo>
                  <a:lnTo>
                    <a:pt x="8134" y="4095"/>
                  </a:lnTo>
                  <a:lnTo>
                    <a:pt x="7580" y="3984"/>
                  </a:lnTo>
                  <a:lnTo>
                    <a:pt x="6363" y="3984"/>
                  </a:lnTo>
                  <a:lnTo>
                    <a:pt x="5755" y="4095"/>
                  </a:lnTo>
                  <a:lnTo>
                    <a:pt x="5201" y="4205"/>
                  </a:lnTo>
                  <a:lnTo>
                    <a:pt x="4648" y="4371"/>
                  </a:lnTo>
                  <a:lnTo>
                    <a:pt x="4648" y="1550"/>
                  </a:lnTo>
                  <a:close/>
                  <a:moveTo>
                    <a:pt x="6529" y="7469"/>
                  </a:moveTo>
                  <a:lnTo>
                    <a:pt x="6197" y="7580"/>
                  </a:lnTo>
                  <a:lnTo>
                    <a:pt x="5976" y="7746"/>
                  </a:lnTo>
                  <a:lnTo>
                    <a:pt x="5810" y="7967"/>
                  </a:lnTo>
                  <a:lnTo>
                    <a:pt x="5755" y="8244"/>
                  </a:lnTo>
                  <a:lnTo>
                    <a:pt x="5755" y="10900"/>
                  </a:lnTo>
                  <a:lnTo>
                    <a:pt x="5755" y="11066"/>
                  </a:lnTo>
                  <a:lnTo>
                    <a:pt x="5810" y="11232"/>
                  </a:lnTo>
                  <a:lnTo>
                    <a:pt x="5921" y="11397"/>
                  </a:lnTo>
                  <a:lnTo>
                    <a:pt x="6031" y="11508"/>
                  </a:lnTo>
                  <a:lnTo>
                    <a:pt x="9074" y="14164"/>
                  </a:lnTo>
                  <a:lnTo>
                    <a:pt x="9351" y="14274"/>
                  </a:lnTo>
                  <a:lnTo>
                    <a:pt x="9627" y="14330"/>
                  </a:lnTo>
                  <a:lnTo>
                    <a:pt x="9738" y="14330"/>
                  </a:lnTo>
                  <a:lnTo>
                    <a:pt x="9904" y="14274"/>
                  </a:lnTo>
                  <a:lnTo>
                    <a:pt x="10070" y="14164"/>
                  </a:lnTo>
                  <a:lnTo>
                    <a:pt x="10181" y="14053"/>
                  </a:lnTo>
                  <a:lnTo>
                    <a:pt x="10346" y="13776"/>
                  </a:lnTo>
                  <a:lnTo>
                    <a:pt x="10346" y="13500"/>
                  </a:lnTo>
                  <a:lnTo>
                    <a:pt x="10291" y="13223"/>
                  </a:lnTo>
                  <a:lnTo>
                    <a:pt x="10125" y="13002"/>
                  </a:lnTo>
                  <a:lnTo>
                    <a:pt x="7304" y="10568"/>
                  </a:lnTo>
                  <a:lnTo>
                    <a:pt x="7304" y="8244"/>
                  </a:lnTo>
                  <a:lnTo>
                    <a:pt x="7248" y="7967"/>
                  </a:lnTo>
                  <a:lnTo>
                    <a:pt x="7082" y="7746"/>
                  </a:lnTo>
                  <a:lnTo>
                    <a:pt x="6806" y="7580"/>
                  </a:lnTo>
                  <a:lnTo>
                    <a:pt x="6529" y="7469"/>
                  </a:lnTo>
                  <a:close/>
                  <a:moveTo>
                    <a:pt x="7525" y="5533"/>
                  </a:moveTo>
                  <a:lnTo>
                    <a:pt x="8023" y="5644"/>
                  </a:lnTo>
                  <a:lnTo>
                    <a:pt x="8576" y="5754"/>
                  </a:lnTo>
                  <a:lnTo>
                    <a:pt x="9074" y="5920"/>
                  </a:lnTo>
                  <a:lnTo>
                    <a:pt x="9517" y="6142"/>
                  </a:lnTo>
                  <a:lnTo>
                    <a:pt x="9959" y="6418"/>
                  </a:lnTo>
                  <a:lnTo>
                    <a:pt x="10402" y="6750"/>
                  </a:lnTo>
                  <a:lnTo>
                    <a:pt x="10789" y="7082"/>
                  </a:lnTo>
                  <a:lnTo>
                    <a:pt x="11121" y="7469"/>
                  </a:lnTo>
                  <a:lnTo>
                    <a:pt x="11453" y="7912"/>
                  </a:lnTo>
                  <a:lnTo>
                    <a:pt x="11730" y="8355"/>
                  </a:lnTo>
                  <a:lnTo>
                    <a:pt x="11951" y="8797"/>
                  </a:lnTo>
                  <a:lnTo>
                    <a:pt x="12117" y="9295"/>
                  </a:lnTo>
                  <a:lnTo>
                    <a:pt x="12228" y="9848"/>
                  </a:lnTo>
                  <a:lnTo>
                    <a:pt x="12338" y="10346"/>
                  </a:lnTo>
                  <a:lnTo>
                    <a:pt x="12338" y="10900"/>
                  </a:lnTo>
                  <a:lnTo>
                    <a:pt x="12338" y="11453"/>
                  </a:lnTo>
                  <a:lnTo>
                    <a:pt x="12228" y="12006"/>
                  </a:lnTo>
                  <a:lnTo>
                    <a:pt x="12117" y="12504"/>
                  </a:lnTo>
                  <a:lnTo>
                    <a:pt x="11951" y="13002"/>
                  </a:lnTo>
                  <a:lnTo>
                    <a:pt x="11730" y="13500"/>
                  </a:lnTo>
                  <a:lnTo>
                    <a:pt x="11453" y="13942"/>
                  </a:lnTo>
                  <a:lnTo>
                    <a:pt x="11121" y="14330"/>
                  </a:lnTo>
                  <a:lnTo>
                    <a:pt x="10789" y="14717"/>
                  </a:lnTo>
                  <a:lnTo>
                    <a:pt x="10402" y="15104"/>
                  </a:lnTo>
                  <a:lnTo>
                    <a:pt x="9959" y="15381"/>
                  </a:lnTo>
                  <a:lnTo>
                    <a:pt x="9517" y="15657"/>
                  </a:lnTo>
                  <a:lnTo>
                    <a:pt x="9074" y="15879"/>
                  </a:lnTo>
                  <a:lnTo>
                    <a:pt x="8576" y="16100"/>
                  </a:lnTo>
                  <a:lnTo>
                    <a:pt x="8023" y="16211"/>
                  </a:lnTo>
                  <a:lnTo>
                    <a:pt x="7525" y="16321"/>
                  </a:lnTo>
                  <a:lnTo>
                    <a:pt x="6418" y="16321"/>
                  </a:lnTo>
                  <a:lnTo>
                    <a:pt x="5865" y="16211"/>
                  </a:lnTo>
                  <a:lnTo>
                    <a:pt x="5367" y="16100"/>
                  </a:lnTo>
                  <a:lnTo>
                    <a:pt x="4869" y="15879"/>
                  </a:lnTo>
                  <a:lnTo>
                    <a:pt x="4371" y="15657"/>
                  </a:lnTo>
                  <a:lnTo>
                    <a:pt x="3929" y="15381"/>
                  </a:lnTo>
                  <a:lnTo>
                    <a:pt x="3542" y="15104"/>
                  </a:lnTo>
                  <a:lnTo>
                    <a:pt x="3154" y="14717"/>
                  </a:lnTo>
                  <a:lnTo>
                    <a:pt x="2767" y="14330"/>
                  </a:lnTo>
                  <a:lnTo>
                    <a:pt x="2490" y="13942"/>
                  </a:lnTo>
                  <a:lnTo>
                    <a:pt x="2214" y="13500"/>
                  </a:lnTo>
                  <a:lnTo>
                    <a:pt x="1993" y="13002"/>
                  </a:lnTo>
                  <a:lnTo>
                    <a:pt x="1771" y="12504"/>
                  </a:lnTo>
                  <a:lnTo>
                    <a:pt x="1661" y="12006"/>
                  </a:lnTo>
                  <a:lnTo>
                    <a:pt x="1550" y="11453"/>
                  </a:lnTo>
                  <a:lnTo>
                    <a:pt x="1550" y="10900"/>
                  </a:lnTo>
                  <a:lnTo>
                    <a:pt x="1550" y="10346"/>
                  </a:lnTo>
                  <a:lnTo>
                    <a:pt x="1661" y="9848"/>
                  </a:lnTo>
                  <a:lnTo>
                    <a:pt x="1771" y="9295"/>
                  </a:lnTo>
                  <a:lnTo>
                    <a:pt x="1993" y="8797"/>
                  </a:lnTo>
                  <a:lnTo>
                    <a:pt x="2214" y="8355"/>
                  </a:lnTo>
                  <a:lnTo>
                    <a:pt x="2490" y="7912"/>
                  </a:lnTo>
                  <a:lnTo>
                    <a:pt x="2767" y="7469"/>
                  </a:lnTo>
                  <a:lnTo>
                    <a:pt x="3154" y="7082"/>
                  </a:lnTo>
                  <a:lnTo>
                    <a:pt x="3542" y="6750"/>
                  </a:lnTo>
                  <a:lnTo>
                    <a:pt x="3929" y="6418"/>
                  </a:lnTo>
                  <a:lnTo>
                    <a:pt x="4371" y="6142"/>
                  </a:lnTo>
                  <a:lnTo>
                    <a:pt x="4869" y="5920"/>
                  </a:lnTo>
                  <a:lnTo>
                    <a:pt x="5367" y="5754"/>
                  </a:lnTo>
                  <a:lnTo>
                    <a:pt x="5865" y="5644"/>
                  </a:lnTo>
                  <a:lnTo>
                    <a:pt x="6418" y="5533"/>
                  </a:lnTo>
                  <a:close/>
                  <a:moveTo>
                    <a:pt x="9295" y="17483"/>
                  </a:moveTo>
                  <a:lnTo>
                    <a:pt x="9295" y="20305"/>
                  </a:lnTo>
                  <a:lnTo>
                    <a:pt x="4648" y="20305"/>
                  </a:lnTo>
                  <a:lnTo>
                    <a:pt x="4648" y="17483"/>
                  </a:lnTo>
                  <a:lnTo>
                    <a:pt x="5201" y="17649"/>
                  </a:lnTo>
                  <a:lnTo>
                    <a:pt x="5755" y="17760"/>
                  </a:lnTo>
                  <a:lnTo>
                    <a:pt x="6363" y="17815"/>
                  </a:lnTo>
                  <a:lnTo>
                    <a:pt x="6972" y="17870"/>
                  </a:lnTo>
                  <a:lnTo>
                    <a:pt x="7580" y="17815"/>
                  </a:lnTo>
                  <a:lnTo>
                    <a:pt x="8134" y="17760"/>
                  </a:lnTo>
                  <a:lnTo>
                    <a:pt x="8742" y="17649"/>
                  </a:lnTo>
                  <a:lnTo>
                    <a:pt x="9295" y="17483"/>
                  </a:lnTo>
                  <a:close/>
                  <a:moveTo>
                    <a:pt x="3874" y="1"/>
                  </a:moveTo>
                  <a:lnTo>
                    <a:pt x="3542" y="56"/>
                  </a:lnTo>
                  <a:lnTo>
                    <a:pt x="3320" y="222"/>
                  </a:lnTo>
                  <a:lnTo>
                    <a:pt x="3154" y="443"/>
                  </a:lnTo>
                  <a:lnTo>
                    <a:pt x="3099" y="775"/>
                  </a:lnTo>
                  <a:lnTo>
                    <a:pt x="3099" y="5146"/>
                  </a:lnTo>
                  <a:lnTo>
                    <a:pt x="2435" y="5644"/>
                  </a:lnTo>
                  <a:lnTo>
                    <a:pt x="1827" y="6252"/>
                  </a:lnTo>
                  <a:lnTo>
                    <a:pt x="1273" y="6861"/>
                  </a:lnTo>
                  <a:lnTo>
                    <a:pt x="831" y="7580"/>
                  </a:lnTo>
                  <a:lnTo>
                    <a:pt x="499" y="8355"/>
                  </a:lnTo>
                  <a:lnTo>
                    <a:pt x="222" y="9185"/>
                  </a:lnTo>
                  <a:lnTo>
                    <a:pt x="56" y="10014"/>
                  </a:lnTo>
                  <a:lnTo>
                    <a:pt x="1" y="10900"/>
                  </a:lnTo>
                  <a:lnTo>
                    <a:pt x="56" y="11785"/>
                  </a:lnTo>
                  <a:lnTo>
                    <a:pt x="222" y="12670"/>
                  </a:lnTo>
                  <a:lnTo>
                    <a:pt x="499" y="13444"/>
                  </a:lnTo>
                  <a:lnTo>
                    <a:pt x="831" y="14219"/>
                  </a:lnTo>
                  <a:lnTo>
                    <a:pt x="1273" y="14938"/>
                  </a:lnTo>
                  <a:lnTo>
                    <a:pt x="1827" y="15602"/>
                  </a:lnTo>
                  <a:lnTo>
                    <a:pt x="2435" y="16211"/>
                  </a:lnTo>
                  <a:lnTo>
                    <a:pt x="3099" y="16709"/>
                  </a:lnTo>
                  <a:lnTo>
                    <a:pt x="3099" y="21079"/>
                  </a:lnTo>
                  <a:lnTo>
                    <a:pt x="3154" y="21356"/>
                  </a:lnTo>
                  <a:lnTo>
                    <a:pt x="3320" y="21632"/>
                  </a:lnTo>
                  <a:lnTo>
                    <a:pt x="3542" y="21798"/>
                  </a:lnTo>
                  <a:lnTo>
                    <a:pt x="3874" y="21854"/>
                  </a:lnTo>
                  <a:lnTo>
                    <a:pt x="10015" y="21854"/>
                  </a:lnTo>
                  <a:lnTo>
                    <a:pt x="10346" y="21798"/>
                  </a:lnTo>
                  <a:lnTo>
                    <a:pt x="10568" y="21632"/>
                  </a:lnTo>
                  <a:lnTo>
                    <a:pt x="10734" y="21356"/>
                  </a:lnTo>
                  <a:lnTo>
                    <a:pt x="10789" y="21079"/>
                  </a:lnTo>
                  <a:lnTo>
                    <a:pt x="10789" y="16709"/>
                  </a:lnTo>
                  <a:lnTo>
                    <a:pt x="11508" y="16211"/>
                  </a:lnTo>
                  <a:lnTo>
                    <a:pt x="12062" y="15602"/>
                  </a:lnTo>
                  <a:lnTo>
                    <a:pt x="12615" y="14938"/>
                  </a:lnTo>
                  <a:lnTo>
                    <a:pt x="13057" y="14219"/>
                  </a:lnTo>
                  <a:lnTo>
                    <a:pt x="13389" y="13444"/>
                  </a:lnTo>
                  <a:lnTo>
                    <a:pt x="13666" y="12670"/>
                  </a:lnTo>
                  <a:lnTo>
                    <a:pt x="13832" y="11785"/>
                  </a:lnTo>
                  <a:lnTo>
                    <a:pt x="13887" y="10900"/>
                  </a:lnTo>
                  <a:lnTo>
                    <a:pt x="13832" y="10014"/>
                  </a:lnTo>
                  <a:lnTo>
                    <a:pt x="13666" y="9185"/>
                  </a:lnTo>
                  <a:lnTo>
                    <a:pt x="13389" y="8355"/>
                  </a:lnTo>
                  <a:lnTo>
                    <a:pt x="13057" y="7580"/>
                  </a:lnTo>
                  <a:lnTo>
                    <a:pt x="12615" y="6861"/>
                  </a:lnTo>
                  <a:lnTo>
                    <a:pt x="12062" y="6252"/>
                  </a:lnTo>
                  <a:lnTo>
                    <a:pt x="11508" y="5644"/>
                  </a:lnTo>
                  <a:lnTo>
                    <a:pt x="10789" y="5146"/>
                  </a:lnTo>
                  <a:lnTo>
                    <a:pt x="10789" y="775"/>
                  </a:lnTo>
                  <a:lnTo>
                    <a:pt x="10734" y="443"/>
                  </a:lnTo>
                  <a:lnTo>
                    <a:pt x="10568" y="222"/>
                  </a:lnTo>
                  <a:lnTo>
                    <a:pt x="10346" y="56"/>
                  </a:lnTo>
                  <a:lnTo>
                    <a:pt x="10015"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 name="Google Shape;11;p1"/>
            <p:cNvSpPr/>
            <p:nvPr/>
          </p:nvSpPr>
          <p:spPr>
            <a:xfrm rot="2357159">
              <a:off x="358847" y="180980"/>
              <a:ext cx="256871" cy="173641"/>
            </a:xfrm>
            <a:custGeom>
              <a:avLst/>
              <a:gdLst/>
              <a:ahLst/>
              <a:cxnLst/>
              <a:rect l="l" t="t" r="r" b="b"/>
              <a:pathLst>
                <a:path w="21854" h="14773" extrusionOk="0">
                  <a:moveTo>
                    <a:pt x="19751" y="1495"/>
                  </a:moveTo>
                  <a:lnTo>
                    <a:pt x="19973" y="1605"/>
                  </a:lnTo>
                  <a:lnTo>
                    <a:pt x="10899" y="8189"/>
                  </a:lnTo>
                  <a:lnTo>
                    <a:pt x="1826" y="1605"/>
                  </a:lnTo>
                  <a:lnTo>
                    <a:pt x="2103" y="1495"/>
                  </a:lnTo>
                  <a:close/>
                  <a:moveTo>
                    <a:pt x="20305" y="3265"/>
                  </a:moveTo>
                  <a:lnTo>
                    <a:pt x="20305" y="12670"/>
                  </a:lnTo>
                  <a:lnTo>
                    <a:pt x="20249" y="12891"/>
                  </a:lnTo>
                  <a:lnTo>
                    <a:pt x="20139" y="13057"/>
                  </a:lnTo>
                  <a:lnTo>
                    <a:pt x="19973" y="13168"/>
                  </a:lnTo>
                  <a:lnTo>
                    <a:pt x="19751" y="13223"/>
                  </a:lnTo>
                  <a:lnTo>
                    <a:pt x="2103" y="13223"/>
                  </a:lnTo>
                  <a:lnTo>
                    <a:pt x="1882" y="13168"/>
                  </a:lnTo>
                  <a:lnTo>
                    <a:pt x="1716" y="13057"/>
                  </a:lnTo>
                  <a:lnTo>
                    <a:pt x="1605" y="12891"/>
                  </a:lnTo>
                  <a:lnTo>
                    <a:pt x="1550" y="12670"/>
                  </a:lnTo>
                  <a:lnTo>
                    <a:pt x="1550" y="3265"/>
                  </a:lnTo>
                  <a:lnTo>
                    <a:pt x="10457" y="9738"/>
                  </a:lnTo>
                  <a:lnTo>
                    <a:pt x="10678" y="9849"/>
                  </a:lnTo>
                  <a:lnTo>
                    <a:pt x="10899" y="9904"/>
                  </a:lnTo>
                  <a:lnTo>
                    <a:pt x="11176" y="9849"/>
                  </a:lnTo>
                  <a:lnTo>
                    <a:pt x="11397" y="9738"/>
                  </a:lnTo>
                  <a:lnTo>
                    <a:pt x="20305" y="3265"/>
                  </a:lnTo>
                  <a:close/>
                  <a:moveTo>
                    <a:pt x="1660" y="1"/>
                  </a:moveTo>
                  <a:lnTo>
                    <a:pt x="1273" y="167"/>
                  </a:lnTo>
                  <a:lnTo>
                    <a:pt x="941" y="333"/>
                  </a:lnTo>
                  <a:lnTo>
                    <a:pt x="609" y="609"/>
                  </a:lnTo>
                  <a:lnTo>
                    <a:pt x="332" y="886"/>
                  </a:lnTo>
                  <a:lnTo>
                    <a:pt x="166" y="1273"/>
                  </a:lnTo>
                  <a:lnTo>
                    <a:pt x="56" y="1661"/>
                  </a:lnTo>
                  <a:lnTo>
                    <a:pt x="0" y="2048"/>
                  </a:lnTo>
                  <a:lnTo>
                    <a:pt x="0" y="12670"/>
                  </a:lnTo>
                  <a:lnTo>
                    <a:pt x="56" y="13113"/>
                  </a:lnTo>
                  <a:lnTo>
                    <a:pt x="166" y="13500"/>
                  </a:lnTo>
                  <a:lnTo>
                    <a:pt x="332" y="13832"/>
                  </a:lnTo>
                  <a:lnTo>
                    <a:pt x="609" y="14164"/>
                  </a:lnTo>
                  <a:lnTo>
                    <a:pt x="941" y="14385"/>
                  </a:lnTo>
                  <a:lnTo>
                    <a:pt x="1273" y="14606"/>
                  </a:lnTo>
                  <a:lnTo>
                    <a:pt x="1660" y="14717"/>
                  </a:lnTo>
                  <a:lnTo>
                    <a:pt x="2103" y="14772"/>
                  </a:lnTo>
                  <a:lnTo>
                    <a:pt x="19751" y="14772"/>
                  </a:lnTo>
                  <a:lnTo>
                    <a:pt x="20194" y="14717"/>
                  </a:lnTo>
                  <a:lnTo>
                    <a:pt x="20581" y="14606"/>
                  </a:lnTo>
                  <a:lnTo>
                    <a:pt x="20913" y="14385"/>
                  </a:lnTo>
                  <a:lnTo>
                    <a:pt x="21245" y="14164"/>
                  </a:lnTo>
                  <a:lnTo>
                    <a:pt x="21466" y="13832"/>
                  </a:lnTo>
                  <a:lnTo>
                    <a:pt x="21688" y="13500"/>
                  </a:lnTo>
                  <a:lnTo>
                    <a:pt x="21798" y="13113"/>
                  </a:lnTo>
                  <a:lnTo>
                    <a:pt x="21854" y="12670"/>
                  </a:lnTo>
                  <a:lnTo>
                    <a:pt x="21854" y="2048"/>
                  </a:lnTo>
                  <a:lnTo>
                    <a:pt x="21798" y="1661"/>
                  </a:lnTo>
                  <a:lnTo>
                    <a:pt x="21688" y="1273"/>
                  </a:lnTo>
                  <a:lnTo>
                    <a:pt x="21466" y="886"/>
                  </a:lnTo>
                  <a:lnTo>
                    <a:pt x="21245" y="609"/>
                  </a:lnTo>
                  <a:lnTo>
                    <a:pt x="20913" y="333"/>
                  </a:lnTo>
                  <a:lnTo>
                    <a:pt x="20581" y="167"/>
                  </a:lnTo>
                  <a:lnTo>
                    <a:pt x="20194"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 name="Google Shape;12;p1"/>
            <p:cNvSpPr/>
            <p:nvPr/>
          </p:nvSpPr>
          <p:spPr>
            <a:xfrm rot="5239795">
              <a:off x="2893367" y="12366"/>
              <a:ext cx="173612" cy="256833"/>
            </a:xfrm>
            <a:custGeom>
              <a:avLst/>
              <a:gdLst/>
              <a:ahLst/>
              <a:cxnLst/>
              <a:rect l="l" t="t" r="r" b="b"/>
              <a:pathLst>
                <a:path w="14772" h="21853" extrusionOk="0">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1"/>
            <p:cNvSpPr/>
            <p:nvPr/>
          </p:nvSpPr>
          <p:spPr>
            <a:xfrm>
              <a:off x="3301666" y="-175575"/>
              <a:ext cx="121603" cy="256839"/>
            </a:xfrm>
            <a:custGeom>
              <a:avLst/>
              <a:gdLst/>
              <a:ahLst/>
              <a:cxnLst/>
              <a:rect l="l" t="t" r="r" b="b"/>
              <a:pathLst>
                <a:path w="10347" h="21854" extrusionOk="0">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1"/>
            <p:cNvSpPr/>
            <p:nvPr/>
          </p:nvSpPr>
          <p:spPr>
            <a:xfrm>
              <a:off x="1263430" y="672385"/>
              <a:ext cx="174266" cy="256839"/>
            </a:xfrm>
            <a:custGeom>
              <a:avLst/>
              <a:gdLst/>
              <a:ahLst/>
              <a:cxnLst/>
              <a:rect l="l" t="t" r="r" b="b"/>
              <a:pathLst>
                <a:path w="14828" h="21854" extrusionOk="0">
                  <a:moveTo>
                    <a:pt x="5201" y="2656"/>
                  </a:moveTo>
                  <a:lnTo>
                    <a:pt x="4924" y="2711"/>
                  </a:lnTo>
                  <a:lnTo>
                    <a:pt x="4648" y="2877"/>
                  </a:lnTo>
                  <a:lnTo>
                    <a:pt x="4482" y="3098"/>
                  </a:lnTo>
                  <a:lnTo>
                    <a:pt x="4426" y="3430"/>
                  </a:lnTo>
                  <a:lnTo>
                    <a:pt x="4482" y="3707"/>
                  </a:lnTo>
                  <a:lnTo>
                    <a:pt x="4648" y="3984"/>
                  </a:lnTo>
                  <a:lnTo>
                    <a:pt x="4924" y="4150"/>
                  </a:lnTo>
                  <a:lnTo>
                    <a:pt x="5201" y="4205"/>
                  </a:lnTo>
                  <a:lnTo>
                    <a:pt x="9627" y="4205"/>
                  </a:lnTo>
                  <a:lnTo>
                    <a:pt x="9904" y="4150"/>
                  </a:lnTo>
                  <a:lnTo>
                    <a:pt x="10180" y="3984"/>
                  </a:lnTo>
                  <a:lnTo>
                    <a:pt x="10346" y="3707"/>
                  </a:lnTo>
                  <a:lnTo>
                    <a:pt x="10401" y="3430"/>
                  </a:lnTo>
                  <a:lnTo>
                    <a:pt x="10346" y="3098"/>
                  </a:lnTo>
                  <a:lnTo>
                    <a:pt x="10180" y="2877"/>
                  </a:lnTo>
                  <a:lnTo>
                    <a:pt x="9904" y="2711"/>
                  </a:lnTo>
                  <a:lnTo>
                    <a:pt x="9627" y="2656"/>
                  </a:lnTo>
                  <a:close/>
                  <a:moveTo>
                    <a:pt x="10678" y="6750"/>
                  </a:moveTo>
                  <a:lnTo>
                    <a:pt x="10678" y="15546"/>
                  </a:lnTo>
                  <a:lnTo>
                    <a:pt x="4150" y="15546"/>
                  </a:lnTo>
                  <a:lnTo>
                    <a:pt x="4150" y="6750"/>
                  </a:lnTo>
                  <a:close/>
                  <a:moveTo>
                    <a:pt x="3265" y="5201"/>
                  </a:moveTo>
                  <a:lnTo>
                    <a:pt x="3099" y="5256"/>
                  </a:lnTo>
                  <a:lnTo>
                    <a:pt x="2933" y="5311"/>
                  </a:lnTo>
                  <a:lnTo>
                    <a:pt x="2822" y="5422"/>
                  </a:lnTo>
                  <a:lnTo>
                    <a:pt x="2711" y="5588"/>
                  </a:lnTo>
                  <a:lnTo>
                    <a:pt x="2601" y="5754"/>
                  </a:lnTo>
                  <a:lnTo>
                    <a:pt x="2545" y="5920"/>
                  </a:lnTo>
                  <a:lnTo>
                    <a:pt x="2545" y="6086"/>
                  </a:lnTo>
                  <a:lnTo>
                    <a:pt x="2545" y="16155"/>
                  </a:lnTo>
                  <a:lnTo>
                    <a:pt x="2545" y="16376"/>
                  </a:lnTo>
                  <a:lnTo>
                    <a:pt x="2601" y="16542"/>
                  </a:lnTo>
                  <a:lnTo>
                    <a:pt x="2711" y="16708"/>
                  </a:lnTo>
                  <a:lnTo>
                    <a:pt x="2822" y="16819"/>
                  </a:lnTo>
                  <a:lnTo>
                    <a:pt x="2933" y="16929"/>
                  </a:lnTo>
                  <a:lnTo>
                    <a:pt x="3099" y="17040"/>
                  </a:lnTo>
                  <a:lnTo>
                    <a:pt x="3265" y="17095"/>
                  </a:lnTo>
                  <a:lnTo>
                    <a:pt x="11563" y="17095"/>
                  </a:lnTo>
                  <a:lnTo>
                    <a:pt x="11729" y="17040"/>
                  </a:lnTo>
                  <a:lnTo>
                    <a:pt x="11895" y="16929"/>
                  </a:lnTo>
                  <a:lnTo>
                    <a:pt x="12006" y="16819"/>
                  </a:lnTo>
                  <a:lnTo>
                    <a:pt x="12117" y="16708"/>
                  </a:lnTo>
                  <a:lnTo>
                    <a:pt x="12172" y="16542"/>
                  </a:lnTo>
                  <a:lnTo>
                    <a:pt x="12227" y="16376"/>
                  </a:lnTo>
                  <a:lnTo>
                    <a:pt x="12282" y="16155"/>
                  </a:lnTo>
                  <a:lnTo>
                    <a:pt x="12282" y="6086"/>
                  </a:lnTo>
                  <a:lnTo>
                    <a:pt x="12227" y="5920"/>
                  </a:lnTo>
                  <a:lnTo>
                    <a:pt x="12172" y="5754"/>
                  </a:lnTo>
                  <a:lnTo>
                    <a:pt x="12117" y="5588"/>
                  </a:lnTo>
                  <a:lnTo>
                    <a:pt x="12006" y="5422"/>
                  </a:lnTo>
                  <a:lnTo>
                    <a:pt x="11895" y="5311"/>
                  </a:lnTo>
                  <a:lnTo>
                    <a:pt x="11729" y="5256"/>
                  </a:lnTo>
                  <a:lnTo>
                    <a:pt x="11563" y="5201"/>
                  </a:lnTo>
                  <a:close/>
                  <a:moveTo>
                    <a:pt x="6086" y="17538"/>
                  </a:moveTo>
                  <a:lnTo>
                    <a:pt x="6086" y="19308"/>
                  </a:lnTo>
                  <a:lnTo>
                    <a:pt x="8742" y="19308"/>
                  </a:lnTo>
                  <a:lnTo>
                    <a:pt x="8742" y="17538"/>
                  </a:lnTo>
                  <a:close/>
                  <a:moveTo>
                    <a:pt x="11785" y="1549"/>
                  </a:moveTo>
                  <a:lnTo>
                    <a:pt x="12117" y="1660"/>
                  </a:lnTo>
                  <a:lnTo>
                    <a:pt x="12448" y="1881"/>
                  </a:lnTo>
                  <a:lnTo>
                    <a:pt x="12725" y="2103"/>
                  </a:lnTo>
                  <a:lnTo>
                    <a:pt x="12946" y="2379"/>
                  </a:lnTo>
                  <a:lnTo>
                    <a:pt x="13112" y="2656"/>
                  </a:lnTo>
                  <a:lnTo>
                    <a:pt x="13223" y="3043"/>
                  </a:lnTo>
                  <a:lnTo>
                    <a:pt x="13278" y="3430"/>
                  </a:lnTo>
                  <a:lnTo>
                    <a:pt x="13278" y="18423"/>
                  </a:lnTo>
                  <a:lnTo>
                    <a:pt x="13223" y="18810"/>
                  </a:lnTo>
                  <a:lnTo>
                    <a:pt x="13112" y="19142"/>
                  </a:lnTo>
                  <a:lnTo>
                    <a:pt x="12946" y="19474"/>
                  </a:lnTo>
                  <a:lnTo>
                    <a:pt x="12725" y="19751"/>
                  </a:lnTo>
                  <a:lnTo>
                    <a:pt x="12448" y="19972"/>
                  </a:lnTo>
                  <a:lnTo>
                    <a:pt x="12117" y="20138"/>
                  </a:lnTo>
                  <a:lnTo>
                    <a:pt x="11785" y="20249"/>
                  </a:lnTo>
                  <a:lnTo>
                    <a:pt x="11397" y="20304"/>
                  </a:lnTo>
                  <a:lnTo>
                    <a:pt x="3431" y="20304"/>
                  </a:lnTo>
                  <a:lnTo>
                    <a:pt x="3043" y="20249"/>
                  </a:lnTo>
                  <a:lnTo>
                    <a:pt x="2711" y="20138"/>
                  </a:lnTo>
                  <a:lnTo>
                    <a:pt x="2379" y="19972"/>
                  </a:lnTo>
                  <a:lnTo>
                    <a:pt x="2103" y="19751"/>
                  </a:lnTo>
                  <a:lnTo>
                    <a:pt x="1882" y="19474"/>
                  </a:lnTo>
                  <a:lnTo>
                    <a:pt x="1716" y="19142"/>
                  </a:lnTo>
                  <a:lnTo>
                    <a:pt x="1605" y="18810"/>
                  </a:lnTo>
                  <a:lnTo>
                    <a:pt x="1550" y="18423"/>
                  </a:lnTo>
                  <a:lnTo>
                    <a:pt x="1550" y="3430"/>
                  </a:lnTo>
                  <a:lnTo>
                    <a:pt x="1605" y="3043"/>
                  </a:lnTo>
                  <a:lnTo>
                    <a:pt x="1716" y="2656"/>
                  </a:lnTo>
                  <a:lnTo>
                    <a:pt x="1882" y="2379"/>
                  </a:lnTo>
                  <a:lnTo>
                    <a:pt x="2103" y="2103"/>
                  </a:lnTo>
                  <a:lnTo>
                    <a:pt x="2379" y="1881"/>
                  </a:lnTo>
                  <a:lnTo>
                    <a:pt x="2711" y="1660"/>
                  </a:lnTo>
                  <a:lnTo>
                    <a:pt x="3043" y="1549"/>
                  </a:lnTo>
                  <a:close/>
                  <a:moveTo>
                    <a:pt x="3099" y="0"/>
                  </a:moveTo>
                  <a:lnTo>
                    <a:pt x="2767" y="56"/>
                  </a:lnTo>
                  <a:lnTo>
                    <a:pt x="2435" y="166"/>
                  </a:lnTo>
                  <a:lnTo>
                    <a:pt x="2103" y="277"/>
                  </a:lnTo>
                  <a:lnTo>
                    <a:pt x="1550" y="554"/>
                  </a:lnTo>
                  <a:lnTo>
                    <a:pt x="996" y="996"/>
                  </a:lnTo>
                  <a:lnTo>
                    <a:pt x="609" y="1494"/>
                  </a:lnTo>
                  <a:lnTo>
                    <a:pt x="277" y="2103"/>
                  </a:lnTo>
                  <a:lnTo>
                    <a:pt x="166" y="2379"/>
                  </a:lnTo>
                  <a:lnTo>
                    <a:pt x="111" y="2711"/>
                  </a:lnTo>
                  <a:lnTo>
                    <a:pt x="56" y="3043"/>
                  </a:lnTo>
                  <a:lnTo>
                    <a:pt x="0" y="3430"/>
                  </a:lnTo>
                  <a:lnTo>
                    <a:pt x="0" y="18423"/>
                  </a:lnTo>
                  <a:lnTo>
                    <a:pt x="56" y="18755"/>
                  </a:lnTo>
                  <a:lnTo>
                    <a:pt x="111" y="19087"/>
                  </a:lnTo>
                  <a:lnTo>
                    <a:pt x="166" y="19419"/>
                  </a:lnTo>
                  <a:lnTo>
                    <a:pt x="277" y="19751"/>
                  </a:lnTo>
                  <a:lnTo>
                    <a:pt x="609" y="20304"/>
                  </a:lnTo>
                  <a:lnTo>
                    <a:pt x="996" y="20857"/>
                  </a:lnTo>
                  <a:lnTo>
                    <a:pt x="1550" y="21245"/>
                  </a:lnTo>
                  <a:lnTo>
                    <a:pt x="2103" y="21577"/>
                  </a:lnTo>
                  <a:lnTo>
                    <a:pt x="2435" y="21687"/>
                  </a:lnTo>
                  <a:lnTo>
                    <a:pt x="2767" y="21743"/>
                  </a:lnTo>
                  <a:lnTo>
                    <a:pt x="3099" y="21798"/>
                  </a:lnTo>
                  <a:lnTo>
                    <a:pt x="3431" y="21853"/>
                  </a:lnTo>
                  <a:lnTo>
                    <a:pt x="11397" y="21853"/>
                  </a:lnTo>
                  <a:lnTo>
                    <a:pt x="11729" y="21798"/>
                  </a:lnTo>
                  <a:lnTo>
                    <a:pt x="12061" y="21743"/>
                  </a:lnTo>
                  <a:lnTo>
                    <a:pt x="12393" y="21687"/>
                  </a:lnTo>
                  <a:lnTo>
                    <a:pt x="12725" y="21577"/>
                  </a:lnTo>
                  <a:lnTo>
                    <a:pt x="13278" y="21245"/>
                  </a:lnTo>
                  <a:lnTo>
                    <a:pt x="13776" y="20857"/>
                  </a:lnTo>
                  <a:lnTo>
                    <a:pt x="14219" y="20304"/>
                  </a:lnTo>
                  <a:lnTo>
                    <a:pt x="14551" y="19751"/>
                  </a:lnTo>
                  <a:lnTo>
                    <a:pt x="14661" y="19419"/>
                  </a:lnTo>
                  <a:lnTo>
                    <a:pt x="14717" y="19087"/>
                  </a:lnTo>
                  <a:lnTo>
                    <a:pt x="14772" y="18755"/>
                  </a:lnTo>
                  <a:lnTo>
                    <a:pt x="14827" y="18423"/>
                  </a:lnTo>
                  <a:lnTo>
                    <a:pt x="14827" y="3430"/>
                  </a:lnTo>
                  <a:lnTo>
                    <a:pt x="14772" y="3043"/>
                  </a:lnTo>
                  <a:lnTo>
                    <a:pt x="14717" y="2711"/>
                  </a:lnTo>
                  <a:lnTo>
                    <a:pt x="14661" y="2379"/>
                  </a:lnTo>
                  <a:lnTo>
                    <a:pt x="14551" y="2103"/>
                  </a:lnTo>
                  <a:lnTo>
                    <a:pt x="14219" y="1494"/>
                  </a:lnTo>
                  <a:lnTo>
                    <a:pt x="13776" y="996"/>
                  </a:lnTo>
                  <a:lnTo>
                    <a:pt x="13278" y="554"/>
                  </a:lnTo>
                  <a:lnTo>
                    <a:pt x="12725" y="277"/>
                  </a:lnTo>
                  <a:lnTo>
                    <a:pt x="12393" y="166"/>
                  </a:lnTo>
                  <a:lnTo>
                    <a:pt x="12061" y="56"/>
                  </a:lnTo>
                  <a:lnTo>
                    <a:pt x="11729"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1"/>
            <p:cNvSpPr/>
            <p:nvPr/>
          </p:nvSpPr>
          <p:spPr>
            <a:xfrm rot="-3491382">
              <a:off x="206778" y="508996"/>
              <a:ext cx="152810" cy="256846"/>
            </a:xfrm>
            <a:custGeom>
              <a:avLst/>
              <a:gdLst/>
              <a:ahLst/>
              <a:cxnLst/>
              <a:rect l="l" t="t" r="r" b="b"/>
              <a:pathLst>
                <a:path w="13002" h="21854" extrusionOk="0">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1"/>
            <p:cNvSpPr/>
            <p:nvPr/>
          </p:nvSpPr>
          <p:spPr>
            <a:xfrm rot="-2888323">
              <a:off x="8645327" y="3200998"/>
              <a:ext cx="173613" cy="256830"/>
            </a:xfrm>
            <a:custGeom>
              <a:avLst/>
              <a:gdLst/>
              <a:ahLst/>
              <a:cxnLst/>
              <a:rect l="l" t="t" r="r" b="b"/>
              <a:pathLst>
                <a:path w="14773" h="21854" extrusionOk="0">
                  <a:moveTo>
                    <a:pt x="10678" y="4095"/>
                  </a:moveTo>
                  <a:lnTo>
                    <a:pt x="10678" y="8078"/>
                  </a:lnTo>
                  <a:lnTo>
                    <a:pt x="4095" y="8078"/>
                  </a:lnTo>
                  <a:lnTo>
                    <a:pt x="4095" y="4095"/>
                  </a:lnTo>
                  <a:close/>
                  <a:moveTo>
                    <a:pt x="2546" y="2546"/>
                  </a:moveTo>
                  <a:lnTo>
                    <a:pt x="2546" y="9627"/>
                  </a:lnTo>
                  <a:lnTo>
                    <a:pt x="12227" y="9627"/>
                  </a:lnTo>
                  <a:lnTo>
                    <a:pt x="12227" y="2546"/>
                  </a:lnTo>
                  <a:close/>
                  <a:moveTo>
                    <a:pt x="7359" y="14662"/>
                  </a:moveTo>
                  <a:lnTo>
                    <a:pt x="7635" y="14717"/>
                  </a:lnTo>
                  <a:lnTo>
                    <a:pt x="7857" y="14883"/>
                  </a:lnTo>
                  <a:lnTo>
                    <a:pt x="8023" y="15104"/>
                  </a:lnTo>
                  <a:lnTo>
                    <a:pt x="8023" y="15326"/>
                  </a:lnTo>
                  <a:lnTo>
                    <a:pt x="8023" y="15602"/>
                  </a:lnTo>
                  <a:lnTo>
                    <a:pt x="7857" y="15824"/>
                  </a:lnTo>
                  <a:lnTo>
                    <a:pt x="7635" y="15934"/>
                  </a:lnTo>
                  <a:lnTo>
                    <a:pt x="7359" y="15990"/>
                  </a:lnTo>
                  <a:lnTo>
                    <a:pt x="7138" y="15934"/>
                  </a:lnTo>
                  <a:lnTo>
                    <a:pt x="6916" y="15824"/>
                  </a:lnTo>
                  <a:lnTo>
                    <a:pt x="6750" y="15602"/>
                  </a:lnTo>
                  <a:lnTo>
                    <a:pt x="6750" y="15326"/>
                  </a:lnTo>
                  <a:lnTo>
                    <a:pt x="6750" y="15104"/>
                  </a:lnTo>
                  <a:lnTo>
                    <a:pt x="6916" y="14883"/>
                  </a:lnTo>
                  <a:lnTo>
                    <a:pt x="7138" y="14717"/>
                  </a:lnTo>
                  <a:lnTo>
                    <a:pt x="7359" y="14662"/>
                  </a:lnTo>
                  <a:close/>
                  <a:moveTo>
                    <a:pt x="7359" y="13113"/>
                  </a:moveTo>
                  <a:lnTo>
                    <a:pt x="6916" y="13168"/>
                  </a:lnTo>
                  <a:lnTo>
                    <a:pt x="6529" y="13334"/>
                  </a:lnTo>
                  <a:lnTo>
                    <a:pt x="6142" y="13500"/>
                  </a:lnTo>
                  <a:lnTo>
                    <a:pt x="5810" y="13777"/>
                  </a:lnTo>
                  <a:lnTo>
                    <a:pt x="5533" y="14109"/>
                  </a:lnTo>
                  <a:lnTo>
                    <a:pt x="5367" y="14496"/>
                  </a:lnTo>
                  <a:lnTo>
                    <a:pt x="5201" y="14883"/>
                  </a:lnTo>
                  <a:lnTo>
                    <a:pt x="5201" y="15326"/>
                  </a:lnTo>
                  <a:lnTo>
                    <a:pt x="5201" y="15768"/>
                  </a:lnTo>
                  <a:lnTo>
                    <a:pt x="5367" y="16211"/>
                  </a:lnTo>
                  <a:lnTo>
                    <a:pt x="5533" y="16598"/>
                  </a:lnTo>
                  <a:lnTo>
                    <a:pt x="5810" y="16875"/>
                  </a:lnTo>
                  <a:lnTo>
                    <a:pt x="6142" y="17151"/>
                  </a:lnTo>
                  <a:lnTo>
                    <a:pt x="6529" y="17373"/>
                  </a:lnTo>
                  <a:lnTo>
                    <a:pt x="6916" y="17483"/>
                  </a:lnTo>
                  <a:lnTo>
                    <a:pt x="7359" y="17539"/>
                  </a:lnTo>
                  <a:lnTo>
                    <a:pt x="7857" y="17483"/>
                  </a:lnTo>
                  <a:lnTo>
                    <a:pt x="8244" y="17373"/>
                  </a:lnTo>
                  <a:lnTo>
                    <a:pt x="8631" y="17151"/>
                  </a:lnTo>
                  <a:lnTo>
                    <a:pt x="8963" y="16875"/>
                  </a:lnTo>
                  <a:lnTo>
                    <a:pt x="9240" y="16598"/>
                  </a:lnTo>
                  <a:lnTo>
                    <a:pt x="9406" y="16211"/>
                  </a:lnTo>
                  <a:lnTo>
                    <a:pt x="9572" y="15768"/>
                  </a:lnTo>
                  <a:lnTo>
                    <a:pt x="9572" y="15326"/>
                  </a:lnTo>
                  <a:lnTo>
                    <a:pt x="9572" y="14883"/>
                  </a:lnTo>
                  <a:lnTo>
                    <a:pt x="9406" y="14496"/>
                  </a:lnTo>
                  <a:lnTo>
                    <a:pt x="9240" y="14109"/>
                  </a:lnTo>
                  <a:lnTo>
                    <a:pt x="8963" y="13777"/>
                  </a:lnTo>
                  <a:lnTo>
                    <a:pt x="8631" y="13500"/>
                  </a:lnTo>
                  <a:lnTo>
                    <a:pt x="8244" y="13334"/>
                  </a:lnTo>
                  <a:lnTo>
                    <a:pt x="7857" y="13168"/>
                  </a:lnTo>
                  <a:lnTo>
                    <a:pt x="7359" y="13113"/>
                  </a:lnTo>
                  <a:close/>
                  <a:moveTo>
                    <a:pt x="7359" y="12117"/>
                  </a:moveTo>
                  <a:lnTo>
                    <a:pt x="7691" y="12172"/>
                  </a:lnTo>
                  <a:lnTo>
                    <a:pt x="8023" y="12228"/>
                  </a:lnTo>
                  <a:lnTo>
                    <a:pt x="8631" y="12393"/>
                  </a:lnTo>
                  <a:lnTo>
                    <a:pt x="9185" y="12670"/>
                  </a:lnTo>
                  <a:lnTo>
                    <a:pt x="9627" y="13057"/>
                  </a:lnTo>
                  <a:lnTo>
                    <a:pt x="10014" y="13555"/>
                  </a:lnTo>
                  <a:lnTo>
                    <a:pt x="10346" y="14109"/>
                  </a:lnTo>
                  <a:lnTo>
                    <a:pt x="10512" y="14717"/>
                  </a:lnTo>
                  <a:lnTo>
                    <a:pt x="10568" y="14994"/>
                  </a:lnTo>
                  <a:lnTo>
                    <a:pt x="10568" y="15326"/>
                  </a:lnTo>
                  <a:lnTo>
                    <a:pt x="10568" y="15658"/>
                  </a:lnTo>
                  <a:lnTo>
                    <a:pt x="10512" y="15990"/>
                  </a:lnTo>
                  <a:lnTo>
                    <a:pt x="10346" y="16598"/>
                  </a:lnTo>
                  <a:lnTo>
                    <a:pt x="10014" y="17151"/>
                  </a:lnTo>
                  <a:lnTo>
                    <a:pt x="9627" y="17594"/>
                  </a:lnTo>
                  <a:lnTo>
                    <a:pt x="9185" y="17981"/>
                  </a:lnTo>
                  <a:lnTo>
                    <a:pt x="8631" y="18313"/>
                  </a:lnTo>
                  <a:lnTo>
                    <a:pt x="8023" y="18479"/>
                  </a:lnTo>
                  <a:lnTo>
                    <a:pt x="7691" y="18534"/>
                  </a:lnTo>
                  <a:lnTo>
                    <a:pt x="7082" y="18534"/>
                  </a:lnTo>
                  <a:lnTo>
                    <a:pt x="6750" y="18479"/>
                  </a:lnTo>
                  <a:lnTo>
                    <a:pt x="6142" y="18313"/>
                  </a:lnTo>
                  <a:lnTo>
                    <a:pt x="5588" y="17981"/>
                  </a:lnTo>
                  <a:lnTo>
                    <a:pt x="5146" y="17594"/>
                  </a:lnTo>
                  <a:lnTo>
                    <a:pt x="4759" y="17151"/>
                  </a:lnTo>
                  <a:lnTo>
                    <a:pt x="4427" y="16598"/>
                  </a:lnTo>
                  <a:lnTo>
                    <a:pt x="4261" y="15990"/>
                  </a:lnTo>
                  <a:lnTo>
                    <a:pt x="4205" y="15658"/>
                  </a:lnTo>
                  <a:lnTo>
                    <a:pt x="4205" y="15326"/>
                  </a:lnTo>
                  <a:lnTo>
                    <a:pt x="4205" y="14994"/>
                  </a:lnTo>
                  <a:lnTo>
                    <a:pt x="4261" y="14717"/>
                  </a:lnTo>
                  <a:lnTo>
                    <a:pt x="4427" y="14109"/>
                  </a:lnTo>
                  <a:lnTo>
                    <a:pt x="4759" y="13555"/>
                  </a:lnTo>
                  <a:lnTo>
                    <a:pt x="5146" y="13057"/>
                  </a:lnTo>
                  <a:lnTo>
                    <a:pt x="5588" y="12670"/>
                  </a:lnTo>
                  <a:lnTo>
                    <a:pt x="6142" y="12393"/>
                  </a:lnTo>
                  <a:lnTo>
                    <a:pt x="6750" y="12228"/>
                  </a:lnTo>
                  <a:lnTo>
                    <a:pt x="7082" y="12172"/>
                  </a:lnTo>
                  <a:lnTo>
                    <a:pt x="7359" y="12117"/>
                  </a:lnTo>
                  <a:close/>
                  <a:moveTo>
                    <a:pt x="7359" y="10568"/>
                  </a:moveTo>
                  <a:lnTo>
                    <a:pt x="6916" y="10623"/>
                  </a:lnTo>
                  <a:lnTo>
                    <a:pt x="6418" y="10678"/>
                  </a:lnTo>
                  <a:lnTo>
                    <a:pt x="5976" y="10789"/>
                  </a:lnTo>
                  <a:lnTo>
                    <a:pt x="5533" y="10955"/>
                  </a:lnTo>
                  <a:lnTo>
                    <a:pt x="5146" y="11176"/>
                  </a:lnTo>
                  <a:lnTo>
                    <a:pt x="4759" y="11398"/>
                  </a:lnTo>
                  <a:lnTo>
                    <a:pt x="4371" y="11674"/>
                  </a:lnTo>
                  <a:lnTo>
                    <a:pt x="4039" y="12006"/>
                  </a:lnTo>
                  <a:lnTo>
                    <a:pt x="3707" y="12338"/>
                  </a:lnTo>
                  <a:lnTo>
                    <a:pt x="3431" y="12670"/>
                  </a:lnTo>
                  <a:lnTo>
                    <a:pt x="3210" y="13057"/>
                  </a:lnTo>
                  <a:lnTo>
                    <a:pt x="2988" y="13500"/>
                  </a:lnTo>
                  <a:lnTo>
                    <a:pt x="2878" y="13943"/>
                  </a:lnTo>
                  <a:lnTo>
                    <a:pt x="2712" y="14385"/>
                  </a:lnTo>
                  <a:lnTo>
                    <a:pt x="2656" y="14883"/>
                  </a:lnTo>
                  <a:lnTo>
                    <a:pt x="2656" y="15326"/>
                  </a:lnTo>
                  <a:lnTo>
                    <a:pt x="2656" y="15824"/>
                  </a:lnTo>
                  <a:lnTo>
                    <a:pt x="2712" y="16321"/>
                  </a:lnTo>
                  <a:lnTo>
                    <a:pt x="2878" y="16764"/>
                  </a:lnTo>
                  <a:lnTo>
                    <a:pt x="2988" y="17207"/>
                  </a:lnTo>
                  <a:lnTo>
                    <a:pt x="3210" y="17594"/>
                  </a:lnTo>
                  <a:lnTo>
                    <a:pt x="3431" y="17981"/>
                  </a:lnTo>
                  <a:lnTo>
                    <a:pt x="3707" y="18368"/>
                  </a:lnTo>
                  <a:lnTo>
                    <a:pt x="4039" y="18700"/>
                  </a:lnTo>
                  <a:lnTo>
                    <a:pt x="4371" y="18977"/>
                  </a:lnTo>
                  <a:lnTo>
                    <a:pt x="4759" y="19254"/>
                  </a:lnTo>
                  <a:lnTo>
                    <a:pt x="5146" y="19530"/>
                  </a:lnTo>
                  <a:lnTo>
                    <a:pt x="5533" y="19696"/>
                  </a:lnTo>
                  <a:lnTo>
                    <a:pt x="5976" y="19862"/>
                  </a:lnTo>
                  <a:lnTo>
                    <a:pt x="6418" y="19973"/>
                  </a:lnTo>
                  <a:lnTo>
                    <a:pt x="6916" y="20084"/>
                  </a:lnTo>
                  <a:lnTo>
                    <a:pt x="7857" y="20084"/>
                  </a:lnTo>
                  <a:lnTo>
                    <a:pt x="8355" y="19973"/>
                  </a:lnTo>
                  <a:lnTo>
                    <a:pt x="8797" y="19862"/>
                  </a:lnTo>
                  <a:lnTo>
                    <a:pt x="9240" y="19696"/>
                  </a:lnTo>
                  <a:lnTo>
                    <a:pt x="9627" y="19530"/>
                  </a:lnTo>
                  <a:lnTo>
                    <a:pt x="10014" y="19254"/>
                  </a:lnTo>
                  <a:lnTo>
                    <a:pt x="10402" y="18977"/>
                  </a:lnTo>
                  <a:lnTo>
                    <a:pt x="10734" y="18700"/>
                  </a:lnTo>
                  <a:lnTo>
                    <a:pt x="11066" y="18368"/>
                  </a:lnTo>
                  <a:lnTo>
                    <a:pt x="11342" y="17981"/>
                  </a:lnTo>
                  <a:lnTo>
                    <a:pt x="11564" y="17594"/>
                  </a:lnTo>
                  <a:lnTo>
                    <a:pt x="11785" y="17207"/>
                  </a:lnTo>
                  <a:lnTo>
                    <a:pt x="11895" y="16764"/>
                  </a:lnTo>
                  <a:lnTo>
                    <a:pt x="12061" y="16321"/>
                  </a:lnTo>
                  <a:lnTo>
                    <a:pt x="12117" y="15824"/>
                  </a:lnTo>
                  <a:lnTo>
                    <a:pt x="12117" y="15326"/>
                  </a:lnTo>
                  <a:lnTo>
                    <a:pt x="12117" y="14883"/>
                  </a:lnTo>
                  <a:lnTo>
                    <a:pt x="12061" y="14385"/>
                  </a:lnTo>
                  <a:lnTo>
                    <a:pt x="11895" y="13943"/>
                  </a:lnTo>
                  <a:lnTo>
                    <a:pt x="11785" y="13500"/>
                  </a:lnTo>
                  <a:lnTo>
                    <a:pt x="11564" y="13057"/>
                  </a:lnTo>
                  <a:lnTo>
                    <a:pt x="11342" y="12670"/>
                  </a:lnTo>
                  <a:lnTo>
                    <a:pt x="11066" y="12338"/>
                  </a:lnTo>
                  <a:lnTo>
                    <a:pt x="10734" y="12006"/>
                  </a:lnTo>
                  <a:lnTo>
                    <a:pt x="10402" y="11674"/>
                  </a:lnTo>
                  <a:lnTo>
                    <a:pt x="10014" y="11398"/>
                  </a:lnTo>
                  <a:lnTo>
                    <a:pt x="9627" y="11176"/>
                  </a:lnTo>
                  <a:lnTo>
                    <a:pt x="9240" y="10955"/>
                  </a:lnTo>
                  <a:lnTo>
                    <a:pt x="8797" y="10789"/>
                  </a:lnTo>
                  <a:lnTo>
                    <a:pt x="8355" y="10678"/>
                  </a:lnTo>
                  <a:lnTo>
                    <a:pt x="7857" y="10623"/>
                  </a:lnTo>
                  <a:lnTo>
                    <a:pt x="7359" y="10568"/>
                  </a:lnTo>
                  <a:close/>
                  <a:moveTo>
                    <a:pt x="12449" y="1550"/>
                  </a:moveTo>
                  <a:lnTo>
                    <a:pt x="12615" y="1605"/>
                  </a:lnTo>
                  <a:lnTo>
                    <a:pt x="12781" y="1716"/>
                  </a:lnTo>
                  <a:lnTo>
                    <a:pt x="12947" y="1827"/>
                  </a:lnTo>
                  <a:lnTo>
                    <a:pt x="13057" y="1993"/>
                  </a:lnTo>
                  <a:lnTo>
                    <a:pt x="13168" y="2159"/>
                  </a:lnTo>
                  <a:lnTo>
                    <a:pt x="13223" y="2325"/>
                  </a:lnTo>
                  <a:lnTo>
                    <a:pt x="13223" y="2546"/>
                  </a:lnTo>
                  <a:lnTo>
                    <a:pt x="13223" y="19309"/>
                  </a:lnTo>
                  <a:lnTo>
                    <a:pt x="13223" y="19530"/>
                  </a:lnTo>
                  <a:lnTo>
                    <a:pt x="13168" y="19696"/>
                  </a:lnTo>
                  <a:lnTo>
                    <a:pt x="13057" y="19862"/>
                  </a:lnTo>
                  <a:lnTo>
                    <a:pt x="12947" y="20028"/>
                  </a:lnTo>
                  <a:lnTo>
                    <a:pt x="12781" y="20139"/>
                  </a:lnTo>
                  <a:lnTo>
                    <a:pt x="12615" y="20249"/>
                  </a:lnTo>
                  <a:lnTo>
                    <a:pt x="12449" y="20305"/>
                  </a:lnTo>
                  <a:lnTo>
                    <a:pt x="2324" y="20305"/>
                  </a:lnTo>
                  <a:lnTo>
                    <a:pt x="2158" y="20249"/>
                  </a:lnTo>
                  <a:lnTo>
                    <a:pt x="1992" y="20139"/>
                  </a:lnTo>
                  <a:lnTo>
                    <a:pt x="1826" y="20028"/>
                  </a:lnTo>
                  <a:lnTo>
                    <a:pt x="1716" y="19862"/>
                  </a:lnTo>
                  <a:lnTo>
                    <a:pt x="1605" y="19696"/>
                  </a:lnTo>
                  <a:lnTo>
                    <a:pt x="1550" y="19530"/>
                  </a:lnTo>
                  <a:lnTo>
                    <a:pt x="1550" y="19309"/>
                  </a:lnTo>
                  <a:lnTo>
                    <a:pt x="1550" y="2546"/>
                  </a:lnTo>
                  <a:lnTo>
                    <a:pt x="1550" y="2325"/>
                  </a:lnTo>
                  <a:lnTo>
                    <a:pt x="1605" y="2159"/>
                  </a:lnTo>
                  <a:lnTo>
                    <a:pt x="1716" y="1993"/>
                  </a:lnTo>
                  <a:lnTo>
                    <a:pt x="1826" y="1827"/>
                  </a:lnTo>
                  <a:lnTo>
                    <a:pt x="1992" y="1716"/>
                  </a:lnTo>
                  <a:lnTo>
                    <a:pt x="2158" y="1605"/>
                  </a:lnTo>
                  <a:lnTo>
                    <a:pt x="2324" y="1550"/>
                  </a:lnTo>
                  <a:close/>
                  <a:moveTo>
                    <a:pt x="2546" y="1"/>
                  </a:moveTo>
                  <a:lnTo>
                    <a:pt x="2048" y="56"/>
                  </a:lnTo>
                  <a:lnTo>
                    <a:pt x="1550" y="222"/>
                  </a:lnTo>
                  <a:lnTo>
                    <a:pt x="1107" y="444"/>
                  </a:lnTo>
                  <a:lnTo>
                    <a:pt x="720" y="720"/>
                  </a:lnTo>
                  <a:lnTo>
                    <a:pt x="443" y="1107"/>
                  </a:lnTo>
                  <a:lnTo>
                    <a:pt x="167" y="1550"/>
                  </a:lnTo>
                  <a:lnTo>
                    <a:pt x="56" y="2048"/>
                  </a:lnTo>
                  <a:lnTo>
                    <a:pt x="1" y="2546"/>
                  </a:lnTo>
                  <a:lnTo>
                    <a:pt x="1" y="19309"/>
                  </a:lnTo>
                  <a:lnTo>
                    <a:pt x="56" y="19807"/>
                  </a:lnTo>
                  <a:lnTo>
                    <a:pt x="167" y="20305"/>
                  </a:lnTo>
                  <a:lnTo>
                    <a:pt x="443" y="20747"/>
                  </a:lnTo>
                  <a:lnTo>
                    <a:pt x="720" y="21079"/>
                  </a:lnTo>
                  <a:lnTo>
                    <a:pt x="1107" y="21411"/>
                  </a:lnTo>
                  <a:lnTo>
                    <a:pt x="1550" y="21633"/>
                  </a:lnTo>
                  <a:lnTo>
                    <a:pt x="2048" y="21799"/>
                  </a:lnTo>
                  <a:lnTo>
                    <a:pt x="2546" y="21854"/>
                  </a:lnTo>
                  <a:lnTo>
                    <a:pt x="12227" y="21854"/>
                  </a:lnTo>
                  <a:lnTo>
                    <a:pt x="12725" y="21799"/>
                  </a:lnTo>
                  <a:lnTo>
                    <a:pt x="13223" y="21633"/>
                  </a:lnTo>
                  <a:lnTo>
                    <a:pt x="13666" y="21411"/>
                  </a:lnTo>
                  <a:lnTo>
                    <a:pt x="14053" y="21079"/>
                  </a:lnTo>
                  <a:lnTo>
                    <a:pt x="14330" y="20747"/>
                  </a:lnTo>
                  <a:lnTo>
                    <a:pt x="14606" y="20305"/>
                  </a:lnTo>
                  <a:lnTo>
                    <a:pt x="14717" y="19807"/>
                  </a:lnTo>
                  <a:lnTo>
                    <a:pt x="14772" y="19309"/>
                  </a:lnTo>
                  <a:lnTo>
                    <a:pt x="14772" y="2546"/>
                  </a:lnTo>
                  <a:lnTo>
                    <a:pt x="14717" y="2048"/>
                  </a:lnTo>
                  <a:lnTo>
                    <a:pt x="14606" y="1550"/>
                  </a:lnTo>
                  <a:lnTo>
                    <a:pt x="14330" y="1107"/>
                  </a:lnTo>
                  <a:lnTo>
                    <a:pt x="14053" y="720"/>
                  </a:lnTo>
                  <a:lnTo>
                    <a:pt x="13666" y="444"/>
                  </a:lnTo>
                  <a:lnTo>
                    <a:pt x="13223" y="222"/>
                  </a:lnTo>
                  <a:lnTo>
                    <a:pt x="12725" y="56"/>
                  </a:lnTo>
                  <a:lnTo>
                    <a:pt x="12227"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1"/>
            <p:cNvSpPr/>
            <p:nvPr/>
          </p:nvSpPr>
          <p:spPr>
            <a:xfrm rot="-5209778">
              <a:off x="477013" y="1599460"/>
              <a:ext cx="194430" cy="256850"/>
            </a:xfrm>
            <a:custGeom>
              <a:avLst/>
              <a:gdLst/>
              <a:ahLst/>
              <a:cxnLst/>
              <a:rect l="l" t="t" r="r" b="b"/>
              <a:pathLst>
                <a:path w="16543" h="21854" extrusionOk="0">
                  <a:moveTo>
                    <a:pt x="12504" y="4980"/>
                  </a:moveTo>
                  <a:lnTo>
                    <a:pt x="12504" y="15989"/>
                  </a:lnTo>
                  <a:lnTo>
                    <a:pt x="4095" y="15989"/>
                  </a:lnTo>
                  <a:lnTo>
                    <a:pt x="4095" y="4980"/>
                  </a:lnTo>
                  <a:close/>
                  <a:moveTo>
                    <a:pt x="2546" y="3431"/>
                  </a:moveTo>
                  <a:lnTo>
                    <a:pt x="2546" y="17538"/>
                  </a:lnTo>
                  <a:lnTo>
                    <a:pt x="13998" y="17538"/>
                  </a:lnTo>
                  <a:lnTo>
                    <a:pt x="13998" y="3431"/>
                  </a:lnTo>
                  <a:close/>
                  <a:moveTo>
                    <a:pt x="8299" y="17981"/>
                  </a:moveTo>
                  <a:lnTo>
                    <a:pt x="8133" y="18036"/>
                  </a:lnTo>
                  <a:lnTo>
                    <a:pt x="7967" y="18036"/>
                  </a:lnTo>
                  <a:lnTo>
                    <a:pt x="7636" y="18257"/>
                  </a:lnTo>
                  <a:lnTo>
                    <a:pt x="7470" y="18534"/>
                  </a:lnTo>
                  <a:lnTo>
                    <a:pt x="7414" y="18700"/>
                  </a:lnTo>
                  <a:lnTo>
                    <a:pt x="7414" y="18866"/>
                  </a:lnTo>
                  <a:lnTo>
                    <a:pt x="7414" y="19032"/>
                  </a:lnTo>
                  <a:lnTo>
                    <a:pt x="7470" y="19198"/>
                  </a:lnTo>
                  <a:lnTo>
                    <a:pt x="7636" y="19475"/>
                  </a:lnTo>
                  <a:lnTo>
                    <a:pt x="7967" y="19696"/>
                  </a:lnTo>
                  <a:lnTo>
                    <a:pt x="8133" y="19751"/>
                  </a:lnTo>
                  <a:lnTo>
                    <a:pt x="8465" y="19751"/>
                  </a:lnTo>
                  <a:lnTo>
                    <a:pt x="8631" y="19696"/>
                  </a:lnTo>
                  <a:lnTo>
                    <a:pt x="8908" y="19475"/>
                  </a:lnTo>
                  <a:lnTo>
                    <a:pt x="9074" y="19198"/>
                  </a:lnTo>
                  <a:lnTo>
                    <a:pt x="9129" y="19032"/>
                  </a:lnTo>
                  <a:lnTo>
                    <a:pt x="9185" y="18866"/>
                  </a:lnTo>
                  <a:lnTo>
                    <a:pt x="9129" y="18700"/>
                  </a:lnTo>
                  <a:lnTo>
                    <a:pt x="9074" y="18534"/>
                  </a:lnTo>
                  <a:lnTo>
                    <a:pt x="8908" y="18257"/>
                  </a:lnTo>
                  <a:lnTo>
                    <a:pt x="8631" y="18036"/>
                  </a:lnTo>
                  <a:lnTo>
                    <a:pt x="8465" y="18036"/>
                  </a:lnTo>
                  <a:lnTo>
                    <a:pt x="8299" y="17981"/>
                  </a:lnTo>
                  <a:close/>
                  <a:moveTo>
                    <a:pt x="14219" y="1550"/>
                  </a:moveTo>
                  <a:lnTo>
                    <a:pt x="14385" y="1605"/>
                  </a:lnTo>
                  <a:lnTo>
                    <a:pt x="14551" y="1716"/>
                  </a:lnTo>
                  <a:lnTo>
                    <a:pt x="14717" y="1826"/>
                  </a:lnTo>
                  <a:lnTo>
                    <a:pt x="14828" y="1992"/>
                  </a:lnTo>
                  <a:lnTo>
                    <a:pt x="14938" y="2158"/>
                  </a:lnTo>
                  <a:lnTo>
                    <a:pt x="14994" y="2324"/>
                  </a:lnTo>
                  <a:lnTo>
                    <a:pt x="14994" y="2545"/>
                  </a:lnTo>
                  <a:lnTo>
                    <a:pt x="14994" y="19309"/>
                  </a:lnTo>
                  <a:lnTo>
                    <a:pt x="14994" y="19530"/>
                  </a:lnTo>
                  <a:lnTo>
                    <a:pt x="14938" y="19696"/>
                  </a:lnTo>
                  <a:lnTo>
                    <a:pt x="14828" y="19862"/>
                  </a:lnTo>
                  <a:lnTo>
                    <a:pt x="14717" y="20028"/>
                  </a:lnTo>
                  <a:lnTo>
                    <a:pt x="14551" y="20138"/>
                  </a:lnTo>
                  <a:lnTo>
                    <a:pt x="14385" y="20249"/>
                  </a:lnTo>
                  <a:lnTo>
                    <a:pt x="14219" y="20304"/>
                  </a:lnTo>
                  <a:lnTo>
                    <a:pt x="2324" y="20304"/>
                  </a:lnTo>
                  <a:lnTo>
                    <a:pt x="2158" y="20249"/>
                  </a:lnTo>
                  <a:lnTo>
                    <a:pt x="1992" y="20138"/>
                  </a:lnTo>
                  <a:lnTo>
                    <a:pt x="1826" y="20028"/>
                  </a:lnTo>
                  <a:lnTo>
                    <a:pt x="1716" y="19862"/>
                  </a:lnTo>
                  <a:lnTo>
                    <a:pt x="1605" y="19696"/>
                  </a:lnTo>
                  <a:lnTo>
                    <a:pt x="1550" y="19530"/>
                  </a:lnTo>
                  <a:lnTo>
                    <a:pt x="1550" y="19309"/>
                  </a:lnTo>
                  <a:lnTo>
                    <a:pt x="1550" y="2545"/>
                  </a:lnTo>
                  <a:lnTo>
                    <a:pt x="1550" y="2324"/>
                  </a:lnTo>
                  <a:lnTo>
                    <a:pt x="1605" y="2158"/>
                  </a:lnTo>
                  <a:lnTo>
                    <a:pt x="1716" y="1992"/>
                  </a:lnTo>
                  <a:lnTo>
                    <a:pt x="1826" y="1826"/>
                  </a:lnTo>
                  <a:lnTo>
                    <a:pt x="1992" y="1716"/>
                  </a:lnTo>
                  <a:lnTo>
                    <a:pt x="2158" y="1605"/>
                  </a:lnTo>
                  <a:lnTo>
                    <a:pt x="2324" y="1550"/>
                  </a:lnTo>
                  <a:close/>
                  <a:moveTo>
                    <a:pt x="2546" y="1"/>
                  </a:moveTo>
                  <a:lnTo>
                    <a:pt x="2048" y="56"/>
                  </a:lnTo>
                  <a:lnTo>
                    <a:pt x="1550" y="222"/>
                  </a:lnTo>
                  <a:lnTo>
                    <a:pt x="1107" y="443"/>
                  </a:lnTo>
                  <a:lnTo>
                    <a:pt x="775" y="775"/>
                  </a:lnTo>
                  <a:lnTo>
                    <a:pt x="443" y="1107"/>
                  </a:lnTo>
                  <a:lnTo>
                    <a:pt x="222" y="1550"/>
                  </a:lnTo>
                  <a:lnTo>
                    <a:pt x="56" y="2048"/>
                  </a:lnTo>
                  <a:lnTo>
                    <a:pt x="1" y="2545"/>
                  </a:lnTo>
                  <a:lnTo>
                    <a:pt x="1" y="19309"/>
                  </a:lnTo>
                  <a:lnTo>
                    <a:pt x="56" y="19807"/>
                  </a:lnTo>
                  <a:lnTo>
                    <a:pt x="222" y="20304"/>
                  </a:lnTo>
                  <a:lnTo>
                    <a:pt x="443" y="20747"/>
                  </a:lnTo>
                  <a:lnTo>
                    <a:pt x="775" y="21134"/>
                  </a:lnTo>
                  <a:lnTo>
                    <a:pt x="1107" y="21411"/>
                  </a:lnTo>
                  <a:lnTo>
                    <a:pt x="1550" y="21632"/>
                  </a:lnTo>
                  <a:lnTo>
                    <a:pt x="2048" y="21798"/>
                  </a:lnTo>
                  <a:lnTo>
                    <a:pt x="2546" y="21854"/>
                  </a:lnTo>
                  <a:lnTo>
                    <a:pt x="13998" y="21854"/>
                  </a:lnTo>
                  <a:lnTo>
                    <a:pt x="14551" y="21798"/>
                  </a:lnTo>
                  <a:lnTo>
                    <a:pt x="14994" y="21632"/>
                  </a:lnTo>
                  <a:lnTo>
                    <a:pt x="15436" y="21411"/>
                  </a:lnTo>
                  <a:lnTo>
                    <a:pt x="15824" y="21134"/>
                  </a:lnTo>
                  <a:lnTo>
                    <a:pt x="16100" y="20747"/>
                  </a:lnTo>
                  <a:lnTo>
                    <a:pt x="16377" y="20304"/>
                  </a:lnTo>
                  <a:lnTo>
                    <a:pt x="16487" y="19807"/>
                  </a:lnTo>
                  <a:lnTo>
                    <a:pt x="16543" y="19309"/>
                  </a:lnTo>
                  <a:lnTo>
                    <a:pt x="16543" y="2545"/>
                  </a:lnTo>
                  <a:lnTo>
                    <a:pt x="16487" y="2048"/>
                  </a:lnTo>
                  <a:lnTo>
                    <a:pt x="16377" y="1550"/>
                  </a:lnTo>
                  <a:lnTo>
                    <a:pt x="16100" y="1107"/>
                  </a:lnTo>
                  <a:lnTo>
                    <a:pt x="15824" y="775"/>
                  </a:lnTo>
                  <a:lnTo>
                    <a:pt x="15436" y="443"/>
                  </a:lnTo>
                  <a:lnTo>
                    <a:pt x="14994" y="222"/>
                  </a:lnTo>
                  <a:lnTo>
                    <a:pt x="14551" y="56"/>
                  </a:lnTo>
                  <a:lnTo>
                    <a:pt x="1399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1"/>
            <p:cNvSpPr/>
            <p:nvPr/>
          </p:nvSpPr>
          <p:spPr>
            <a:xfrm>
              <a:off x="311340" y="1103372"/>
              <a:ext cx="205481" cy="256193"/>
            </a:xfrm>
            <a:custGeom>
              <a:avLst/>
              <a:gdLst/>
              <a:ahLst/>
              <a:cxnLst/>
              <a:rect l="l" t="t" r="r" b="b"/>
              <a:pathLst>
                <a:path w="17484" h="21799" extrusionOk="0">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1"/>
            <p:cNvSpPr/>
            <p:nvPr/>
          </p:nvSpPr>
          <p:spPr>
            <a:xfrm rot="960139">
              <a:off x="839930" y="-54260"/>
              <a:ext cx="256848" cy="256848"/>
            </a:xfrm>
            <a:custGeom>
              <a:avLst/>
              <a:gdLst/>
              <a:ahLst/>
              <a:cxnLst/>
              <a:rect l="l" t="t" r="r" b="b"/>
              <a:pathLst>
                <a:path w="21854" h="21854" extrusionOk="0">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1"/>
            <p:cNvSpPr/>
            <p:nvPr/>
          </p:nvSpPr>
          <p:spPr>
            <a:xfrm rot="5131367">
              <a:off x="3536340" y="163989"/>
              <a:ext cx="215239" cy="236055"/>
            </a:xfrm>
            <a:custGeom>
              <a:avLst/>
              <a:gdLst/>
              <a:ahLst/>
              <a:cxnLst/>
              <a:rect l="l" t="t" r="r" b="b"/>
              <a:pathLst>
                <a:path w="18313" h="20084" extrusionOk="0">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1" name="Google Shape;21;p1"/>
            <p:cNvGrpSpPr/>
            <p:nvPr/>
          </p:nvGrpSpPr>
          <p:grpSpPr>
            <a:xfrm rot="3738602">
              <a:off x="445744" y="4146054"/>
              <a:ext cx="256846" cy="100792"/>
              <a:chOff x="5191939" y="3353769"/>
              <a:chExt cx="256839" cy="100789"/>
            </a:xfrm>
          </p:grpSpPr>
          <p:sp>
            <p:nvSpPr>
              <p:cNvPr id="22" name="Google Shape;22;p1"/>
              <p:cNvSpPr/>
              <p:nvPr/>
            </p:nvSpPr>
            <p:spPr>
              <a:xfrm>
                <a:off x="5212752" y="3353769"/>
                <a:ext cx="215224" cy="100789"/>
              </a:xfrm>
              <a:custGeom>
                <a:avLst/>
                <a:gdLst/>
                <a:ahLst/>
                <a:cxnLst/>
                <a:rect l="l" t="t" r="r" b="b"/>
                <a:pathLst>
                  <a:path w="18313" h="8576" extrusionOk="0">
                    <a:moveTo>
                      <a:pt x="4315" y="1549"/>
                    </a:moveTo>
                    <a:lnTo>
                      <a:pt x="4869" y="1605"/>
                    </a:lnTo>
                    <a:lnTo>
                      <a:pt x="5366" y="1771"/>
                    </a:lnTo>
                    <a:lnTo>
                      <a:pt x="5809" y="1992"/>
                    </a:lnTo>
                    <a:lnTo>
                      <a:pt x="6252" y="2324"/>
                    </a:lnTo>
                    <a:lnTo>
                      <a:pt x="6584" y="2766"/>
                    </a:lnTo>
                    <a:lnTo>
                      <a:pt x="6860" y="3209"/>
                    </a:lnTo>
                    <a:lnTo>
                      <a:pt x="6971" y="3762"/>
                    </a:lnTo>
                    <a:lnTo>
                      <a:pt x="7026" y="4316"/>
                    </a:lnTo>
                    <a:lnTo>
                      <a:pt x="6971" y="4869"/>
                    </a:lnTo>
                    <a:lnTo>
                      <a:pt x="6860" y="5367"/>
                    </a:lnTo>
                    <a:lnTo>
                      <a:pt x="6584" y="5809"/>
                    </a:lnTo>
                    <a:lnTo>
                      <a:pt x="6252" y="6252"/>
                    </a:lnTo>
                    <a:lnTo>
                      <a:pt x="5809" y="6584"/>
                    </a:lnTo>
                    <a:lnTo>
                      <a:pt x="5366" y="6860"/>
                    </a:lnTo>
                    <a:lnTo>
                      <a:pt x="4869" y="6971"/>
                    </a:lnTo>
                    <a:lnTo>
                      <a:pt x="4315" y="7026"/>
                    </a:lnTo>
                    <a:lnTo>
                      <a:pt x="3762" y="6971"/>
                    </a:lnTo>
                    <a:lnTo>
                      <a:pt x="3209" y="6860"/>
                    </a:lnTo>
                    <a:lnTo>
                      <a:pt x="2766" y="6584"/>
                    </a:lnTo>
                    <a:lnTo>
                      <a:pt x="2324" y="6252"/>
                    </a:lnTo>
                    <a:lnTo>
                      <a:pt x="1992" y="5809"/>
                    </a:lnTo>
                    <a:lnTo>
                      <a:pt x="1770" y="5367"/>
                    </a:lnTo>
                    <a:lnTo>
                      <a:pt x="1604" y="4869"/>
                    </a:lnTo>
                    <a:lnTo>
                      <a:pt x="1549" y="4316"/>
                    </a:lnTo>
                    <a:lnTo>
                      <a:pt x="1604" y="3762"/>
                    </a:lnTo>
                    <a:lnTo>
                      <a:pt x="1770" y="3209"/>
                    </a:lnTo>
                    <a:lnTo>
                      <a:pt x="1992" y="2766"/>
                    </a:lnTo>
                    <a:lnTo>
                      <a:pt x="2324" y="2324"/>
                    </a:lnTo>
                    <a:lnTo>
                      <a:pt x="2766" y="1992"/>
                    </a:lnTo>
                    <a:lnTo>
                      <a:pt x="3209" y="1771"/>
                    </a:lnTo>
                    <a:lnTo>
                      <a:pt x="3762" y="1605"/>
                    </a:lnTo>
                    <a:lnTo>
                      <a:pt x="4315" y="1549"/>
                    </a:lnTo>
                    <a:close/>
                    <a:moveTo>
                      <a:pt x="13997" y="1549"/>
                    </a:moveTo>
                    <a:lnTo>
                      <a:pt x="14550" y="1605"/>
                    </a:lnTo>
                    <a:lnTo>
                      <a:pt x="15104" y="1771"/>
                    </a:lnTo>
                    <a:lnTo>
                      <a:pt x="15546" y="1992"/>
                    </a:lnTo>
                    <a:lnTo>
                      <a:pt x="15933" y="2324"/>
                    </a:lnTo>
                    <a:lnTo>
                      <a:pt x="16265" y="2766"/>
                    </a:lnTo>
                    <a:lnTo>
                      <a:pt x="16542" y="3209"/>
                    </a:lnTo>
                    <a:lnTo>
                      <a:pt x="16708" y="3762"/>
                    </a:lnTo>
                    <a:lnTo>
                      <a:pt x="16763" y="4316"/>
                    </a:lnTo>
                    <a:lnTo>
                      <a:pt x="16708" y="4869"/>
                    </a:lnTo>
                    <a:lnTo>
                      <a:pt x="16542" y="5367"/>
                    </a:lnTo>
                    <a:lnTo>
                      <a:pt x="16265" y="5809"/>
                    </a:lnTo>
                    <a:lnTo>
                      <a:pt x="15933" y="6252"/>
                    </a:lnTo>
                    <a:lnTo>
                      <a:pt x="15546" y="6584"/>
                    </a:lnTo>
                    <a:lnTo>
                      <a:pt x="15104" y="6860"/>
                    </a:lnTo>
                    <a:lnTo>
                      <a:pt x="14550" y="6971"/>
                    </a:lnTo>
                    <a:lnTo>
                      <a:pt x="13997" y="7026"/>
                    </a:lnTo>
                    <a:lnTo>
                      <a:pt x="13444" y="6971"/>
                    </a:lnTo>
                    <a:lnTo>
                      <a:pt x="12946" y="6860"/>
                    </a:lnTo>
                    <a:lnTo>
                      <a:pt x="12448" y="6584"/>
                    </a:lnTo>
                    <a:lnTo>
                      <a:pt x="12061" y="6252"/>
                    </a:lnTo>
                    <a:lnTo>
                      <a:pt x="11729" y="5809"/>
                    </a:lnTo>
                    <a:lnTo>
                      <a:pt x="11452" y="5367"/>
                    </a:lnTo>
                    <a:lnTo>
                      <a:pt x="11286" y="4869"/>
                    </a:lnTo>
                    <a:lnTo>
                      <a:pt x="11231" y="4316"/>
                    </a:lnTo>
                    <a:lnTo>
                      <a:pt x="11286" y="3762"/>
                    </a:lnTo>
                    <a:lnTo>
                      <a:pt x="11452" y="3209"/>
                    </a:lnTo>
                    <a:lnTo>
                      <a:pt x="11729" y="2766"/>
                    </a:lnTo>
                    <a:lnTo>
                      <a:pt x="12061" y="2324"/>
                    </a:lnTo>
                    <a:lnTo>
                      <a:pt x="12448" y="1992"/>
                    </a:lnTo>
                    <a:lnTo>
                      <a:pt x="12946" y="1771"/>
                    </a:lnTo>
                    <a:lnTo>
                      <a:pt x="13444" y="1605"/>
                    </a:lnTo>
                    <a:lnTo>
                      <a:pt x="13997" y="1549"/>
                    </a:lnTo>
                    <a:close/>
                    <a:moveTo>
                      <a:pt x="3873" y="0"/>
                    </a:moveTo>
                    <a:lnTo>
                      <a:pt x="3430" y="56"/>
                    </a:lnTo>
                    <a:lnTo>
                      <a:pt x="3043" y="166"/>
                    </a:lnTo>
                    <a:lnTo>
                      <a:pt x="2600" y="332"/>
                    </a:lnTo>
                    <a:lnTo>
                      <a:pt x="2268" y="498"/>
                    </a:lnTo>
                    <a:lnTo>
                      <a:pt x="1881" y="719"/>
                    </a:lnTo>
                    <a:lnTo>
                      <a:pt x="1549" y="996"/>
                    </a:lnTo>
                    <a:lnTo>
                      <a:pt x="1272" y="1273"/>
                    </a:lnTo>
                    <a:lnTo>
                      <a:pt x="996" y="1549"/>
                    </a:lnTo>
                    <a:lnTo>
                      <a:pt x="719" y="1881"/>
                    </a:lnTo>
                    <a:lnTo>
                      <a:pt x="498" y="2269"/>
                    </a:lnTo>
                    <a:lnTo>
                      <a:pt x="332" y="2601"/>
                    </a:lnTo>
                    <a:lnTo>
                      <a:pt x="166" y="2988"/>
                    </a:lnTo>
                    <a:lnTo>
                      <a:pt x="55" y="3430"/>
                    </a:lnTo>
                    <a:lnTo>
                      <a:pt x="0" y="3873"/>
                    </a:lnTo>
                    <a:lnTo>
                      <a:pt x="0" y="4316"/>
                    </a:lnTo>
                    <a:lnTo>
                      <a:pt x="0" y="4758"/>
                    </a:lnTo>
                    <a:lnTo>
                      <a:pt x="55" y="5145"/>
                    </a:lnTo>
                    <a:lnTo>
                      <a:pt x="166" y="5588"/>
                    </a:lnTo>
                    <a:lnTo>
                      <a:pt x="332" y="5975"/>
                    </a:lnTo>
                    <a:lnTo>
                      <a:pt x="498" y="6363"/>
                    </a:lnTo>
                    <a:lnTo>
                      <a:pt x="719" y="6694"/>
                    </a:lnTo>
                    <a:lnTo>
                      <a:pt x="996" y="7026"/>
                    </a:lnTo>
                    <a:lnTo>
                      <a:pt x="1272" y="7358"/>
                    </a:lnTo>
                    <a:lnTo>
                      <a:pt x="1549" y="7635"/>
                    </a:lnTo>
                    <a:lnTo>
                      <a:pt x="1881" y="7856"/>
                    </a:lnTo>
                    <a:lnTo>
                      <a:pt x="2268" y="8078"/>
                    </a:lnTo>
                    <a:lnTo>
                      <a:pt x="2600" y="8244"/>
                    </a:lnTo>
                    <a:lnTo>
                      <a:pt x="3043" y="8410"/>
                    </a:lnTo>
                    <a:lnTo>
                      <a:pt x="3430" y="8520"/>
                    </a:lnTo>
                    <a:lnTo>
                      <a:pt x="3873" y="8575"/>
                    </a:lnTo>
                    <a:lnTo>
                      <a:pt x="4758" y="8575"/>
                    </a:lnTo>
                    <a:lnTo>
                      <a:pt x="5145" y="8520"/>
                    </a:lnTo>
                    <a:lnTo>
                      <a:pt x="5588" y="8410"/>
                    </a:lnTo>
                    <a:lnTo>
                      <a:pt x="5975" y="8244"/>
                    </a:lnTo>
                    <a:lnTo>
                      <a:pt x="6362" y="8078"/>
                    </a:lnTo>
                    <a:lnTo>
                      <a:pt x="6694" y="7856"/>
                    </a:lnTo>
                    <a:lnTo>
                      <a:pt x="7026" y="7635"/>
                    </a:lnTo>
                    <a:lnTo>
                      <a:pt x="7358" y="7358"/>
                    </a:lnTo>
                    <a:lnTo>
                      <a:pt x="7635" y="7026"/>
                    </a:lnTo>
                    <a:lnTo>
                      <a:pt x="7856" y="6694"/>
                    </a:lnTo>
                    <a:lnTo>
                      <a:pt x="8077" y="6363"/>
                    </a:lnTo>
                    <a:lnTo>
                      <a:pt x="8243" y="5975"/>
                    </a:lnTo>
                    <a:lnTo>
                      <a:pt x="8409" y="5588"/>
                    </a:lnTo>
                    <a:lnTo>
                      <a:pt x="8520" y="5145"/>
                    </a:lnTo>
                    <a:lnTo>
                      <a:pt x="8575" y="4758"/>
                    </a:lnTo>
                    <a:lnTo>
                      <a:pt x="8575" y="4316"/>
                    </a:lnTo>
                    <a:lnTo>
                      <a:pt x="8631" y="4094"/>
                    </a:lnTo>
                    <a:lnTo>
                      <a:pt x="8741" y="3928"/>
                    </a:lnTo>
                    <a:lnTo>
                      <a:pt x="8963" y="3762"/>
                    </a:lnTo>
                    <a:lnTo>
                      <a:pt x="9350" y="3762"/>
                    </a:lnTo>
                    <a:lnTo>
                      <a:pt x="9516" y="3928"/>
                    </a:lnTo>
                    <a:lnTo>
                      <a:pt x="9682" y="4094"/>
                    </a:lnTo>
                    <a:lnTo>
                      <a:pt x="9682" y="4316"/>
                    </a:lnTo>
                    <a:lnTo>
                      <a:pt x="9737" y="4758"/>
                    </a:lnTo>
                    <a:lnTo>
                      <a:pt x="9792" y="5145"/>
                    </a:lnTo>
                    <a:lnTo>
                      <a:pt x="9903" y="5588"/>
                    </a:lnTo>
                    <a:lnTo>
                      <a:pt x="10014" y="5975"/>
                    </a:lnTo>
                    <a:lnTo>
                      <a:pt x="10235" y="6363"/>
                    </a:lnTo>
                    <a:lnTo>
                      <a:pt x="10456" y="6694"/>
                    </a:lnTo>
                    <a:lnTo>
                      <a:pt x="10678" y="7026"/>
                    </a:lnTo>
                    <a:lnTo>
                      <a:pt x="10954" y="7358"/>
                    </a:lnTo>
                    <a:lnTo>
                      <a:pt x="11286" y="7635"/>
                    </a:lnTo>
                    <a:lnTo>
                      <a:pt x="11618" y="7856"/>
                    </a:lnTo>
                    <a:lnTo>
                      <a:pt x="11950" y="8078"/>
                    </a:lnTo>
                    <a:lnTo>
                      <a:pt x="12337" y="8244"/>
                    </a:lnTo>
                    <a:lnTo>
                      <a:pt x="12725" y="8410"/>
                    </a:lnTo>
                    <a:lnTo>
                      <a:pt x="13112" y="8520"/>
                    </a:lnTo>
                    <a:lnTo>
                      <a:pt x="13554" y="8575"/>
                    </a:lnTo>
                    <a:lnTo>
                      <a:pt x="14440" y="8575"/>
                    </a:lnTo>
                    <a:lnTo>
                      <a:pt x="14882" y="8520"/>
                    </a:lnTo>
                    <a:lnTo>
                      <a:pt x="15270" y="8410"/>
                    </a:lnTo>
                    <a:lnTo>
                      <a:pt x="15657" y="8244"/>
                    </a:lnTo>
                    <a:lnTo>
                      <a:pt x="16044" y="8078"/>
                    </a:lnTo>
                    <a:lnTo>
                      <a:pt x="16431" y="7856"/>
                    </a:lnTo>
                    <a:lnTo>
                      <a:pt x="16763" y="7635"/>
                    </a:lnTo>
                    <a:lnTo>
                      <a:pt x="17040" y="7358"/>
                    </a:lnTo>
                    <a:lnTo>
                      <a:pt x="17317" y="7026"/>
                    </a:lnTo>
                    <a:lnTo>
                      <a:pt x="17593" y="6694"/>
                    </a:lnTo>
                    <a:lnTo>
                      <a:pt x="17814" y="6363"/>
                    </a:lnTo>
                    <a:lnTo>
                      <a:pt x="17980" y="5975"/>
                    </a:lnTo>
                    <a:lnTo>
                      <a:pt x="18091" y="5588"/>
                    </a:lnTo>
                    <a:lnTo>
                      <a:pt x="18202" y="5145"/>
                    </a:lnTo>
                    <a:lnTo>
                      <a:pt x="18312" y="4758"/>
                    </a:lnTo>
                    <a:lnTo>
                      <a:pt x="18312" y="4316"/>
                    </a:lnTo>
                    <a:lnTo>
                      <a:pt x="18312" y="3873"/>
                    </a:lnTo>
                    <a:lnTo>
                      <a:pt x="18202" y="3430"/>
                    </a:lnTo>
                    <a:lnTo>
                      <a:pt x="18091" y="2988"/>
                    </a:lnTo>
                    <a:lnTo>
                      <a:pt x="17980" y="2601"/>
                    </a:lnTo>
                    <a:lnTo>
                      <a:pt x="17814" y="2269"/>
                    </a:lnTo>
                    <a:lnTo>
                      <a:pt x="17593" y="1881"/>
                    </a:lnTo>
                    <a:lnTo>
                      <a:pt x="17317" y="1549"/>
                    </a:lnTo>
                    <a:lnTo>
                      <a:pt x="17040" y="1273"/>
                    </a:lnTo>
                    <a:lnTo>
                      <a:pt x="16763" y="996"/>
                    </a:lnTo>
                    <a:lnTo>
                      <a:pt x="16431" y="719"/>
                    </a:lnTo>
                    <a:lnTo>
                      <a:pt x="16044" y="498"/>
                    </a:lnTo>
                    <a:lnTo>
                      <a:pt x="15657" y="332"/>
                    </a:lnTo>
                    <a:lnTo>
                      <a:pt x="15270" y="166"/>
                    </a:lnTo>
                    <a:lnTo>
                      <a:pt x="14882" y="56"/>
                    </a:lnTo>
                    <a:lnTo>
                      <a:pt x="14440" y="0"/>
                    </a:lnTo>
                    <a:lnTo>
                      <a:pt x="13997" y="0"/>
                    </a:lnTo>
                    <a:lnTo>
                      <a:pt x="13389" y="56"/>
                    </a:lnTo>
                    <a:lnTo>
                      <a:pt x="12780" y="166"/>
                    </a:lnTo>
                    <a:lnTo>
                      <a:pt x="12227" y="388"/>
                    </a:lnTo>
                    <a:lnTo>
                      <a:pt x="11673" y="664"/>
                    </a:lnTo>
                    <a:lnTo>
                      <a:pt x="11231" y="1051"/>
                    </a:lnTo>
                    <a:lnTo>
                      <a:pt x="10788" y="1439"/>
                    </a:lnTo>
                    <a:lnTo>
                      <a:pt x="10401" y="1937"/>
                    </a:lnTo>
                    <a:lnTo>
                      <a:pt x="10124" y="2435"/>
                    </a:lnTo>
                    <a:lnTo>
                      <a:pt x="9682" y="2269"/>
                    </a:lnTo>
                    <a:lnTo>
                      <a:pt x="9405" y="2213"/>
                    </a:lnTo>
                    <a:lnTo>
                      <a:pt x="8907" y="2213"/>
                    </a:lnTo>
                    <a:lnTo>
                      <a:pt x="8631" y="2269"/>
                    </a:lnTo>
                    <a:lnTo>
                      <a:pt x="8188" y="2435"/>
                    </a:lnTo>
                    <a:lnTo>
                      <a:pt x="7856" y="1937"/>
                    </a:lnTo>
                    <a:lnTo>
                      <a:pt x="7524" y="1439"/>
                    </a:lnTo>
                    <a:lnTo>
                      <a:pt x="7082" y="1051"/>
                    </a:lnTo>
                    <a:lnTo>
                      <a:pt x="6639" y="664"/>
                    </a:lnTo>
                    <a:lnTo>
                      <a:pt x="6086" y="388"/>
                    </a:lnTo>
                    <a:lnTo>
                      <a:pt x="5532" y="166"/>
                    </a:lnTo>
                    <a:lnTo>
                      <a:pt x="4924" y="56"/>
                    </a:lnTo>
                    <a:lnTo>
                      <a:pt x="4315"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1"/>
              <p:cNvSpPr/>
              <p:nvPr/>
            </p:nvSpPr>
            <p:spPr>
              <a:xfrm>
                <a:off x="5191939" y="3369376"/>
                <a:ext cx="24069" cy="44225"/>
              </a:xfrm>
              <a:custGeom>
                <a:avLst/>
                <a:gdLst/>
                <a:ahLst/>
                <a:cxnLst/>
                <a:rect l="l" t="t" r="r" b="b"/>
                <a:pathLst>
                  <a:path w="2048" h="3763" extrusionOk="0">
                    <a:moveTo>
                      <a:pt x="1273" y="0"/>
                    </a:moveTo>
                    <a:lnTo>
                      <a:pt x="996" y="55"/>
                    </a:lnTo>
                    <a:lnTo>
                      <a:pt x="720" y="166"/>
                    </a:lnTo>
                    <a:lnTo>
                      <a:pt x="554" y="443"/>
                    </a:lnTo>
                    <a:lnTo>
                      <a:pt x="333" y="1051"/>
                    </a:lnTo>
                    <a:lnTo>
                      <a:pt x="111" y="1660"/>
                    </a:lnTo>
                    <a:lnTo>
                      <a:pt x="56" y="2324"/>
                    </a:lnTo>
                    <a:lnTo>
                      <a:pt x="1" y="2988"/>
                    </a:lnTo>
                    <a:lnTo>
                      <a:pt x="56" y="3264"/>
                    </a:lnTo>
                    <a:lnTo>
                      <a:pt x="222" y="3485"/>
                    </a:lnTo>
                    <a:lnTo>
                      <a:pt x="443" y="3651"/>
                    </a:lnTo>
                    <a:lnTo>
                      <a:pt x="775" y="3762"/>
                    </a:lnTo>
                    <a:lnTo>
                      <a:pt x="1052" y="3651"/>
                    </a:lnTo>
                    <a:lnTo>
                      <a:pt x="1328" y="3485"/>
                    </a:lnTo>
                    <a:lnTo>
                      <a:pt x="1494" y="3264"/>
                    </a:lnTo>
                    <a:lnTo>
                      <a:pt x="1550" y="2988"/>
                    </a:lnTo>
                    <a:lnTo>
                      <a:pt x="1550" y="2490"/>
                    </a:lnTo>
                    <a:lnTo>
                      <a:pt x="1660" y="1992"/>
                    </a:lnTo>
                    <a:lnTo>
                      <a:pt x="1771" y="1549"/>
                    </a:lnTo>
                    <a:lnTo>
                      <a:pt x="1937" y="1107"/>
                    </a:lnTo>
                    <a:lnTo>
                      <a:pt x="2048" y="775"/>
                    </a:lnTo>
                    <a:lnTo>
                      <a:pt x="1992" y="498"/>
                    </a:lnTo>
                    <a:lnTo>
                      <a:pt x="1826" y="221"/>
                    </a:lnTo>
                    <a:lnTo>
                      <a:pt x="1550" y="55"/>
                    </a:lnTo>
                    <a:lnTo>
                      <a:pt x="1273"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1"/>
              <p:cNvSpPr/>
              <p:nvPr/>
            </p:nvSpPr>
            <p:spPr>
              <a:xfrm>
                <a:off x="5424709" y="3369376"/>
                <a:ext cx="24069" cy="44225"/>
              </a:xfrm>
              <a:custGeom>
                <a:avLst/>
                <a:gdLst/>
                <a:ahLst/>
                <a:cxnLst/>
                <a:rect l="l" t="t" r="r" b="b"/>
                <a:pathLst>
                  <a:path w="2048" h="3763" extrusionOk="0">
                    <a:moveTo>
                      <a:pt x="775" y="0"/>
                    </a:moveTo>
                    <a:lnTo>
                      <a:pt x="443" y="55"/>
                    </a:lnTo>
                    <a:lnTo>
                      <a:pt x="222" y="221"/>
                    </a:lnTo>
                    <a:lnTo>
                      <a:pt x="56" y="498"/>
                    </a:lnTo>
                    <a:lnTo>
                      <a:pt x="1" y="775"/>
                    </a:lnTo>
                    <a:lnTo>
                      <a:pt x="56" y="1107"/>
                    </a:lnTo>
                    <a:lnTo>
                      <a:pt x="277" y="1549"/>
                    </a:lnTo>
                    <a:lnTo>
                      <a:pt x="388" y="1992"/>
                    </a:lnTo>
                    <a:lnTo>
                      <a:pt x="443" y="2490"/>
                    </a:lnTo>
                    <a:lnTo>
                      <a:pt x="499" y="2988"/>
                    </a:lnTo>
                    <a:lnTo>
                      <a:pt x="554" y="3264"/>
                    </a:lnTo>
                    <a:lnTo>
                      <a:pt x="720" y="3485"/>
                    </a:lnTo>
                    <a:lnTo>
                      <a:pt x="941" y="3651"/>
                    </a:lnTo>
                    <a:lnTo>
                      <a:pt x="1273" y="3762"/>
                    </a:lnTo>
                    <a:lnTo>
                      <a:pt x="1550" y="3651"/>
                    </a:lnTo>
                    <a:lnTo>
                      <a:pt x="1826" y="3485"/>
                    </a:lnTo>
                    <a:lnTo>
                      <a:pt x="1992" y="3264"/>
                    </a:lnTo>
                    <a:lnTo>
                      <a:pt x="2048" y="2988"/>
                    </a:lnTo>
                    <a:lnTo>
                      <a:pt x="1992" y="2324"/>
                    </a:lnTo>
                    <a:lnTo>
                      <a:pt x="1882" y="1660"/>
                    </a:lnTo>
                    <a:lnTo>
                      <a:pt x="1716" y="1051"/>
                    </a:lnTo>
                    <a:lnTo>
                      <a:pt x="1494" y="443"/>
                    </a:lnTo>
                    <a:lnTo>
                      <a:pt x="1329" y="166"/>
                    </a:lnTo>
                    <a:lnTo>
                      <a:pt x="1052" y="55"/>
                    </a:lnTo>
                    <a:lnTo>
                      <a:pt x="775"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5" name="Google Shape;25;p1"/>
            <p:cNvSpPr/>
            <p:nvPr/>
          </p:nvSpPr>
          <p:spPr>
            <a:xfrm>
              <a:off x="8389810" y="4028610"/>
              <a:ext cx="256851" cy="254888"/>
            </a:xfrm>
            <a:custGeom>
              <a:avLst/>
              <a:gdLst/>
              <a:ahLst/>
              <a:cxnLst/>
              <a:rect l="l" t="t" r="r" b="b"/>
              <a:pathLst>
                <a:path w="21855" h="21688" extrusionOk="0">
                  <a:moveTo>
                    <a:pt x="7470" y="7138"/>
                  </a:moveTo>
                  <a:lnTo>
                    <a:pt x="7525" y="7248"/>
                  </a:lnTo>
                  <a:lnTo>
                    <a:pt x="7470" y="7304"/>
                  </a:lnTo>
                  <a:lnTo>
                    <a:pt x="7359" y="7304"/>
                  </a:lnTo>
                  <a:lnTo>
                    <a:pt x="7304" y="7248"/>
                  </a:lnTo>
                  <a:lnTo>
                    <a:pt x="7359" y="7138"/>
                  </a:lnTo>
                  <a:close/>
                  <a:moveTo>
                    <a:pt x="7082" y="5589"/>
                  </a:moveTo>
                  <a:lnTo>
                    <a:pt x="6751" y="5699"/>
                  </a:lnTo>
                  <a:lnTo>
                    <a:pt x="6474" y="5865"/>
                  </a:lnTo>
                  <a:lnTo>
                    <a:pt x="6253" y="6031"/>
                  </a:lnTo>
                  <a:lnTo>
                    <a:pt x="6031" y="6308"/>
                  </a:lnTo>
                  <a:lnTo>
                    <a:pt x="5865" y="6585"/>
                  </a:lnTo>
                  <a:lnTo>
                    <a:pt x="5810" y="6916"/>
                  </a:lnTo>
                  <a:lnTo>
                    <a:pt x="5755" y="7248"/>
                  </a:lnTo>
                  <a:lnTo>
                    <a:pt x="5810" y="7580"/>
                  </a:lnTo>
                  <a:lnTo>
                    <a:pt x="5865" y="7857"/>
                  </a:lnTo>
                  <a:lnTo>
                    <a:pt x="6031" y="8134"/>
                  </a:lnTo>
                  <a:lnTo>
                    <a:pt x="6253" y="8410"/>
                  </a:lnTo>
                  <a:lnTo>
                    <a:pt x="6474" y="8576"/>
                  </a:lnTo>
                  <a:lnTo>
                    <a:pt x="6751" y="8742"/>
                  </a:lnTo>
                  <a:lnTo>
                    <a:pt x="7082" y="8853"/>
                  </a:lnTo>
                  <a:lnTo>
                    <a:pt x="7746" y="8853"/>
                  </a:lnTo>
                  <a:lnTo>
                    <a:pt x="8078" y="8742"/>
                  </a:lnTo>
                  <a:lnTo>
                    <a:pt x="8355" y="8576"/>
                  </a:lnTo>
                  <a:lnTo>
                    <a:pt x="8576" y="8410"/>
                  </a:lnTo>
                  <a:lnTo>
                    <a:pt x="8798" y="8134"/>
                  </a:lnTo>
                  <a:lnTo>
                    <a:pt x="8964" y="7857"/>
                  </a:lnTo>
                  <a:lnTo>
                    <a:pt x="9019" y="7580"/>
                  </a:lnTo>
                  <a:lnTo>
                    <a:pt x="9074" y="7248"/>
                  </a:lnTo>
                  <a:lnTo>
                    <a:pt x="9019" y="6916"/>
                  </a:lnTo>
                  <a:lnTo>
                    <a:pt x="8964" y="6585"/>
                  </a:lnTo>
                  <a:lnTo>
                    <a:pt x="8798" y="6308"/>
                  </a:lnTo>
                  <a:lnTo>
                    <a:pt x="8576" y="6031"/>
                  </a:lnTo>
                  <a:lnTo>
                    <a:pt x="8355" y="5865"/>
                  </a:lnTo>
                  <a:lnTo>
                    <a:pt x="8078" y="5699"/>
                  </a:lnTo>
                  <a:lnTo>
                    <a:pt x="7746" y="5589"/>
                  </a:lnTo>
                  <a:close/>
                  <a:moveTo>
                    <a:pt x="14496" y="8631"/>
                  </a:moveTo>
                  <a:lnTo>
                    <a:pt x="14607" y="8687"/>
                  </a:lnTo>
                  <a:lnTo>
                    <a:pt x="14717" y="8742"/>
                  </a:lnTo>
                  <a:lnTo>
                    <a:pt x="14773" y="8853"/>
                  </a:lnTo>
                  <a:lnTo>
                    <a:pt x="14828" y="8963"/>
                  </a:lnTo>
                  <a:lnTo>
                    <a:pt x="14773" y="9129"/>
                  </a:lnTo>
                  <a:lnTo>
                    <a:pt x="14717" y="9240"/>
                  </a:lnTo>
                  <a:lnTo>
                    <a:pt x="14607" y="9295"/>
                  </a:lnTo>
                  <a:lnTo>
                    <a:pt x="14330" y="9295"/>
                  </a:lnTo>
                  <a:lnTo>
                    <a:pt x="14219" y="9240"/>
                  </a:lnTo>
                  <a:lnTo>
                    <a:pt x="14164" y="9129"/>
                  </a:lnTo>
                  <a:lnTo>
                    <a:pt x="14164" y="8963"/>
                  </a:lnTo>
                  <a:lnTo>
                    <a:pt x="14164" y="8853"/>
                  </a:lnTo>
                  <a:lnTo>
                    <a:pt x="14219" y="8742"/>
                  </a:lnTo>
                  <a:lnTo>
                    <a:pt x="14330" y="8687"/>
                  </a:lnTo>
                  <a:lnTo>
                    <a:pt x="14496" y="8631"/>
                  </a:lnTo>
                  <a:close/>
                  <a:moveTo>
                    <a:pt x="14219" y="7802"/>
                  </a:moveTo>
                  <a:lnTo>
                    <a:pt x="13998" y="7857"/>
                  </a:lnTo>
                  <a:lnTo>
                    <a:pt x="13777" y="7968"/>
                  </a:lnTo>
                  <a:lnTo>
                    <a:pt x="13611" y="8134"/>
                  </a:lnTo>
                  <a:lnTo>
                    <a:pt x="13445" y="8300"/>
                  </a:lnTo>
                  <a:lnTo>
                    <a:pt x="13334" y="8521"/>
                  </a:lnTo>
                  <a:lnTo>
                    <a:pt x="13279" y="8742"/>
                  </a:lnTo>
                  <a:lnTo>
                    <a:pt x="13279" y="8963"/>
                  </a:lnTo>
                  <a:lnTo>
                    <a:pt x="13279" y="9240"/>
                  </a:lnTo>
                  <a:lnTo>
                    <a:pt x="13334" y="9461"/>
                  </a:lnTo>
                  <a:lnTo>
                    <a:pt x="13445" y="9683"/>
                  </a:lnTo>
                  <a:lnTo>
                    <a:pt x="13611" y="9849"/>
                  </a:lnTo>
                  <a:lnTo>
                    <a:pt x="13777" y="10015"/>
                  </a:lnTo>
                  <a:lnTo>
                    <a:pt x="13998" y="10125"/>
                  </a:lnTo>
                  <a:lnTo>
                    <a:pt x="14219" y="10181"/>
                  </a:lnTo>
                  <a:lnTo>
                    <a:pt x="14717" y="10181"/>
                  </a:lnTo>
                  <a:lnTo>
                    <a:pt x="14939" y="10125"/>
                  </a:lnTo>
                  <a:lnTo>
                    <a:pt x="15160" y="10015"/>
                  </a:lnTo>
                  <a:lnTo>
                    <a:pt x="15326" y="9849"/>
                  </a:lnTo>
                  <a:lnTo>
                    <a:pt x="15492" y="9683"/>
                  </a:lnTo>
                  <a:lnTo>
                    <a:pt x="15602" y="9461"/>
                  </a:lnTo>
                  <a:lnTo>
                    <a:pt x="15658" y="9240"/>
                  </a:lnTo>
                  <a:lnTo>
                    <a:pt x="15713" y="8963"/>
                  </a:lnTo>
                  <a:lnTo>
                    <a:pt x="15658" y="8742"/>
                  </a:lnTo>
                  <a:lnTo>
                    <a:pt x="15602" y="8521"/>
                  </a:lnTo>
                  <a:lnTo>
                    <a:pt x="15492" y="8300"/>
                  </a:lnTo>
                  <a:lnTo>
                    <a:pt x="15326" y="8134"/>
                  </a:lnTo>
                  <a:lnTo>
                    <a:pt x="15160" y="7968"/>
                  </a:lnTo>
                  <a:lnTo>
                    <a:pt x="14939" y="7857"/>
                  </a:lnTo>
                  <a:lnTo>
                    <a:pt x="14717" y="7802"/>
                  </a:lnTo>
                  <a:close/>
                  <a:moveTo>
                    <a:pt x="3874" y="11287"/>
                  </a:moveTo>
                  <a:lnTo>
                    <a:pt x="3984" y="11342"/>
                  </a:lnTo>
                  <a:lnTo>
                    <a:pt x="4095" y="11398"/>
                  </a:lnTo>
                  <a:lnTo>
                    <a:pt x="4206" y="11508"/>
                  </a:lnTo>
                  <a:lnTo>
                    <a:pt x="4206" y="11619"/>
                  </a:lnTo>
                  <a:lnTo>
                    <a:pt x="4206" y="11785"/>
                  </a:lnTo>
                  <a:lnTo>
                    <a:pt x="4095" y="11896"/>
                  </a:lnTo>
                  <a:lnTo>
                    <a:pt x="3984" y="11951"/>
                  </a:lnTo>
                  <a:lnTo>
                    <a:pt x="3763" y="11951"/>
                  </a:lnTo>
                  <a:lnTo>
                    <a:pt x="3652" y="11896"/>
                  </a:lnTo>
                  <a:lnTo>
                    <a:pt x="3597" y="11785"/>
                  </a:lnTo>
                  <a:lnTo>
                    <a:pt x="3542" y="11619"/>
                  </a:lnTo>
                  <a:lnTo>
                    <a:pt x="3597" y="11508"/>
                  </a:lnTo>
                  <a:lnTo>
                    <a:pt x="3652" y="11398"/>
                  </a:lnTo>
                  <a:lnTo>
                    <a:pt x="3763" y="11342"/>
                  </a:lnTo>
                  <a:lnTo>
                    <a:pt x="3874" y="11287"/>
                  </a:lnTo>
                  <a:close/>
                  <a:moveTo>
                    <a:pt x="3874" y="10402"/>
                  </a:moveTo>
                  <a:lnTo>
                    <a:pt x="3652" y="10457"/>
                  </a:lnTo>
                  <a:lnTo>
                    <a:pt x="3431" y="10513"/>
                  </a:lnTo>
                  <a:lnTo>
                    <a:pt x="3210" y="10623"/>
                  </a:lnTo>
                  <a:lnTo>
                    <a:pt x="3044" y="10789"/>
                  </a:lnTo>
                  <a:lnTo>
                    <a:pt x="2878" y="10955"/>
                  </a:lnTo>
                  <a:lnTo>
                    <a:pt x="2767" y="11176"/>
                  </a:lnTo>
                  <a:lnTo>
                    <a:pt x="2712" y="11398"/>
                  </a:lnTo>
                  <a:lnTo>
                    <a:pt x="2657" y="11619"/>
                  </a:lnTo>
                  <a:lnTo>
                    <a:pt x="2712" y="11896"/>
                  </a:lnTo>
                  <a:lnTo>
                    <a:pt x="2767" y="12117"/>
                  </a:lnTo>
                  <a:lnTo>
                    <a:pt x="2878" y="12338"/>
                  </a:lnTo>
                  <a:lnTo>
                    <a:pt x="3044" y="12504"/>
                  </a:lnTo>
                  <a:lnTo>
                    <a:pt x="3210" y="12670"/>
                  </a:lnTo>
                  <a:lnTo>
                    <a:pt x="3431" y="12781"/>
                  </a:lnTo>
                  <a:lnTo>
                    <a:pt x="3652" y="12836"/>
                  </a:lnTo>
                  <a:lnTo>
                    <a:pt x="4150" y="12836"/>
                  </a:lnTo>
                  <a:lnTo>
                    <a:pt x="4372" y="12781"/>
                  </a:lnTo>
                  <a:lnTo>
                    <a:pt x="4538" y="12670"/>
                  </a:lnTo>
                  <a:lnTo>
                    <a:pt x="4759" y="12504"/>
                  </a:lnTo>
                  <a:lnTo>
                    <a:pt x="4870" y="12338"/>
                  </a:lnTo>
                  <a:lnTo>
                    <a:pt x="4980" y="12117"/>
                  </a:lnTo>
                  <a:lnTo>
                    <a:pt x="5091" y="11896"/>
                  </a:lnTo>
                  <a:lnTo>
                    <a:pt x="5091" y="11619"/>
                  </a:lnTo>
                  <a:lnTo>
                    <a:pt x="5091" y="11398"/>
                  </a:lnTo>
                  <a:lnTo>
                    <a:pt x="4980" y="11176"/>
                  </a:lnTo>
                  <a:lnTo>
                    <a:pt x="4870" y="10955"/>
                  </a:lnTo>
                  <a:lnTo>
                    <a:pt x="4759" y="10789"/>
                  </a:lnTo>
                  <a:lnTo>
                    <a:pt x="4538" y="10623"/>
                  </a:lnTo>
                  <a:lnTo>
                    <a:pt x="4372" y="10513"/>
                  </a:lnTo>
                  <a:lnTo>
                    <a:pt x="4150" y="10457"/>
                  </a:lnTo>
                  <a:lnTo>
                    <a:pt x="3874" y="10402"/>
                  </a:lnTo>
                  <a:close/>
                  <a:moveTo>
                    <a:pt x="10070" y="13279"/>
                  </a:moveTo>
                  <a:lnTo>
                    <a:pt x="10125" y="13334"/>
                  </a:lnTo>
                  <a:lnTo>
                    <a:pt x="10181" y="13389"/>
                  </a:lnTo>
                  <a:lnTo>
                    <a:pt x="10125" y="13445"/>
                  </a:lnTo>
                  <a:lnTo>
                    <a:pt x="10070" y="13500"/>
                  </a:lnTo>
                  <a:lnTo>
                    <a:pt x="9959" y="13445"/>
                  </a:lnTo>
                  <a:lnTo>
                    <a:pt x="9959" y="13389"/>
                  </a:lnTo>
                  <a:lnTo>
                    <a:pt x="9959" y="13334"/>
                  </a:lnTo>
                  <a:lnTo>
                    <a:pt x="10070" y="13279"/>
                  </a:lnTo>
                  <a:close/>
                  <a:moveTo>
                    <a:pt x="10070" y="11730"/>
                  </a:moveTo>
                  <a:lnTo>
                    <a:pt x="9738" y="11785"/>
                  </a:lnTo>
                  <a:lnTo>
                    <a:pt x="9406" y="11896"/>
                  </a:lnTo>
                  <a:lnTo>
                    <a:pt x="9129" y="12006"/>
                  </a:lnTo>
                  <a:lnTo>
                    <a:pt x="8908" y="12228"/>
                  </a:lnTo>
                  <a:lnTo>
                    <a:pt x="8687" y="12504"/>
                  </a:lnTo>
                  <a:lnTo>
                    <a:pt x="8521" y="12781"/>
                  </a:lnTo>
                  <a:lnTo>
                    <a:pt x="8466" y="13057"/>
                  </a:lnTo>
                  <a:lnTo>
                    <a:pt x="8410" y="13389"/>
                  </a:lnTo>
                  <a:lnTo>
                    <a:pt x="8466" y="13721"/>
                  </a:lnTo>
                  <a:lnTo>
                    <a:pt x="8521" y="14053"/>
                  </a:lnTo>
                  <a:lnTo>
                    <a:pt x="8687" y="14330"/>
                  </a:lnTo>
                  <a:lnTo>
                    <a:pt x="8908" y="14551"/>
                  </a:lnTo>
                  <a:lnTo>
                    <a:pt x="9129" y="14772"/>
                  </a:lnTo>
                  <a:lnTo>
                    <a:pt x="9406" y="14938"/>
                  </a:lnTo>
                  <a:lnTo>
                    <a:pt x="9738" y="15049"/>
                  </a:lnTo>
                  <a:lnTo>
                    <a:pt x="10402" y="15049"/>
                  </a:lnTo>
                  <a:lnTo>
                    <a:pt x="10679" y="14938"/>
                  </a:lnTo>
                  <a:lnTo>
                    <a:pt x="11011" y="14772"/>
                  </a:lnTo>
                  <a:lnTo>
                    <a:pt x="11232" y="14551"/>
                  </a:lnTo>
                  <a:lnTo>
                    <a:pt x="11453" y="14330"/>
                  </a:lnTo>
                  <a:lnTo>
                    <a:pt x="11564" y="14053"/>
                  </a:lnTo>
                  <a:lnTo>
                    <a:pt x="11674" y="13721"/>
                  </a:lnTo>
                  <a:lnTo>
                    <a:pt x="11730" y="13389"/>
                  </a:lnTo>
                  <a:lnTo>
                    <a:pt x="11674" y="13057"/>
                  </a:lnTo>
                  <a:lnTo>
                    <a:pt x="11564" y="12781"/>
                  </a:lnTo>
                  <a:lnTo>
                    <a:pt x="11453" y="12504"/>
                  </a:lnTo>
                  <a:lnTo>
                    <a:pt x="11232" y="12228"/>
                  </a:lnTo>
                  <a:lnTo>
                    <a:pt x="11011" y="12006"/>
                  </a:lnTo>
                  <a:lnTo>
                    <a:pt x="10679" y="11896"/>
                  </a:lnTo>
                  <a:lnTo>
                    <a:pt x="10402" y="11785"/>
                  </a:lnTo>
                  <a:lnTo>
                    <a:pt x="10070" y="11730"/>
                  </a:lnTo>
                  <a:close/>
                  <a:moveTo>
                    <a:pt x="13611" y="16598"/>
                  </a:moveTo>
                  <a:lnTo>
                    <a:pt x="13721" y="16653"/>
                  </a:lnTo>
                  <a:lnTo>
                    <a:pt x="13832" y="16709"/>
                  </a:lnTo>
                  <a:lnTo>
                    <a:pt x="13887" y="16819"/>
                  </a:lnTo>
                  <a:lnTo>
                    <a:pt x="13943" y="16930"/>
                  </a:lnTo>
                  <a:lnTo>
                    <a:pt x="13887" y="17041"/>
                  </a:lnTo>
                  <a:lnTo>
                    <a:pt x="13832" y="17151"/>
                  </a:lnTo>
                  <a:lnTo>
                    <a:pt x="13721" y="17262"/>
                  </a:lnTo>
                  <a:lnTo>
                    <a:pt x="13445" y="17262"/>
                  </a:lnTo>
                  <a:lnTo>
                    <a:pt x="13334" y="17151"/>
                  </a:lnTo>
                  <a:lnTo>
                    <a:pt x="13279" y="17041"/>
                  </a:lnTo>
                  <a:lnTo>
                    <a:pt x="13279" y="16930"/>
                  </a:lnTo>
                  <a:lnTo>
                    <a:pt x="13279" y="16819"/>
                  </a:lnTo>
                  <a:lnTo>
                    <a:pt x="13334" y="16709"/>
                  </a:lnTo>
                  <a:lnTo>
                    <a:pt x="13445" y="16653"/>
                  </a:lnTo>
                  <a:lnTo>
                    <a:pt x="13611" y="16598"/>
                  </a:lnTo>
                  <a:close/>
                  <a:moveTo>
                    <a:pt x="13611" y="15713"/>
                  </a:moveTo>
                  <a:lnTo>
                    <a:pt x="13334" y="15768"/>
                  </a:lnTo>
                  <a:lnTo>
                    <a:pt x="13113" y="15824"/>
                  </a:lnTo>
                  <a:lnTo>
                    <a:pt x="12892" y="15934"/>
                  </a:lnTo>
                  <a:lnTo>
                    <a:pt x="12726" y="16100"/>
                  </a:lnTo>
                  <a:lnTo>
                    <a:pt x="12560" y="16266"/>
                  </a:lnTo>
                  <a:lnTo>
                    <a:pt x="12449" y="16487"/>
                  </a:lnTo>
                  <a:lnTo>
                    <a:pt x="12394" y="16709"/>
                  </a:lnTo>
                  <a:lnTo>
                    <a:pt x="12394" y="16930"/>
                  </a:lnTo>
                  <a:lnTo>
                    <a:pt x="12394" y="17151"/>
                  </a:lnTo>
                  <a:lnTo>
                    <a:pt x="12449" y="17428"/>
                  </a:lnTo>
                  <a:lnTo>
                    <a:pt x="12560" y="17594"/>
                  </a:lnTo>
                  <a:lnTo>
                    <a:pt x="12726" y="17815"/>
                  </a:lnTo>
                  <a:lnTo>
                    <a:pt x="12892" y="17926"/>
                  </a:lnTo>
                  <a:lnTo>
                    <a:pt x="13113" y="18037"/>
                  </a:lnTo>
                  <a:lnTo>
                    <a:pt x="13334" y="18147"/>
                  </a:lnTo>
                  <a:lnTo>
                    <a:pt x="13832" y="18147"/>
                  </a:lnTo>
                  <a:lnTo>
                    <a:pt x="14053" y="18037"/>
                  </a:lnTo>
                  <a:lnTo>
                    <a:pt x="14275" y="17926"/>
                  </a:lnTo>
                  <a:lnTo>
                    <a:pt x="14441" y="17815"/>
                  </a:lnTo>
                  <a:lnTo>
                    <a:pt x="14607" y="17594"/>
                  </a:lnTo>
                  <a:lnTo>
                    <a:pt x="14717" y="17428"/>
                  </a:lnTo>
                  <a:lnTo>
                    <a:pt x="14773" y="17151"/>
                  </a:lnTo>
                  <a:lnTo>
                    <a:pt x="14828" y="16930"/>
                  </a:lnTo>
                  <a:lnTo>
                    <a:pt x="14773" y="16709"/>
                  </a:lnTo>
                  <a:lnTo>
                    <a:pt x="14717" y="16487"/>
                  </a:lnTo>
                  <a:lnTo>
                    <a:pt x="14607" y="16266"/>
                  </a:lnTo>
                  <a:lnTo>
                    <a:pt x="14441" y="16100"/>
                  </a:lnTo>
                  <a:lnTo>
                    <a:pt x="14275" y="15934"/>
                  </a:lnTo>
                  <a:lnTo>
                    <a:pt x="14053" y="15824"/>
                  </a:lnTo>
                  <a:lnTo>
                    <a:pt x="13832" y="15768"/>
                  </a:lnTo>
                  <a:lnTo>
                    <a:pt x="13611" y="15713"/>
                  </a:lnTo>
                  <a:close/>
                  <a:moveTo>
                    <a:pt x="8466" y="1716"/>
                  </a:moveTo>
                  <a:lnTo>
                    <a:pt x="8521" y="2103"/>
                  </a:lnTo>
                  <a:lnTo>
                    <a:pt x="8632" y="2491"/>
                  </a:lnTo>
                  <a:lnTo>
                    <a:pt x="8798" y="2822"/>
                  </a:lnTo>
                  <a:lnTo>
                    <a:pt x="8964" y="3154"/>
                  </a:lnTo>
                  <a:lnTo>
                    <a:pt x="9406" y="3763"/>
                  </a:lnTo>
                  <a:lnTo>
                    <a:pt x="9904" y="4316"/>
                  </a:lnTo>
                  <a:lnTo>
                    <a:pt x="10513" y="4759"/>
                  </a:lnTo>
                  <a:lnTo>
                    <a:pt x="10845" y="4925"/>
                  </a:lnTo>
                  <a:lnTo>
                    <a:pt x="11176" y="5091"/>
                  </a:lnTo>
                  <a:lnTo>
                    <a:pt x="11564" y="5201"/>
                  </a:lnTo>
                  <a:lnTo>
                    <a:pt x="11951" y="5257"/>
                  </a:lnTo>
                  <a:lnTo>
                    <a:pt x="12338" y="5312"/>
                  </a:lnTo>
                  <a:lnTo>
                    <a:pt x="12726" y="5367"/>
                  </a:lnTo>
                  <a:lnTo>
                    <a:pt x="13113" y="5312"/>
                  </a:lnTo>
                  <a:lnTo>
                    <a:pt x="13555" y="5257"/>
                  </a:lnTo>
                  <a:lnTo>
                    <a:pt x="13943" y="5146"/>
                  </a:lnTo>
                  <a:lnTo>
                    <a:pt x="14330" y="5035"/>
                  </a:lnTo>
                  <a:lnTo>
                    <a:pt x="14662" y="5478"/>
                  </a:lnTo>
                  <a:lnTo>
                    <a:pt x="14994" y="5865"/>
                  </a:lnTo>
                  <a:lnTo>
                    <a:pt x="15436" y="6253"/>
                  </a:lnTo>
                  <a:lnTo>
                    <a:pt x="15879" y="6529"/>
                  </a:lnTo>
                  <a:lnTo>
                    <a:pt x="16377" y="6806"/>
                  </a:lnTo>
                  <a:lnTo>
                    <a:pt x="16875" y="6972"/>
                  </a:lnTo>
                  <a:lnTo>
                    <a:pt x="17428" y="7082"/>
                  </a:lnTo>
                  <a:lnTo>
                    <a:pt x="17981" y="7138"/>
                  </a:lnTo>
                  <a:lnTo>
                    <a:pt x="18369" y="7082"/>
                  </a:lnTo>
                  <a:lnTo>
                    <a:pt x="18756" y="7027"/>
                  </a:lnTo>
                  <a:lnTo>
                    <a:pt x="19475" y="6861"/>
                  </a:lnTo>
                  <a:lnTo>
                    <a:pt x="19807" y="7802"/>
                  </a:lnTo>
                  <a:lnTo>
                    <a:pt x="20084" y="8742"/>
                  </a:lnTo>
                  <a:lnTo>
                    <a:pt x="20250" y="9738"/>
                  </a:lnTo>
                  <a:lnTo>
                    <a:pt x="20305" y="10734"/>
                  </a:lnTo>
                  <a:lnTo>
                    <a:pt x="20250" y="11730"/>
                  </a:lnTo>
                  <a:lnTo>
                    <a:pt x="20139" y="12615"/>
                  </a:lnTo>
                  <a:lnTo>
                    <a:pt x="19918" y="13555"/>
                  </a:lnTo>
                  <a:lnTo>
                    <a:pt x="19586" y="14385"/>
                  </a:lnTo>
                  <a:lnTo>
                    <a:pt x="19199" y="15215"/>
                  </a:lnTo>
                  <a:lnTo>
                    <a:pt x="18701" y="15990"/>
                  </a:lnTo>
                  <a:lnTo>
                    <a:pt x="18203" y="16709"/>
                  </a:lnTo>
                  <a:lnTo>
                    <a:pt x="17594" y="17373"/>
                  </a:lnTo>
                  <a:lnTo>
                    <a:pt x="16930" y="17981"/>
                  </a:lnTo>
                  <a:lnTo>
                    <a:pt x="16156" y="18534"/>
                  </a:lnTo>
                  <a:lnTo>
                    <a:pt x="15436" y="18977"/>
                  </a:lnTo>
                  <a:lnTo>
                    <a:pt x="14607" y="19420"/>
                  </a:lnTo>
                  <a:lnTo>
                    <a:pt x="13721" y="19696"/>
                  </a:lnTo>
                  <a:lnTo>
                    <a:pt x="12836" y="19918"/>
                  </a:lnTo>
                  <a:lnTo>
                    <a:pt x="11896" y="20084"/>
                  </a:lnTo>
                  <a:lnTo>
                    <a:pt x="10955" y="20139"/>
                  </a:lnTo>
                  <a:lnTo>
                    <a:pt x="9959" y="20084"/>
                  </a:lnTo>
                  <a:lnTo>
                    <a:pt x="9074" y="19918"/>
                  </a:lnTo>
                  <a:lnTo>
                    <a:pt x="8134" y="19696"/>
                  </a:lnTo>
                  <a:lnTo>
                    <a:pt x="7304" y="19420"/>
                  </a:lnTo>
                  <a:lnTo>
                    <a:pt x="6474" y="18977"/>
                  </a:lnTo>
                  <a:lnTo>
                    <a:pt x="5699" y="18534"/>
                  </a:lnTo>
                  <a:lnTo>
                    <a:pt x="4980" y="17981"/>
                  </a:lnTo>
                  <a:lnTo>
                    <a:pt x="4316" y="17373"/>
                  </a:lnTo>
                  <a:lnTo>
                    <a:pt x="3708" y="16709"/>
                  </a:lnTo>
                  <a:lnTo>
                    <a:pt x="3154" y="15990"/>
                  </a:lnTo>
                  <a:lnTo>
                    <a:pt x="2712" y="15215"/>
                  </a:lnTo>
                  <a:lnTo>
                    <a:pt x="2325" y="14385"/>
                  </a:lnTo>
                  <a:lnTo>
                    <a:pt x="1993" y="13555"/>
                  </a:lnTo>
                  <a:lnTo>
                    <a:pt x="1771" y="12615"/>
                  </a:lnTo>
                  <a:lnTo>
                    <a:pt x="1605" y="11730"/>
                  </a:lnTo>
                  <a:lnTo>
                    <a:pt x="1550" y="10734"/>
                  </a:lnTo>
                  <a:lnTo>
                    <a:pt x="1605" y="9959"/>
                  </a:lnTo>
                  <a:lnTo>
                    <a:pt x="1716" y="9185"/>
                  </a:lnTo>
                  <a:lnTo>
                    <a:pt x="1827" y="8410"/>
                  </a:lnTo>
                  <a:lnTo>
                    <a:pt x="2048" y="7691"/>
                  </a:lnTo>
                  <a:lnTo>
                    <a:pt x="2325" y="6972"/>
                  </a:lnTo>
                  <a:lnTo>
                    <a:pt x="2657" y="6308"/>
                  </a:lnTo>
                  <a:lnTo>
                    <a:pt x="3044" y="5644"/>
                  </a:lnTo>
                  <a:lnTo>
                    <a:pt x="3486" y="5035"/>
                  </a:lnTo>
                  <a:lnTo>
                    <a:pt x="3984" y="4482"/>
                  </a:lnTo>
                  <a:lnTo>
                    <a:pt x="4482" y="3929"/>
                  </a:lnTo>
                  <a:lnTo>
                    <a:pt x="5091" y="3431"/>
                  </a:lnTo>
                  <a:lnTo>
                    <a:pt x="5699" y="2988"/>
                  </a:lnTo>
                  <a:lnTo>
                    <a:pt x="6308" y="2601"/>
                  </a:lnTo>
                  <a:lnTo>
                    <a:pt x="7027" y="2269"/>
                  </a:lnTo>
                  <a:lnTo>
                    <a:pt x="7691" y="1937"/>
                  </a:lnTo>
                  <a:lnTo>
                    <a:pt x="8466" y="1716"/>
                  </a:lnTo>
                  <a:close/>
                  <a:moveTo>
                    <a:pt x="9074" y="1"/>
                  </a:moveTo>
                  <a:lnTo>
                    <a:pt x="8134" y="222"/>
                  </a:lnTo>
                  <a:lnTo>
                    <a:pt x="7193" y="499"/>
                  </a:lnTo>
                  <a:lnTo>
                    <a:pt x="6308" y="886"/>
                  </a:lnTo>
                  <a:lnTo>
                    <a:pt x="5423" y="1329"/>
                  </a:lnTo>
                  <a:lnTo>
                    <a:pt x="4648" y="1827"/>
                  </a:lnTo>
                  <a:lnTo>
                    <a:pt x="3929" y="2380"/>
                  </a:lnTo>
                  <a:lnTo>
                    <a:pt x="3210" y="3044"/>
                  </a:lnTo>
                  <a:lnTo>
                    <a:pt x="2601" y="3708"/>
                  </a:lnTo>
                  <a:lnTo>
                    <a:pt x="1993" y="4482"/>
                  </a:lnTo>
                  <a:lnTo>
                    <a:pt x="1495" y="5257"/>
                  </a:lnTo>
                  <a:lnTo>
                    <a:pt x="1052" y="6087"/>
                  </a:lnTo>
                  <a:lnTo>
                    <a:pt x="720" y="6972"/>
                  </a:lnTo>
                  <a:lnTo>
                    <a:pt x="388" y="7857"/>
                  </a:lnTo>
                  <a:lnTo>
                    <a:pt x="167" y="8797"/>
                  </a:lnTo>
                  <a:lnTo>
                    <a:pt x="56" y="9793"/>
                  </a:lnTo>
                  <a:lnTo>
                    <a:pt x="1" y="10734"/>
                  </a:lnTo>
                  <a:lnTo>
                    <a:pt x="56" y="11896"/>
                  </a:lnTo>
                  <a:lnTo>
                    <a:pt x="222" y="12947"/>
                  </a:lnTo>
                  <a:lnTo>
                    <a:pt x="499" y="13998"/>
                  </a:lnTo>
                  <a:lnTo>
                    <a:pt x="886" y="14994"/>
                  </a:lnTo>
                  <a:lnTo>
                    <a:pt x="1329" y="15934"/>
                  </a:lnTo>
                  <a:lnTo>
                    <a:pt x="1882" y="16875"/>
                  </a:lnTo>
                  <a:lnTo>
                    <a:pt x="2491" y="17705"/>
                  </a:lnTo>
                  <a:lnTo>
                    <a:pt x="3210" y="18479"/>
                  </a:lnTo>
                  <a:lnTo>
                    <a:pt x="3984" y="19198"/>
                  </a:lnTo>
                  <a:lnTo>
                    <a:pt x="4814" y="19807"/>
                  </a:lnTo>
                  <a:lnTo>
                    <a:pt x="5755" y="20360"/>
                  </a:lnTo>
                  <a:lnTo>
                    <a:pt x="6695" y="20803"/>
                  </a:lnTo>
                  <a:lnTo>
                    <a:pt x="7691" y="21190"/>
                  </a:lnTo>
                  <a:lnTo>
                    <a:pt x="8742" y="21467"/>
                  </a:lnTo>
                  <a:lnTo>
                    <a:pt x="9849" y="21633"/>
                  </a:lnTo>
                  <a:lnTo>
                    <a:pt x="10955" y="21688"/>
                  </a:lnTo>
                  <a:lnTo>
                    <a:pt x="12062" y="21633"/>
                  </a:lnTo>
                  <a:lnTo>
                    <a:pt x="13168" y="21467"/>
                  </a:lnTo>
                  <a:lnTo>
                    <a:pt x="14164" y="21190"/>
                  </a:lnTo>
                  <a:lnTo>
                    <a:pt x="15215" y="20803"/>
                  </a:lnTo>
                  <a:lnTo>
                    <a:pt x="16156" y="20360"/>
                  </a:lnTo>
                  <a:lnTo>
                    <a:pt x="17041" y="19807"/>
                  </a:lnTo>
                  <a:lnTo>
                    <a:pt x="17871" y="19198"/>
                  </a:lnTo>
                  <a:lnTo>
                    <a:pt x="18645" y="18479"/>
                  </a:lnTo>
                  <a:lnTo>
                    <a:pt x="19364" y="17705"/>
                  </a:lnTo>
                  <a:lnTo>
                    <a:pt x="19973" y="16875"/>
                  </a:lnTo>
                  <a:lnTo>
                    <a:pt x="20526" y="15934"/>
                  </a:lnTo>
                  <a:lnTo>
                    <a:pt x="21024" y="14994"/>
                  </a:lnTo>
                  <a:lnTo>
                    <a:pt x="21356" y="13998"/>
                  </a:lnTo>
                  <a:lnTo>
                    <a:pt x="21633" y="12947"/>
                  </a:lnTo>
                  <a:lnTo>
                    <a:pt x="21799" y="11896"/>
                  </a:lnTo>
                  <a:lnTo>
                    <a:pt x="21854" y="10734"/>
                  </a:lnTo>
                  <a:lnTo>
                    <a:pt x="21854" y="10070"/>
                  </a:lnTo>
                  <a:lnTo>
                    <a:pt x="21799" y="9351"/>
                  </a:lnTo>
                  <a:lnTo>
                    <a:pt x="21688" y="8687"/>
                  </a:lnTo>
                  <a:lnTo>
                    <a:pt x="21522" y="8023"/>
                  </a:lnTo>
                  <a:lnTo>
                    <a:pt x="21301" y="7359"/>
                  </a:lnTo>
                  <a:lnTo>
                    <a:pt x="21080" y="6695"/>
                  </a:lnTo>
                  <a:lnTo>
                    <a:pt x="20803" y="6087"/>
                  </a:lnTo>
                  <a:lnTo>
                    <a:pt x="20471" y="5478"/>
                  </a:lnTo>
                  <a:lnTo>
                    <a:pt x="20305" y="5201"/>
                  </a:lnTo>
                  <a:lnTo>
                    <a:pt x="20028" y="5091"/>
                  </a:lnTo>
                  <a:lnTo>
                    <a:pt x="19696" y="5091"/>
                  </a:lnTo>
                  <a:lnTo>
                    <a:pt x="19420" y="5146"/>
                  </a:lnTo>
                  <a:lnTo>
                    <a:pt x="19088" y="5367"/>
                  </a:lnTo>
                  <a:lnTo>
                    <a:pt x="18701" y="5478"/>
                  </a:lnTo>
                  <a:lnTo>
                    <a:pt x="18369" y="5533"/>
                  </a:lnTo>
                  <a:lnTo>
                    <a:pt x="17981" y="5589"/>
                  </a:lnTo>
                  <a:lnTo>
                    <a:pt x="17594" y="5533"/>
                  </a:lnTo>
                  <a:lnTo>
                    <a:pt x="17152" y="5423"/>
                  </a:lnTo>
                  <a:lnTo>
                    <a:pt x="16764" y="5257"/>
                  </a:lnTo>
                  <a:lnTo>
                    <a:pt x="16432" y="5035"/>
                  </a:lnTo>
                  <a:lnTo>
                    <a:pt x="16100" y="4759"/>
                  </a:lnTo>
                  <a:lnTo>
                    <a:pt x="15824" y="4482"/>
                  </a:lnTo>
                  <a:lnTo>
                    <a:pt x="15602" y="4095"/>
                  </a:lnTo>
                  <a:lnTo>
                    <a:pt x="15436" y="3708"/>
                  </a:lnTo>
                  <a:lnTo>
                    <a:pt x="15326" y="3542"/>
                  </a:lnTo>
                  <a:lnTo>
                    <a:pt x="15215" y="3431"/>
                  </a:lnTo>
                  <a:lnTo>
                    <a:pt x="15105" y="3320"/>
                  </a:lnTo>
                  <a:lnTo>
                    <a:pt x="14939" y="3210"/>
                  </a:lnTo>
                  <a:lnTo>
                    <a:pt x="14385" y="3210"/>
                  </a:lnTo>
                  <a:lnTo>
                    <a:pt x="14219" y="3320"/>
                  </a:lnTo>
                  <a:lnTo>
                    <a:pt x="13887" y="3542"/>
                  </a:lnTo>
                  <a:lnTo>
                    <a:pt x="13500" y="3652"/>
                  </a:lnTo>
                  <a:lnTo>
                    <a:pt x="13113" y="3763"/>
                  </a:lnTo>
                  <a:lnTo>
                    <a:pt x="12726" y="3818"/>
                  </a:lnTo>
                  <a:lnTo>
                    <a:pt x="12172" y="3763"/>
                  </a:lnTo>
                  <a:lnTo>
                    <a:pt x="11619" y="3597"/>
                  </a:lnTo>
                  <a:lnTo>
                    <a:pt x="11176" y="3320"/>
                  </a:lnTo>
                  <a:lnTo>
                    <a:pt x="10734" y="2988"/>
                  </a:lnTo>
                  <a:lnTo>
                    <a:pt x="10402" y="2546"/>
                  </a:lnTo>
                  <a:lnTo>
                    <a:pt x="10181" y="2103"/>
                  </a:lnTo>
                  <a:lnTo>
                    <a:pt x="10015" y="1550"/>
                  </a:lnTo>
                  <a:lnTo>
                    <a:pt x="9959" y="997"/>
                  </a:lnTo>
                  <a:lnTo>
                    <a:pt x="9959" y="831"/>
                  </a:lnTo>
                  <a:lnTo>
                    <a:pt x="9959" y="665"/>
                  </a:lnTo>
                  <a:lnTo>
                    <a:pt x="9904" y="499"/>
                  </a:lnTo>
                  <a:lnTo>
                    <a:pt x="9849" y="333"/>
                  </a:lnTo>
                  <a:lnTo>
                    <a:pt x="9738" y="167"/>
                  </a:lnTo>
                  <a:lnTo>
                    <a:pt x="9572" y="112"/>
                  </a:lnTo>
                  <a:lnTo>
                    <a:pt x="9406"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1"/>
            <p:cNvSpPr/>
            <p:nvPr/>
          </p:nvSpPr>
          <p:spPr>
            <a:xfrm rot="-610900">
              <a:off x="2369346" y="62297"/>
              <a:ext cx="194423" cy="256841"/>
            </a:xfrm>
            <a:custGeom>
              <a:avLst/>
              <a:gdLst/>
              <a:ahLst/>
              <a:cxnLst/>
              <a:rect l="l" t="t" r="r" b="b"/>
              <a:pathLst>
                <a:path w="16543" h="21854" extrusionOk="0">
                  <a:moveTo>
                    <a:pt x="11232" y="2601"/>
                  </a:moveTo>
                  <a:lnTo>
                    <a:pt x="13887" y="5256"/>
                  </a:lnTo>
                  <a:lnTo>
                    <a:pt x="11232" y="5256"/>
                  </a:lnTo>
                  <a:lnTo>
                    <a:pt x="11232" y="2601"/>
                  </a:lnTo>
                  <a:close/>
                  <a:moveTo>
                    <a:pt x="9683" y="1550"/>
                  </a:moveTo>
                  <a:lnTo>
                    <a:pt x="9683" y="6031"/>
                  </a:lnTo>
                  <a:lnTo>
                    <a:pt x="9738" y="6363"/>
                  </a:lnTo>
                  <a:lnTo>
                    <a:pt x="9904" y="6584"/>
                  </a:lnTo>
                  <a:lnTo>
                    <a:pt x="10181" y="6750"/>
                  </a:lnTo>
                  <a:lnTo>
                    <a:pt x="10457" y="6805"/>
                  </a:lnTo>
                  <a:lnTo>
                    <a:pt x="14994" y="6805"/>
                  </a:lnTo>
                  <a:lnTo>
                    <a:pt x="14994" y="20304"/>
                  </a:lnTo>
                  <a:lnTo>
                    <a:pt x="1550" y="20304"/>
                  </a:lnTo>
                  <a:lnTo>
                    <a:pt x="1550" y="1550"/>
                  </a:lnTo>
                  <a:close/>
                  <a:moveTo>
                    <a:pt x="775" y="0"/>
                  </a:moveTo>
                  <a:lnTo>
                    <a:pt x="443" y="56"/>
                  </a:lnTo>
                  <a:lnTo>
                    <a:pt x="222" y="222"/>
                  </a:lnTo>
                  <a:lnTo>
                    <a:pt x="56" y="443"/>
                  </a:lnTo>
                  <a:lnTo>
                    <a:pt x="1" y="775"/>
                  </a:lnTo>
                  <a:lnTo>
                    <a:pt x="1" y="21079"/>
                  </a:lnTo>
                  <a:lnTo>
                    <a:pt x="56" y="21356"/>
                  </a:lnTo>
                  <a:lnTo>
                    <a:pt x="222" y="21577"/>
                  </a:lnTo>
                  <a:lnTo>
                    <a:pt x="443" y="21743"/>
                  </a:lnTo>
                  <a:lnTo>
                    <a:pt x="775" y="21853"/>
                  </a:lnTo>
                  <a:lnTo>
                    <a:pt x="15768" y="21853"/>
                  </a:lnTo>
                  <a:lnTo>
                    <a:pt x="16045" y="21743"/>
                  </a:lnTo>
                  <a:lnTo>
                    <a:pt x="16322" y="21577"/>
                  </a:lnTo>
                  <a:lnTo>
                    <a:pt x="16488" y="21356"/>
                  </a:lnTo>
                  <a:lnTo>
                    <a:pt x="16543" y="21079"/>
                  </a:lnTo>
                  <a:lnTo>
                    <a:pt x="16543" y="6031"/>
                  </a:lnTo>
                  <a:lnTo>
                    <a:pt x="16488" y="5754"/>
                  </a:lnTo>
                  <a:lnTo>
                    <a:pt x="16322" y="5533"/>
                  </a:lnTo>
                  <a:lnTo>
                    <a:pt x="16322" y="5478"/>
                  </a:lnTo>
                  <a:lnTo>
                    <a:pt x="11010" y="222"/>
                  </a:lnTo>
                  <a:lnTo>
                    <a:pt x="10789" y="56"/>
                  </a:lnTo>
                  <a:lnTo>
                    <a:pt x="10457"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1"/>
            <p:cNvSpPr/>
            <p:nvPr/>
          </p:nvSpPr>
          <p:spPr>
            <a:xfrm rot="1446362">
              <a:off x="-140058" y="923397"/>
              <a:ext cx="256837" cy="195078"/>
            </a:xfrm>
            <a:custGeom>
              <a:avLst/>
              <a:gdLst/>
              <a:ahLst/>
              <a:cxnLst/>
              <a:rect l="l" t="t" r="r" b="b"/>
              <a:pathLst>
                <a:path w="21854" h="16599" extrusionOk="0">
                  <a:moveTo>
                    <a:pt x="16542" y="2656"/>
                  </a:moveTo>
                  <a:lnTo>
                    <a:pt x="19198" y="5312"/>
                  </a:lnTo>
                  <a:lnTo>
                    <a:pt x="16542" y="5312"/>
                  </a:lnTo>
                  <a:lnTo>
                    <a:pt x="16542" y="2656"/>
                  </a:lnTo>
                  <a:close/>
                  <a:moveTo>
                    <a:pt x="14993" y="1550"/>
                  </a:moveTo>
                  <a:lnTo>
                    <a:pt x="14993" y="6087"/>
                  </a:lnTo>
                  <a:lnTo>
                    <a:pt x="15048" y="6418"/>
                  </a:lnTo>
                  <a:lnTo>
                    <a:pt x="15214" y="6640"/>
                  </a:lnTo>
                  <a:lnTo>
                    <a:pt x="15436" y="6806"/>
                  </a:lnTo>
                  <a:lnTo>
                    <a:pt x="15768" y="6861"/>
                  </a:lnTo>
                  <a:lnTo>
                    <a:pt x="20304" y="6861"/>
                  </a:lnTo>
                  <a:lnTo>
                    <a:pt x="20304" y="15049"/>
                  </a:lnTo>
                  <a:lnTo>
                    <a:pt x="1549" y="15049"/>
                  </a:lnTo>
                  <a:lnTo>
                    <a:pt x="1549" y="1550"/>
                  </a:lnTo>
                  <a:close/>
                  <a:moveTo>
                    <a:pt x="775" y="1"/>
                  </a:moveTo>
                  <a:lnTo>
                    <a:pt x="443" y="112"/>
                  </a:lnTo>
                  <a:lnTo>
                    <a:pt x="221" y="278"/>
                  </a:lnTo>
                  <a:lnTo>
                    <a:pt x="55" y="499"/>
                  </a:lnTo>
                  <a:lnTo>
                    <a:pt x="0" y="775"/>
                  </a:lnTo>
                  <a:lnTo>
                    <a:pt x="0" y="15824"/>
                  </a:lnTo>
                  <a:lnTo>
                    <a:pt x="55" y="16100"/>
                  </a:lnTo>
                  <a:lnTo>
                    <a:pt x="221" y="16377"/>
                  </a:lnTo>
                  <a:lnTo>
                    <a:pt x="443" y="16543"/>
                  </a:lnTo>
                  <a:lnTo>
                    <a:pt x="775" y="16598"/>
                  </a:lnTo>
                  <a:lnTo>
                    <a:pt x="21079" y="16598"/>
                  </a:lnTo>
                  <a:lnTo>
                    <a:pt x="21355" y="16543"/>
                  </a:lnTo>
                  <a:lnTo>
                    <a:pt x="21577" y="16377"/>
                  </a:lnTo>
                  <a:lnTo>
                    <a:pt x="21743" y="16100"/>
                  </a:lnTo>
                  <a:lnTo>
                    <a:pt x="21853" y="15824"/>
                  </a:lnTo>
                  <a:lnTo>
                    <a:pt x="21853" y="6087"/>
                  </a:lnTo>
                  <a:lnTo>
                    <a:pt x="21743" y="5810"/>
                  </a:lnTo>
                  <a:lnTo>
                    <a:pt x="21632" y="5589"/>
                  </a:lnTo>
                  <a:lnTo>
                    <a:pt x="21577" y="5533"/>
                  </a:lnTo>
                  <a:lnTo>
                    <a:pt x="16321" y="278"/>
                  </a:lnTo>
                  <a:lnTo>
                    <a:pt x="16265" y="222"/>
                  </a:lnTo>
                  <a:lnTo>
                    <a:pt x="16044" y="112"/>
                  </a:lnTo>
                  <a:lnTo>
                    <a:pt x="1576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1"/>
            <p:cNvSpPr/>
            <p:nvPr/>
          </p:nvSpPr>
          <p:spPr>
            <a:xfrm>
              <a:off x="179581" y="2117407"/>
              <a:ext cx="256839" cy="194422"/>
            </a:xfrm>
            <a:custGeom>
              <a:avLst/>
              <a:gdLst/>
              <a:ahLst/>
              <a:cxnLst/>
              <a:rect l="l" t="t" r="r" b="b"/>
              <a:pathLst>
                <a:path w="21854" h="16543" extrusionOk="0">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1"/>
            <p:cNvSpPr/>
            <p:nvPr/>
          </p:nvSpPr>
          <p:spPr>
            <a:xfrm rot="4880958">
              <a:off x="1713941" y="282614"/>
              <a:ext cx="215199" cy="256810"/>
            </a:xfrm>
            <a:custGeom>
              <a:avLst/>
              <a:gdLst/>
              <a:ahLst/>
              <a:cxnLst/>
              <a:rect l="l" t="t" r="r" b="b"/>
              <a:pathLst>
                <a:path w="18313" h="21854" extrusionOk="0">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1"/>
            <p:cNvSpPr/>
            <p:nvPr/>
          </p:nvSpPr>
          <p:spPr>
            <a:xfrm>
              <a:off x="6207352" y="-138510"/>
              <a:ext cx="256839" cy="256839"/>
            </a:xfrm>
            <a:custGeom>
              <a:avLst/>
              <a:gdLst/>
              <a:ahLst/>
              <a:cxnLst/>
              <a:rect l="l" t="t" r="r" b="b"/>
              <a:pathLst>
                <a:path w="21854" h="21854" extrusionOk="0">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1"/>
            <p:cNvSpPr/>
            <p:nvPr/>
          </p:nvSpPr>
          <p:spPr>
            <a:xfrm rot="-2327469">
              <a:off x="791260" y="1022956"/>
              <a:ext cx="256831" cy="256184"/>
            </a:xfrm>
            <a:custGeom>
              <a:avLst/>
              <a:gdLst/>
              <a:ahLst/>
              <a:cxnLst/>
              <a:rect l="l" t="t" r="r" b="b"/>
              <a:pathLst>
                <a:path w="21854" h="21799" extrusionOk="0">
                  <a:moveTo>
                    <a:pt x="8742" y="4150"/>
                  </a:moveTo>
                  <a:lnTo>
                    <a:pt x="9018" y="4205"/>
                  </a:lnTo>
                  <a:lnTo>
                    <a:pt x="9295" y="4261"/>
                  </a:lnTo>
                  <a:lnTo>
                    <a:pt x="9516" y="4427"/>
                  </a:lnTo>
                  <a:lnTo>
                    <a:pt x="9737" y="4593"/>
                  </a:lnTo>
                  <a:lnTo>
                    <a:pt x="9903" y="4814"/>
                  </a:lnTo>
                  <a:lnTo>
                    <a:pt x="10069" y="5035"/>
                  </a:lnTo>
                  <a:lnTo>
                    <a:pt x="10125" y="5312"/>
                  </a:lnTo>
                  <a:lnTo>
                    <a:pt x="10180" y="5589"/>
                  </a:lnTo>
                  <a:lnTo>
                    <a:pt x="10125" y="5921"/>
                  </a:lnTo>
                  <a:lnTo>
                    <a:pt x="10069" y="6142"/>
                  </a:lnTo>
                  <a:lnTo>
                    <a:pt x="9903" y="6418"/>
                  </a:lnTo>
                  <a:lnTo>
                    <a:pt x="9737" y="6640"/>
                  </a:lnTo>
                  <a:lnTo>
                    <a:pt x="9516" y="6806"/>
                  </a:lnTo>
                  <a:lnTo>
                    <a:pt x="9295" y="6916"/>
                  </a:lnTo>
                  <a:lnTo>
                    <a:pt x="9018" y="7027"/>
                  </a:lnTo>
                  <a:lnTo>
                    <a:pt x="6086" y="7027"/>
                  </a:lnTo>
                  <a:lnTo>
                    <a:pt x="5865" y="6972"/>
                  </a:lnTo>
                  <a:lnTo>
                    <a:pt x="5699" y="6861"/>
                  </a:lnTo>
                  <a:lnTo>
                    <a:pt x="5588" y="6695"/>
                  </a:lnTo>
                  <a:lnTo>
                    <a:pt x="5533" y="6474"/>
                  </a:lnTo>
                  <a:lnTo>
                    <a:pt x="5588" y="6252"/>
                  </a:lnTo>
                  <a:lnTo>
                    <a:pt x="5699" y="6087"/>
                  </a:lnTo>
                  <a:lnTo>
                    <a:pt x="5865" y="5976"/>
                  </a:lnTo>
                  <a:lnTo>
                    <a:pt x="6086" y="5921"/>
                  </a:lnTo>
                  <a:lnTo>
                    <a:pt x="6307" y="5976"/>
                  </a:lnTo>
                  <a:lnTo>
                    <a:pt x="6473" y="6031"/>
                  </a:lnTo>
                  <a:lnTo>
                    <a:pt x="6639" y="6031"/>
                  </a:lnTo>
                  <a:lnTo>
                    <a:pt x="6805" y="5976"/>
                  </a:lnTo>
                  <a:lnTo>
                    <a:pt x="6971" y="5921"/>
                  </a:lnTo>
                  <a:lnTo>
                    <a:pt x="7082" y="5810"/>
                  </a:lnTo>
                  <a:lnTo>
                    <a:pt x="7192" y="5699"/>
                  </a:lnTo>
                  <a:lnTo>
                    <a:pt x="7303" y="5533"/>
                  </a:lnTo>
                  <a:lnTo>
                    <a:pt x="7303" y="5367"/>
                  </a:lnTo>
                  <a:lnTo>
                    <a:pt x="7358" y="5146"/>
                  </a:lnTo>
                  <a:lnTo>
                    <a:pt x="7469" y="4869"/>
                  </a:lnTo>
                  <a:lnTo>
                    <a:pt x="7635" y="4703"/>
                  </a:lnTo>
                  <a:lnTo>
                    <a:pt x="7801" y="4537"/>
                  </a:lnTo>
                  <a:lnTo>
                    <a:pt x="8022" y="4371"/>
                  </a:lnTo>
                  <a:lnTo>
                    <a:pt x="8244" y="4261"/>
                  </a:lnTo>
                  <a:lnTo>
                    <a:pt x="8465" y="4205"/>
                  </a:lnTo>
                  <a:lnTo>
                    <a:pt x="8742" y="4150"/>
                  </a:lnTo>
                  <a:close/>
                  <a:moveTo>
                    <a:pt x="8742" y="2601"/>
                  </a:moveTo>
                  <a:lnTo>
                    <a:pt x="8299" y="2656"/>
                  </a:lnTo>
                  <a:lnTo>
                    <a:pt x="7856" y="2767"/>
                  </a:lnTo>
                  <a:lnTo>
                    <a:pt x="7469" y="2933"/>
                  </a:lnTo>
                  <a:lnTo>
                    <a:pt x="7082" y="3099"/>
                  </a:lnTo>
                  <a:lnTo>
                    <a:pt x="6750" y="3376"/>
                  </a:lnTo>
                  <a:lnTo>
                    <a:pt x="6473" y="3652"/>
                  </a:lnTo>
                  <a:lnTo>
                    <a:pt x="6197" y="4040"/>
                  </a:lnTo>
                  <a:lnTo>
                    <a:pt x="6031" y="4371"/>
                  </a:lnTo>
                  <a:lnTo>
                    <a:pt x="5588" y="4427"/>
                  </a:lnTo>
                  <a:lnTo>
                    <a:pt x="5201" y="4593"/>
                  </a:lnTo>
                  <a:lnTo>
                    <a:pt x="4869" y="4759"/>
                  </a:lnTo>
                  <a:lnTo>
                    <a:pt x="4592" y="5035"/>
                  </a:lnTo>
                  <a:lnTo>
                    <a:pt x="4316" y="5312"/>
                  </a:lnTo>
                  <a:lnTo>
                    <a:pt x="4150" y="5699"/>
                  </a:lnTo>
                  <a:lnTo>
                    <a:pt x="4039" y="6087"/>
                  </a:lnTo>
                  <a:lnTo>
                    <a:pt x="3984" y="6474"/>
                  </a:lnTo>
                  <a:lnTo>
                    <a:pt x="4039" y="6916"/>
                  </a:lnTo>
                  <a:lnTo>
                    <a:pt x="4150" y="7304"/>
                  </a:lnTo>
                  <a:lnTo>
                    <a:pt x="4371" y="7636"/>
                  </a:lnTo>
                  <a:lnTo>
                    <a:pt x="4592" y="7968"/>
                  </a:lnTo>
                  <a:lnTo>
                    <a:pt x="4924" y="8244"/>
                  </a:lnTo>
                  <a:lnTo>
                    <a:pt x="5256" y="8410"/>
                  </a:lnTo>
                  <a:lnTo>
                    <a:pt x="5643" y="8521"/>
                  </a:lnTo>
                  <a:lnTo>
                    <a:pt x="6086" y="8576"/>
                  </a:lnTo>
                  <a:lnTo>
                    <a:pt x="8742" y="8576"/>
                  </a:lnTo>
                  <a:lnTo>
                    <a:pt x="9350" y="8521"/>
                  </a:lnTo>
                  <a:lnTo>
                    <a:pt x="9903" y="8355"/>
                  </a:lnTo>
                  <a:lnTo>
                    <a:pt x="10401" y="8078"/>
                  </a:lnTo>
                  <a:lnTo>
                    <a:pt x="10844" y="7691"/>
                  </a:lnTo>
                  <a:lnTo>
                    <a:pt x="11176" y="7248"/>
                  </a:lnTo>
                  <a:lnTo>
                    <a:pt x="11452" y="6750"/>
                  </a:lnTo>
                  <a:lnTo>
                    <a:pt x="11674" y="6197"/>
                  </a:lnTo>
                  <a:lnTo>
                    <a:pt x="11729" y="5589"/>
                  </a:lnTo>
                  <a:lnTo>
                    <a:pt x="11674" y="4980"/>
                  </a:lnTo>
                  <a:lnTo>
                    <a:pt x="11452" y="4427"/>
                  </a:lnTo>
                  <a:lnTo>
                    <a:pt x="11176" y="3929"/>
                  </a:lnTo>
                  <a:lnTo>
                    <a:pt x="10844" y="3486"/>
                  </a:lnTo>
                  <a:lnTo>
                    <a:pt x="10401" y="3154"/>
                  </a:lnTo>
                  <a:lnTo>
                    <a:pt x="9903" y="2878"/>
                  </a:lnTo>
                  <a:lnTo>
                    <a:pt x="9350" y="2712"/>
                  </a:lnTo>
                  <a:lnTo>
                    <a:pt x="8742" y="2601"/>
                  </a:lnTo>
                  <a:close/>
                  <a:moveTo>
                    <a:pt x="15546" y="9517"/>
                  </a:moveTo>
                  <a:lnTo>
                    <a:pt x="15712" y="9572"/>
                  </a:lnTo>
                  <a:lnTo>
                    <a:pt x="15823" y="9683"/>
                  </a:lnTo>
                  <a:lnTo>
                    <a:pt x="15934" y="9849"/>
                  </a:lnTo>
                  <a:lnTo>
                    <a:pt x="18534" y="14994"/>
                  </a:lnTo>
                  <a:lnTo>
                    <a:pt x="4648" y="14994"/>
                  </a:lnTo>
                  <a:lnTo>
                    <a:pt x="5256" y="13998"/>
                  </a:lnTo>
                  <a:lnTo>
                    <a:pt x="5588" y="13500"/>
                  </a:lnTo>
                  <a:lnTo>
                    <a:pt x="5920" y="13057"/>
                  </a:lnTo>
                  <a:lnTo>
                    <a:pt x="6307" y="12670"/>
                  </a:lnTo>
                  <a:lnTo>
                    <a:pt x="6639" y="12393"/>
                  </a:lnTo>
                  <a:lnTo>
                    <a:pt x="7027" y="12172"/>
                  </a:lnTo>
                  <a:lnTo>
                    <a:pt x="7248" y="12117"/>
                  </a:lnTo>
                  <a:lnTo>
                    <a:pt x="7690" y="12117"/>
                  </a:lnTo>
                  <a:lnTo>
                    <a:pt x="7967" y="12172"/>
                  </a:lnTo>
                  <a:lnTo>
                    <a:pt x="8465" y="12393"/>
                  </a:lnTo>
                  <a:lnTo>
                    <a:pt x="8963" y="12670"/>
                  </a:lnTo>
                  <a:lnTo>
                    <a:pt x="9461" y="13002"/>
                  </a:lnTo>
                  <a:lnTo>
                    <a:pt x="9903" y="13389"/>
                  </a:lnTo>
                  <a:lnTo>
                    <a:pt x="10235" y="13777"/>
                  </a:lnTo>
                  <a:lnTo>
                    <a:pt x="10733" y="14440"/>
                  </a:lnTo>
                  <a:lnTo>
                    <a:pt x="10844" y="14551"/>
                  </a:lnTo>
                  <a:lnTo>
                    <a:pt x="11010" y="14662"/>
                  </a:lnTo>
                  <a:lnTo>
                    <a:pt x="11176" y="14717"/>
                  </a:lnTo>
                  <a:lnTo>
                    <a:pt x="11397" y="14772"/>
                  </a:lnTo>
                  <a:lnTo>
                    <a:pt x="11618" y="14717"/>
                  </a:lnTo>
                  <a:lnTo>
                    <a:pt x="11784" y="14662"/>
                  </a:lnTo>
                  <a:lnTo>
                    <a:pt x="11950" y="14551"/>
                  </a:lnTo>
                  <a:lnTo>
                    <a:pt x="12061" y="14385"/>
                  </a:lnTo>
                  <a:lnTo>
                    <a:pt x="14717" y="9793"/>
                  </a:lnTo>
                  <a:lnTo>
                    <a:pt x="14827" y="9683"/>
                  </a:lnTo>
                  <a:lnTo>
                    <a:pt x="14993" y="9572"/>
                  </a:lnTo>
                  <a:lnTo>
                    <a:pt x="15159" y="9517"/>
                  </a:lnTo>
                  <a:close/>
                  <a:moveTo>
                    <a:pt x="20304" y="1550"/>
                  </a:moveTo>
                  <a:lnTo>
                    <a:pt x="20304" y="14994"/>
                  </a:lnTo>
                  <a:lnTo>
                    <a:pt x="20249" y="14994"/>
                  </a:lnTo>
                  <a:lnTo>
                    <a:pt x="17317" y="9185"/>
                  </a:lnTo>
                  <a:lnTo>
                    <a:pt x="17151" y="8908"/>
                  </a:lnTo>
                  <a:lnTo>
                    <a:pt x="16985" y="8631"/>
                  </a:lnTo>
                  <a:lnTo>
                    <a:pt x="16764" y="8410"/>
                  </a:lnTo>
                  <a:lnTo>
                    <a:pt x="16487" y="8244"/>
                  </a:lnTo>
                  <a:lnTo>
                    <a:pt x="16210" y="8133"/>
                  </a:lnTo>
                  <a:lnTo>
                    <a:pt x="15934" y="8023"/>
                  </a:lnTo>
                  <a:lnTo>
                    <a:pt x="15657" y="7968"/>
                  </a:lnTo>
                  <a:lnTo>
                    <a:pt x="15325" y="7912"/>
                  </a:lnTo>
                  <a:lnTo>
                    <a:pt x="15049" y="7968"/>
                  </a:lnTo>
                  <a:lnTo>
                    <a:pt x="14717" y="8023"/>
                  </a:lnTo>
                  <a:lnTo>
                    <a:pt x="14440" y="8078"/>
                  </a:lnTo>
                  <a:lnTo>
                    <a:pt x="14219" y="8244"/>
                  </a:lnTo>
                  <a:lnTo>
                    <a:pt x="13942" y="8410"/>
                  </a:lnTo>
                  <a:lnTo>
                    <a:pt x="13721" y="8576"/>
                  </a:lnTo>
                  <a:lnTo>
                    <a:pt x="13555" y="8797"/>
                  </a:lnTo>
                  <a:lnTo>
                    <a:pt x="13389" y="9019"/>
                  </a:lnTo>
                  <a:lnTo>
                    <a:pt x="11286" y="12615"/>
                  </a:lnTo>
                  <a:lnTo>
                    <a:pt x="10567" y="11951"/>
                  </a:lnTo>
                  <a:lnTo>
                    <a:pt x="10125" y="11619"/>
                  </a:lnTo>
                  <a:lnTo>
                    <a:pt x="9682" y="11287"/>
                  </a:lnTo>
                  <a:lnTo>
                    <a:pt x="9129" y="11010"/>
                  </a:lnTo>
                  <a:lnTo>
                    <a:pt x="8576" y="10789"/>
                  </a:lnTo>
                  <a:lnTo>
                    <a:pt x="8022" y="10623"/>
                  </a:lnTo>
                  <a:lnTo>
                    <a:pt x="7414" y="10568"/>
                  </a:lnTo>
                  <a:lnTo>
                    <a:pt x="6971" y="10623"/>
                  </a:lnTo>
                  <a:lnTo>
                    <a:pt x="6584" y="10734"/>
                  </a:lnTo>
                  <a:lnTo>
                    <a:pt x="6197" y="10844"/>
                  </a:lnTo>
                  <a:lnTo>
                    <a:pt x="5865" y="11066"/>
                  </a:lnTo>
                  <a:lnTo>
                    <a:pt x="5477" y="11342"/>
                  </a:lnTo>
                  <a:lnTo>
                    <a:pt x="5145" y="11619"/>
                  </a:lnTo>
                  <a:lnTo>
                    <a:pt x="4537" y="12283"/>
                  </a:lnTo>
                  <a:lnTo>
                    <a:pt x="3984" y="13002"/>
                  </a:lnTo>
                  <a:lnTo>
                    <a:pt x="3541" y="13777"/>
                  </a:lnTo>
                  <a:lnTo>
                    <a:pt x="3209" y="14440"/>
                  </a:lnTo>
                  <a:lnTo>
                    <a:pt x="2933" y="14994"/>
                  </a:lnTo>
                  <a:lnTo>
                    <a:pt x="1549" y="14994"/>
                  </a:lnTo>
                  <a:lnTo>
                    <a:pt x="1549" y="1550"/>
                  </a:lnTo>
                  <a:close/>
                  <a:moveTo>
                    <a:pt x="20304" y="16543"/>
                  </a:moveTo>
                  <a:lnTo>
                    <a:pt x="20304" y="20305"/>
                  </a:lnTo>
                  <a:lnTo>
                    <a:pt x="1549" y="20305"/>
                  </a:lnTo>
                  <a:lnTo>
                    <a:pt x="1549" y="16543"/>
                  </a:lnTo>
                  <a:close/>
                  <a:moveTo>
                    <a:pt x="775" y="1"/>
                  </a:moveTo>
                  <a:lnTo>
                    <a:pt x="498" y="56"/>
                  </a:lnTo>
                  <a:lnTo>
                    <a:pt x="222" y="222"/>
                  </a:lnTo>
                  <a:lnTo>
                    <a:pt x="56" y="443"/>
                  </a:lnTo>
                  <a:lnTo>
                    <a:pt x="0" y="775"/>
                  </a:lnTo>
                  <a:lnTo>
                    <a:pt x="0" y="21079"/>
                  </a:lnTo>
                  <a:lnTo>
                    <a:pt x="56" y="21356"/>
                  </a:lnTo>
                  <a:lnTo>
                    <a:pt x="222" y="21577"/>
                  </a:lnTo>
                  <a:lnTo>
                    <a:pt x="498" y="21743"/>
                  </a:lnTo>
                  <a:lnTo>
                    <a:pt x="775" y="21799"/>
                  </a:lnTo>
                  <a:lnTo>
                    <a:pt x="21079" y="21799"/>
                  </a:lnTo>
                  <a:lnTo>
                    <a:pt x="21411" y="21743"/>
                  </a:lnTo>
                  <a:lnTo>
                    <a:pt x="21632" y="21577"/>
                  </a:lnTo>
                  <a:lnTo>
                    <a:pt x="21798" y="21356"/>
                  </a:lnTo>
                  <a:lnTo>
                    <a:pt x="21853" y="21079"/>
                  </a:lnTo>
                  <a:lnTo>
                    <a:pt x="21853" y="775"/>
                  </a:lnTo>
                  <a:lnTo>
                    <a:pt x="21798" y="443"/>
                  </a:lnTo>
                  <a:lnTo>
                    <a:pt x="21632" y="222"/>
                  </a:lnTo>
                  <a:lnTo>
                    <a:pt x="21411" y="56"/>
                  </a:lnTo>
                  <a:lnTo>
                    <a:pt x="21079"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1"/>
            <p:cNvSpPr/>
            <p:nvPr/>
          </p:nvSpPr>
          <p:spPr>
            <a:xfrm rot="-2279041">
              <a:off x="7971887" y="4369590"/>
              <a:ext cx="256822" cy="173596"/>
            </a:xfrm>
            <a:custGeom>
              <a:avLst/>
              <a:gdLst/>
              <a:ahLst/>
              <a:cxnLst/>
              <a:rect l="l" t="t" r="r" b="b"/>
              <a:pathLst>
                <a:path w="21854" h="14772" extrusionOk="0">
                  <a:moveTo>
                    <a:pt x="3431" y="2600"/>
                  </a:moveTo>
                  <a:lnTo>
                    <a:pt x="3154" y="2711"/>
                  </a:lnTo>
                  <a:lnTo>
                    <a:pt x="2878" y="2877"/>
                  </a:lnTo>
                  <a:lnTo>
                    <a:pt x="2712" y="3098"/>
                  </a:lnTo>
                  <a:lnTo>
                    <a:pt x="2656" y="3375"/>
                  </a:lnTo>
                  <a:lnTo>
                    <a:pt x="2712" y="3707"/>
                  </a:lnTo>
                  <a:lnTo>
                    <a:pt x="2878" y="3928"/>
                  </a:lnTo>
                  <a:lnTo>
                    <a:pt x="3154" y="4094"/>
                  </a:lnTo>
                  <a:lnTo>
                    <a:pt x="3431" y="4150"/>
                  </a:lnTo>
                  <a:lnTo>
                    <a:pt x="18479" y="4150"/>
                  </a:lnTo>
                  <a:lnTo>
                    <a:pt x="18756" y="4094"/>
                  </a:lnTo>
                  <a:lnTo>
                    <a:pt x="18977" y="3928"/>
                  </a:lnTo>
                  <a:lnTo>
                    <a:pt x="19143" y="3707"/>
                  </a:lnTo>
                  <a:lnTo>
                    <a:pt x="19198" y="3375"/>
                  </a:lnTo>
                  <a:lnTo>
                    <a:pt x="19143" y="3098"/>
                  </a:lnTo>
                  <a:lnTo>
                    <a:pt x="18977" y="2877"/>
                  </a:lnTo>
                  <a:lnTo>
                    <a:pt x="18756" y="2711"/>
                  </a:lnTo>
                  <a:lnTo>
                    <a:pt x="18479" y="2600"/>
                  </a:lnTo>
                  <a:close/>
                  <a:moveTo>
                    <a:pt x="5312" y="7026"/>
                  </a:moveTo>
                  <a:lnTo>
                    <a:pt x="5367" y="7082"/>
                  </a:lnTo>
                  <a:lnTo>
                    <a:pt x="5422" y="7137"/>
                  </a:lnTo>
                  <a:lnTo>
                    <a:pt x="5422" y="7248"/>
                  </a:lnTo>
                  <a:lnTo>
                    <a:pt x="5422" y="7303"/>
                  </a:lnTo>
                  <a:lnTo>
                    <a:pt x="5367" y="7358"/>
                  </a:lnTo>
                  <a:lnTo>
                    <a:pt x="5312" y="7414"/>
                  </a:lnTo>
                  <a:lnTo>
                    <a:pt x="5201" y="7469"/>
                  </a:lnTo>
                  <a:lnTo>
                    <a:pt x="5146" y="7414"/>
                  </a:lnTo>
                  <a:lnTo>
                    <a:pt x="5035" y="7358"/>
                  </a:lnTo>
                  <a:lnTo>
                    <a:pt x="5035" y="7303"/>
                  </a:lnTo>
                  <a:lnTo>
                    <a:pt x="4980" y="7248"/>
                  </a:lnTo>
                  <a:lnTo>
                    <a:pt x="5035" y="7137"/>
                  </a:lnTo>
                  <a:lnTo>
                    <a:pt x="5035" y="7082"/>
                  </a:lnTo>
                  <a:lnTo>
                    <a:pt x="5146" y="7026"/>
                  </a:lnTo>
                  <a:close/>
                  <a:moveTo>
                    <a:pt x="16764" y="7026"/>
                  </a:moveTo>
                  <a:lnTo>
                    <a:pt x="16819" y="7082"/>
                  </a:lnTo>
                  <a:lnTo>
                    <a:pt x="16875" y="7137"/>
                  </a:lnTo>
                  <a:lnTo>
                    <a:pt x="16930" y="7248"/>
                  </a:lnTo>
                  <a:lnTo>
                    <a:pt x="16875" y="7303"/>
                  </a:lnTo>
                  <a:lnTo>
                    <a:pt x="16819" y="7358"/>
                  </a:lnTo>
                  <a:lnTo>
                    <a:pt x="16764" y="7414"/>
                  </a:lnTo>
                  <a:lnTo>
                    <a:pt x="16709" y="7469"/>
                  </a:lnTo>
                  <a:lnTo>
                    <a:pt x="16598" y="7414"/>
                  </a:lnTo>
                  <a:lnTo>
                    <a:pt x="16543" y="7358"/>
                  </a:lnTo>
                  <a:lnTo>
                    <a:pt x="16487" y="7303"/>
                  </a:lnTo>
                  <a:lnTo>
                    <a:pt x="16487" y="7248"/>
                  </a:lnTo>
                  <a:lnTo>
                    <a:pt x="16487" y="7137"/>
                  </a:lnTo>
                  <a:lnTo>
                    <a:pt x="16543" y="7082"/>
                  </a:lnTo>
                  <a:lnTo>
                    <a:pt x="16598" y="7026"/>
                  </a:lnTo>
                  <a:close/>
                  <a:moveTo>
                    <a:pt x="8742" y="6363"/>
                  </a:moveTo>
                  <a:lnTo>
                    <a:pt x="8742" y="8133"/>
                  </a:lnTo>
                  <a:lnTo>
                    <a:pt x="13168" y="8133"/>
                  </a:lnTo>
                  <a:lnTo>
                    <a:pt x="13168" y="6363"/>
                  </a:lnTo>
                  <a:close/>
                  <a:moveTo>
                    <a:pt x="4869" y="5477"/>
                  </a:moveTo>
                  <a:lnTo>
                    <a:pt x="4537" y="5588"/>
                  </a:lnTo>
                  <a:lnTo>
                    <a:pt x="4205" y="5754"/>
                  </a:lnTo>
                  <a:lnTo>
                    <a:pt x="3984" y="5975"/>
                  </a:lnTo>
                  <a:lnTo>
                    <a:pt x="3763" y="6252"/>
                  </a:lnTo>
                  <a:lnTo>
                    <a:pt x="3597" y="6528"/>
                  </a:lnTo>
                  <a:lnTo>
                    <a:pt x="3486" y="6860"/>
                  </a:lnTo>
                  <a:lnTo>
                    <a:pt x="3431" y="7248"/>
                  </a:lnTo>
                  <a:lnTo>
                    <a:pt x="3486" y="7580"/>
                  </a:lnTo>
                  <a:lnTo>
                    <a:pt x="3597" y="7912"/>
                  </a:lnTo>
                  <a:lnTo>
                    <a:pt x="3763" y="8188"/>
                  </a:lnTo>
                  <a:lnTo>
                    <a:pt x="3984" y="8465"/>
                  </a:lnTo>
                  <a:lnTo>
                    <a:pt x="4205" y="8686"/>
                  </a:lnTo>
                  <a:lnTo>
                    <a:pt x="4537" y="8852"/>
                  </a:lnTo>
                  <a:lnTo>
                    <a:pt x="4869" y="8963"/>
                  </a:lnTo>
                  <a:lnTo>
                    <a:pt x="5588" y="8963"/>
                  </a:lnTo>
                  <a:lnTo>
                    <a:pt x="5920" y="8852"/>
                  </a:lnTo>
                  <a:lnTo>
                    <a:pt x="6197" y="8686"/>
                  </a:lnTo>
                  <a:lnTo>
                    <a:pt x="6474" y="8465"/>
                  </a:lnTo>
                  <a:lnTo>
                    <a:pt x="6695" y="8188"/>
                  </a:lnTo>
                  <a:lnTo>
                    <a:pt x="6861" y="7912"/>
                  </a:lnTo>
                  <a:lnTo>
                    <a:pt x="6916" y="7580"/>
                  </a:lnTo>
                  <a:lnTo>
                    <a:pt x="6972" y="7248"/>
                  </a:lnTo>
                  <a:lnTo>
                    <a:pt x="6916" y="6860"/>
                  </a:lnTo>
                  <a:lnTo>
                    <a:pt x="6861" y="6528"/>
                  </a:lnTo>
                  <a:lnTo>
                    <a:pt x="6695" y="6252"/>
                  </a:lnTo>
                  <a:lnTo>
                    <a:pt x="6474" y="5975"/>
                  </a:lnTo>
                  <a:lnTo>
                    <a:pt x="6197" y="5754"/>
                  </a:lnTo>
                  <a:lnTo>
                    <a:pt x="5920" y="5588"/>
                  </a:lnTo>
                  <a:lnTo>
                    <a:pt x="5588" y="5477"/>
                  </a:lnTo>
                  <a:close/>
                  <a:moveTo>
                    <a:pt x="16321" y="5477"/>
                  </a:moveTo>
                  <a:lnTo>
                    <a:pt x="15989" y="5588"/>
                  </a:lnTo>
                  <a:lnTo>
                    <a:pt x="15713" y="5754"/>
                  </a:lnTo>
                  <a:lnTo>
                    <a:pt x="15436" y="5975"/>
                  </a:lnTo>
                  <a:lnTo>
                    <a:pt x="15215" y="6252"/>
                  </a:lnTo>
                  <a:lnTo>
                    <a:pt x="15049" y="6528"/>
                  </a:lnTo>
                  <a:lnTo>
                    <a:pt x="14938" y="6860"/>
                  </a:lnTo>
                  <a:lnTo>
                    <a:pt x="14938" y="7248"/>
                  </a:lnTo>
                  <a:lnTo>
                    <a:pt x="14938" y="7580"/>
                  </a:lnTo>
                  <a:lnTo>
                    <a:pt x="15049" y="7912"/>
                  </a:lnTo>
                  <a:lnTo>
                    <a:pt x="15215" y="8188"/>
                  </a:lnTo>
                  <a:lnTo>
                    <a:pt x="15436" y="8465"/>
                  </a:lnTo>
                  <a:lnTo>
                    <a:pt x="15713" y="8686"/>
                  </a:lnTo>
                  <a:lnTo>
                    <a:pt x="15989" y="8852"/>
                  </a:lnTo>
                  <a:lnTo>
                    <a:pt x="16321" y="8963"/>
                  </a:lnTo>
                  <a:lnTo>
                    <a:pt x="17041" y="8963"/>
                  </a:lnTo>
                  <a:lnTo>
                    <a:pt x="17373" y="8852"/>
                  </a:lnTo>
                  <a:lnTo>
                    <a:pt x="17649" y="8686"/>
                  </a:lnTo>
                  <a:lnTo>
                    <a:pt x="17926" y="8465"/>
                  </a:lnTo>
                  <a:lnTo>
                    <a:pt x="18147" y="8188"/>
                  </a:lnTo>
                  <a:lnTo>
                    <a:pt x="18313" y="7912"/>
                  </a:lnTo>
                  <a:lnTo>
                    <a:pt x="18424" y="7580"/>
                  </a:lnTo>
                  <a:lnTo>
                    <a:pt x="18479" y="7248"/>
                  </a:lnTo>
                  <a:lnTo>
                    <a:pt x="18424" y="6860"/>
                  </a:lnTo>
                  <a:lnTo>
                    <a:pt x="18313" y="6528"/>
                  </a:lnTo>
                  <a:lnTo>
                    <a:pt x="18147" y="6252"/>
                  </a:lnTo>
                  <a:lnTo>
                    <a:pt x="17926" y="5975"/>
                  </a:lnTo>
                  <a:lnTo>
                    <a:pt x="17649" y="5754"/>
                  </a:lnTo>
                  <a:lnTo>
                    <a:pt x="17373" y="5588"/>
                  </a:lnTo>
                  <a:lnTo>
                    <a:pt x="17041" y="5477"/>
                  </a:lnTo>
                  <a:close/>
                  <a:moveTo>
                    <a:pt x="15049" y="12116"/>
                  </a:moveTo>
                  <a:lnTo>
                    <a:pt x="16155" y="13223"/>
                  </a:lnTo>
                  <a:lnTo>
                    <a:pt x="5754" y="13223"/>
                  </a:lnTo>
                  <a:lnTo>
                    <a:pt x="6861" y="12116"/>
                  </a:lnTo>
                  <a:close/>
                  <a:moveTo>
                    <a:pt x="19973" y="1549"/>
                  </a:moveTo>
                  <a:lnTo>
                    <a:pt x="20139" y="1660"/>
                  </a:lnTo>
                  <a:lnTo>
                    <a:pt x="20305" y="1881"/>
                  </a:lnTo>
                  <a:lnTo>
                    <a:pt x="20305" y="2047"/>
                  </a:lnTo>
                  <a:lnTo>
                    <a:pt x="20305" y="12669"/>
                  </a:lnTo>
                  <a:lnTo>
                    <a:pt x="20305" y="12891"/>
                  </a:lnTo>
                  <a:lnTo>
                    <a:pt x="20139" y="13057"/>
                  </a:lnTo>
                  <a:lnTo>
                    <a:pt x="19973" y="13167"/>
                  </a:lnTo>
                  <a:lnTo>
                    <a:pt x="19751" y="13223"/>
                  </a:lnTo>
                  <a:lnTo>
                    <a:pt x="18313" y="13223"/>
                  </a:lnTo>
                  <a:lnTo>
                    <a:pt x="15934" y="10788"/>
                  </a:lnTo>
                  <a:lnTo>
                    <a:pt x="15657" y="10622"/>
                  </a:lnTo>
                  <a:lnTo>
                    <a:pt x="15381" y="10567"/>
                  </a:lnTo>
                  <a:lnTo>
                    <a:pt x="6529" y="10567"/>
                  </a:lnTo>
                  <a:lnTo>
                    <a:pt x="6252" y="10622"/>
                  </a:lnTo>
                  <a:lnTo>
                    <a:pt x="5976" y="10788"/>
                  </a:lnTo>
                  <a:lnTo>
                    <a:pt x="3541" y="13223"/>
                  </a:lnTo>
                  <a:lnTo>
                    <a:pt x="2103" y="13223"/>
                  </a:lnTo>
                  <a:lnTo>
                    <a:pt x="1882" y="13167"/>
                  </a:lnTo>
                  <a:lnTo>
                    <a:pt x="1716" y="13057"/>
                  </a:lnTo>
                  <a:lnTo>
                    <a:pt x="1605" y="12891"/>
                  </a:lnTo>
                  <a:lnTo>
                    <a:pt x="1550" y="12669"/>
                  </a:lnTo>
                  <a:lnTo>
                    <a:pt x="1550" y="2047"/>
                  </a:lnTo>
                  <a:lnTo>
                    <a:pt x="1605" y="1881"/>
                  </a:lnTo>
                  <a:lnTo>
                    <a:pt x="1716" y="1660"/>
                  </a:lnTo>
                  <a:lnTo>
                    <a:pt x="1882" y="1549"/>
                  </a:lnTo>
                  <a:close/>
                  <a:moveTo>
                    <a:pt x="1716" y="0"/>
                  </a:moveTo>
                  <a:lnTo>
                    <a:pt x="1328" y="166"/>
                  </a:lnTo>
                  <a:lnTo>
                    <a:pt x="941" y="332"/>
                  </a:lnTo>
                  <a:lnTo>
                    <a:pt x="665" y="609"/>
                  </a:lnTo>
                  <a:lnTo>
                    <a:pt x="388" y="885"/>
                  </a:lnTo>
                  <a:lnTo>
                    <a:pt x="167" y="1273"/>
                  </a:lnTo>
                  <a:lnTo>
                    <a:pt x="56" y="1660"/>
                  </a:lnTo>
                  <a:lnTo>
                    <a:pt x="1" y="2047"/>
                  </a:lnTo>
                  <a:lnTo>
                    <a:pt x="1" y="12669"/>
                  </a:lnTo>
                  <a:lnTo>
                    <a:pt x="56" y="13112"/>
                  </a:lnTo>
                  <a:lnTo>
                    <a:pt x="167" y="13499"/>
                  </a:lnTo>
                  <a:lnTo>
                    <a:pt x="388" y="13831"/>
                  </a:lnTo>
                  <a:lnTo>
                    <a:pt x="665" y="14163"/>
                  </a:lnTo>
                  <a:lnTo>
                    <a:pt x="941" y="14384"/>
                  </a:lnTo>
                  <a:lnTo>
                    <a:pt x="1328" y="14606"/>
                  </a:lnTo>
                  <a:lnTo>
                    <a:pt x="1716" y="14716"/>
                  </a:lnTo>
                  <a:lnTo>
                    <a:pt x="2103" y="14772"/>
                  </a:lnTo>
                  <a:lnTo>
                    <a:pt x="19751" y="14772"/>
                  </a:lnTo>
                  <a:lnTo>
                    <a:pt x="20194" y="14716"/>
                  </a:lnTo>
                  <a:lnTo>
                    <a:pt x="20581" y="14606"/>
                  </a:lnTo>
                  <a:lnTo>
                    <a:pt x="20969" y="14384"/>
                  </a:lnTo>
                  <a:lnTo>
                    <a:pt x="21245" y="14163"/>
                  </a:lnTo>
                  <a:lnTo>
                    <a:pt x="21522" y="13831"/>
                  </a:lnTo>
                  <a:lnTo>
                    <a:pt x="21688" y="13499"/>
                  </a:lnTo>
                  <a:lnTo>
                    <a:pt x="21854" y="13112"/>
                  </a:lnTo>
                  <a:lnTo>
                    <a:pt x="21854" y="12669"/>
                  </a:lnTo>
                  <a:lnTo>
                    <a:pt x="21854" y="2047"/>
                  </a:lnTo>
                  <a:lnTo>
                    <a:pt x="21854" y="1660"/>
                  </a:lnTo>
                  <a:lnTo>
                    <a:pt x="21688" y="1273"/>
                  </a:lnTo>
                  <a:lnTo>
                    <a:pt x="21522" y="885"/>
                  </a:lnTo>
                  <a:lnTo>
                    <a:pt x="21245" y="609"/>
                  </a:lnTo>
                  <a:lnTo>
                    <a:pt x="20969" y="332"/>
                  </a:lnTo>
                  <a:lnTo>
                    <a:pt x="20581" y="166"/>
                  </a:lnTo>
                  <a:lnTo>
                    <a:pt x="20194"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1"/>
            <p:cNvSpPr/>
            <p:nvPr/>
          </p:nvSpPr>
          <p:spPr>
            <a:xfrm rot="-2480581">
              <a:off x="749960" y="486476"/>
              <a:ext cx="256813" cy="230807"/>
            </a:xfrm>
            <a:custGeom>
              <a:avLst/>
              <a:gdLst/>
              <a:ahLst/>
              <a:cxnLst/>
              <a:rect l="l" t="t" r="r" b="b"/>
              <a:pathLst>
                <a:path w="21854" h="19641" extrusionOk="0">
                  <a:moveTo>
                    <a:pt x="15215" y="1716"/>
                  </a:moveTo>
                  <a:lnTo>
                    <a:pt x="15547" y="3099"/>
                  </a:lnTo>
                  <a:lnTo>
                    <a:pt x="10125" y="3099"/>
                  </a:lnTo>
                  <a:lnTo>
                    <a:pt x="15215" y="1716"/>
                  </a:lnTo>
                  <a:close/>
                  <a:moveTo>
                    <a:pt x="2546" y="5755"/>
                  </a:moveTo>
                  <a:lnTo>
                    <a:pt x="2269" y="5810"/>
                  </a:lnTo>
                  <a:lnTo>
                    <a:pt x="1993" y="5976"/>
                  </a:lnTo>
                  <a:lnTo>
                    <a:pt x="1827" y="6197"/>
                  </a:lnTo>
                  <a:lnTo>
                    <a:pt x="1771" y="6529"/>
                  </a:lnTo>
                  <a:lnTo>
                    <a:pt x="1827" y="6806"/>
                  </a:lnTo>
                  <a:lnTo>
                    <a:pt x="1993" y="7027"/>
                  </a:lnTo>
                  <a:lnTo>
                    <a:pt x="2269" y="7193"/>
                  </a:lnTo>
                  <a:lnTo>
                    <a:pt x="2546" y="7304"/>
                  </a:lnTo>
                  <a:lnTo>
                    <a:pt x="3431" y="7304"/>
                  </a:lnTo>
                  <a:lnTo>
                    <a:pt x="3708" y="7193"/>
                  </a:lnTo>
                  <a:lnTo>
                    <a:pt x="3984" y="7027"/>
                  </a:lnTo>
                  <a:lnTo>
                    <a:pt x="4150" y="6806"/>
                  </a:lnTo>
                  <a:lnTo>
                    <a:pt x="4206" y="6529"/>
                  </a:lnTo>
                  <a:lnTo>
                    <a:pt x="4150" y="6197"/>
                  </a:lnTo>
                  <a:lnTo>
                    <a:pt x="3984" y="5976"/>
                  </a:lnTo>
                  <a:lnTo>
                    <a:pt x="3708" y="5810"/>
                  </a:lnTo>
                  <a:lnTo>
                    <a:pt x="3431" y="5755"/>
                  </a:lnTo>
                  <a:close/>
                  <a:moveTo>
                    <a:pt x="6087" y="5755"/>
                  </a:moveTo>
                  <a:lnTo>
                    <a:pt x="5755" y="5810"/>
                  </a:lnTo>
                  <a:lnTo>
                    <a:pt x="5533" y="5976"/>
                  </a:lnTo>
                  <a:lnTo>
                    <a:pt x="5367" y="6197"/>
                  </a:lnTo>
                  <a:lnTo>
                    <a:pt x="5312" y="6529"/>
                  </a:lnTo>
                  <a:lnTo>
                    <a:pt x="5367" y="6806"/>
                  </a:lnTo>
                  <a:lnTo>
                    <a:pt x="5533" y="7027"/>
                  </a:lnTo>
                  <a:lnTo>
                    <a:pt x="5755" y="7193"/>
                  </a:lnTo>
                  <a:lnTo>
                    <a:pt x="6087" y="7304"/>
                  </a:lnTo>
                  <a:lnTo>
                    <a:pt x="6972" y="7304"/>
                  </a:lnTo>
                  <a:lnTo>
                    <a:pt x="7248" y="7193"/>
                  </a:lnTo>
                  <a:lnTo>
                    <a:pt x="7525" y="7027"/>
                  </a:lnTo>
                  <a:lnTo>
                    <a:pt x="7691" y="6806"/>
                  </a:lnTo>
                  <a:lnTo>
                    <a:pt x="7746" y="6529"/>
                  </a:lnTo>
                  <a:lnTo>
                    <a:pt x="7691" y="6197"/>
                  </a:lnTo>
                  <a:lnTo>
                    <a:pt x="7525" y="5976"/>
                  </a:lnTo>
                  <a:lnTo>
                    <a:pt x="7248" y="5810"/>
                  </a:lnTo>
                  <a:lnTo>
                    <a:pt x="6972" y="5755"/>
                  </a:lnTo>
                  <a:close/>
                  <a:moveTo>
                    <a:pt x="9627" y="5755"/>
                  </a:moveTo>
                  <a:lnTo>
                    <a:pt x="9295" y="5810"/>
                  </a:lnTo>
                  <a:lnTo>
                    <a:pt x="9074" y="5976"/>
                  </a:lnTo>
                  <a:lnTo>
                    <a:pt x="8908" y="6197"/>
                  </a:lnTo>
                  <a:lnTo>
                    <a:pt x="8853" y="6529"/>
                  </a:lnTo>
                  <a:lnTo>
                    <a:pt x="8908" y="6806"/>
                  </a:lnTo>
                  <a:lnTo>
                    <a:pt x="9074" y="7027"/>
                  </a:lnTo>
                  <a:lnTo>
                    <a:pt x="9295" y="7193"/>
                  </a:lnTo>
                  <a:lnTo>
                    <a:pt x="9627" y="7304"/>
                  </a:lnTo>
                  <a:lnTo>
                    <a:pt x="10513" y="7304"/>
                  </a:lnTo>
                  <a:lnTo>
                    <a:pt x="10789" y="7193"/>
                  </a:lnTo>
                  <a:lnTo>
                    <a:pt x="11010" y="7027"/>
                  </a:lnTo>
                  <a:lnTo>
                    <a:pt x="11176" y="6806"/>
                  </a:lnTo>
                  <a:lnTo>
                    <a:pt x="11287" y="6529"/>
                  </a:lnTo>
                  <a:lnTo>
                    <a:pt x="11176" y="6197"/>
                  </a:lnTo>
                  <a:lnTo>
                    <a:pt x="11010" y="5976"/>
                  </a:lnTo>
                  <a:lnTo>
                    <a:pt x="10789" y="5810"/>
                  </a:lnTo>
                  <a:lnTo>
                    <a:pt x="10513" y="5755"/>
                  </a:lnTo>
                  <a:close/>
                  <a:moveTo>
                    <a:pt x="13113" y="5755"/>
                  </a:moveTo>
                  <a:lnTo>
                    <a:pt x="12836" y="5810"/>
                  </a:lnTo>
                  <a:lnTo>
                    <a:pt x="12615" y="5976"/>
                  </a:lnTo>
                  <a:lnTo>
                    <a:pt x="12449" y="6197"/>
                  </a:lnTo>
                  <a:lnTo>
                    <a:pt x="12338" y="6529"/>
                  </a:lnTo>
                  <a:lnTo>
                    <a:pt x="12449" y="6806"/>
                  </a:lnTo>
                  <a:lnTo>
                    <a:pt x="12615" y="7027"/>
                  </a:lnTo>
                  <a:lnTo>
                    <a:pt x="12836" y="7193"/>
                  </a:lnTo>
                  <a:lnTo>
                    <a:pt x="13113" y="7304"/>
                  </a:lnTo>
                  <a:lnTo>
                    <a:pt x="13998" y="7304"/>
                  </a:lnTo>
                  <a:lnTo>
                    <a:pt x="14330" y="7193"/>
                  </a:lnTo>
                  <a:lnTo>
                    <a:pt x="14551" y="7027"/>
                  </a:lnTo>
                  <a:lnTo>
                    <a:pt x="14717" y="6806"/>
                  </a:lnTo>
                  <a:lnTo>
                    <a:pt x="14773" y="6529"/>
                  </a:lnTo>
                  <a:lnTo>
                    <a:pt x="14717" y="6197"/>
                  </a:lnTo>
                  <a:lnTo>
                    <a:pt x="14551" y="5976"/>
                  </a:lnTo>
                  <a:lnTo>
                    <a:pt x="14330" y="5810"/>
                  </a:lnTo>
                  <a:lnTo>
                    <a:pt x="13998" y="5755"/>
                  </a:lnTo>
                  <a:close/>
                  <a:moveTo>
                    <a:pt x="16654" y="5755"/>
                  </a:moveTo>
                  <a:lnTo>
                    <a:pt x="16377" y="5810"/>
                  </a:lnTo>
                  <a:lnTo>
                    <a:pt x="16100" y="5976"/>
                  </a:lnTo>
                  <a:lnTo>
                    <a:pt x="15934" y="6197"/>
                  </a:lnTo>
                  <a:lnTo>
                    <a:pt x="15879" y="6529"/>
                  </a:lnTo>
                  <a:lnTo>
                    <a:pt x="15934" y="6806"/>
                  </a:lnTo>
                  <a:lnTo>
                    <a:pt x="16100" y="7027"/>
                  </a:lnTo>
                  <a:lnTo>
                    <a:pt x="16377" y="7193"/>
                  </a:lnTo>
                  <a:lnTo>
                    <a:pt x="16654" y="7304"/>
                  </a:lnTo>
                  <a:lnTo>
                    <a:pt x="17539" y="7304"/>
                  </a:lnTo>
                  <a:lnTo>
                    <a:pt x="17871" y="7193"/>
                  </a:lnTo>
                  <a:lnTo>
                    <a:pt x="18092" y="7027"/>
                  </a:lnTo>
                  <a:lnTo>
                    <a:pt x="18258" y="6806"/>
                  </a:lnTo>
                  <a:lnTo>
                    <a:pt x="18313" y="6529"/>
                  </a:lnTo>
                  <a:lnTo>
                    <a:pt x="18258" y="6197"/>
                  </a:lnTo>
                  <a:lnTo>
                    <a:pt x="18092" y="5976"/>
                  </a:lnTo>
                  <a:lnTo>
                    <a:pt x="17871" y="5810"/>
                  </a:lnTo>
                  <a:lnTo>
                    <a:pt x="17539" y="5755"/>
                  </a:lnTo>
                  <a:close/>
                  <a:moveTo>
                    <a:pt x="16654" y="10900"/>
                  </a:moveTo>
                  <a:lnTo>
                    <a:pt x="16488" y="10955"/>
                  </a:lnTo>
                  <a:lnTo>
                    <a:pt x="16377" y="11066"/>
                  </a:lnTo>
                  <a:lnTo>
                    <a:pt x="16266" y="11176"/>
                  </a:lnTo>
                  <a:lnTo>
                    <a:pt x="16211" y="11342"/>
                  </a:lnTo>
                  <a:lnTo>
                    <a:pt x="16266" y="11508"/>
                  </a:lnTo>
                  <a:lnTo>
                    <a:pt x="16377" y="11674"/>
                  </a:lnTo>
                  <a:lnTo>
                    <a:pt x="16488" y="11785"/>
                  </a:lnTo>
                  <a:lnTo>
                    <a:pt x="16820" y="11785"/>
                  </a:lnTo>
                  <a:lnTo>
                    <a:pt x="16985" y="11674"/>
                  </a:lnTo>
                  <a:lnTo>
                    <a:pt x="17096" y="11508"/>
                  </a:lnTo>
                  <a:lnTo>
                    <a:pt x="17096" y="11342"/>
                  </a:lnTo>
                  <a:lnTo>
                    <a:pt x="17096" y="11176"/>
                  </a:lnTo>
                  <a:lnTo>
                    <a:pt x="16985" y="11066"/>
                  </a:lnTo>
                  <a:lnTo>
                    <a:pt x="16820" y="10955"/>
                  </a:lnTo>
                  <a:lnTo>
                    <a:pt x="16654" y="10900"/>
                  </a:lnTo>
                  <a:close/>
                  <a:moveTo>
                    <a:pt x="19530" y="9904"/>
                  </a:moveTo>
                  <a:lnTo>
                    <a:pt x="19696" y="9959"/>
                  </a:lnTo>
                  <a:lnTo>
                    <a:pt x="19862" y="10015"/>
                  </a:lnTo>
                  <a:lnTo>
                    <a:pt x="20084" y="10181"/>
                  </a:lnTo>
                  <a:lnTo>
                    <a:pt x="20250" y="10457"/>
                  </a:lnTo>
                  <a:lnTo>
                    <a:pt x="20305" y="10789"/>
                  </a:lnTo>
                  <a:lnTo>
                    <a:pt x="20305" y="11896"/>
                  </a:lnTo>
                  <a:lnTo>
                    <a:pt x="20250" y="12283"/>
                  </a:lnTo>
                  <a:lnTo>
                    <a:pt x="20084" y="12560"/>
                  </a:lnTo>
                  <a:lnTo>
                    <a:pt x="19862" y="12725"/>
                  </a:lnTo>
                  <a:lnTo>
                    <a:pt x="19696" y="12781"/>
                  </a:lnTo>
                  <a:lnTo>
                    <a:pt x="15824" y="12781"/>
                  </a:lnTo>
                  <a:lnTo>
                    <a:pt x="15713" y="12725"/>
                  </a:lnTo>
                  <a:lnTo>
                    <a:pt x="15436" y="12560"/>
                  </a:lnTo>
                  <a:lnTo>
                    <a:pt x="15270" y="12283"/>
                  </a:lnTo>
                  <a:lnTo>
                    <a:pt x="15215" y="11896"/>
                  </a:lnTo>
                  <a:lnTo>
                    <a:pt x="15215" y="10789"/>
                  </a:lnTo>
                  <a:lnTo>
                    <a:pt x="15270" y="10457"/>
                  </a:lnTo>
                  <a:lnTo>
                    <a:pt x="15436" y="10181"/>
                  </a:lnTo>
                  <a:lnTo>
                    <a:pt x="15713" y="10015"/>
                  </a:lnTo>
                  <a:lnTo>
                    <a:pt x="15824" y="9959"/>
                  </a:lnTo>
                  <a:lnTo>
                    <a:pt x="15990" y="9904"/>
                  </a:lnTo>
                  <a:close/>
                  <a:moveTo>
                    <a:pt x="2546" y="15436"/>
                  </a:moveTo>
                  <a:lnTo>
                    <a:pt x="2269" y="15492"/>
                  </a:lnTo>
                  <a:lnTo>
                    <a:pt x="1993" y="15658"/>
                  </a:lnTo>
                  <a:lnTo>
                    <a:pt x="1827" y="15934"/>
                  </a:lnTo>
                  <a:lnTo>
                    <a:pt x="1771" y="16211"/>
                  </a:lnTo>
                  <a:lnTo>
                    <a:pt x="1827" y="16543"/>
                  </a:lnTo>
                  <a:lnTo>
                    <a:pt x="1993" y="16764"/>
                  </a:lnTo>
                  <a:lnTo>
                    <a:pt x="2269" y="16930"/>
                  </a:lnTo>
                  <a:lnTo>
                    <a:pt x="2546" y="16985"/>
                  </a:lnTo>
                  <a:lnTo>
                    <a:pt x="3431" y="16985"/>
                  </a:lnTo>
                  <a:lnTo>
                    <a:pt x="3708" y="16930"/>
                  </a:lnTo>
                  <a:lnTo>
                    <a:pt x="3984" y="16764"/>
                  </a:lnTo>
                  <a:lnTo>
                    <a:pt x="4150" y="16543"/>
                  </a:lnTo>
                  <a:lnTo>
                    <a:pt x="4206" y="16211"/>
                  </a:lnTo>
                  <a:lnTo>
                    <a:pt x="4150" y="15934"/>
                  </a:lnTo>
                  <a:lnTo>
                    <a:pt x="3984" y="15658"/>
                  </a:lnTo>
                  <a:lnTo>
                    <a:pt x="3708" y="15492"/>
                  </a:lnTo>
                  <a:lnTo>
                    <a:pt x="3431" y="15436"/>
                  </a:lnTo>
                  <a:close/>
                  <a:moveTo>
                    <a:pt x="6087" y="15436"/>
                  </a:moveTo>
                  <a:lnTo>
                    <a:pt x="5755" y="15492"/>
                  </a:lnTo>
                  <a:lnTo>
                    <a:pt x="5533" y="15658"/>
                  </a:lnTo>
                  <a:lnTo>
                    <a:pt x="5367" y="15934"/>
                  </a:lnTo>
                  <a:lnTo>
                    <a:pt x="5312" y="16211"/>
                  </a:lnTo>
                  <a:lnTo>
                    <a:pt x="5367" y="16543"/>
                  </a:lnTo>
                  <a:lnTo>
                    <a:pt x="5533" y="16764"/>
                  </a:lnTo>
                  <a:lnTo>
                    <a:pt x="5755" y="16930"/>
                  </a:lnTo>
                  <a:lnTo>
                    <a:pt x="6087" y="16985"/>
                  </a:lnTo>
                  <a:lnTo>
                    <a:pt x="6972" y="16985"/>
                  </a:lnTo>
                  <a:lnTo>
                    <a:pt x="7248" y="16930"/>
                  </a:lnTo>
                  <a:lnTo>
                    <a:pt x="7525" y="16764"/>
                  </a:lnTo>
                  <a:lnTo>
                    <a:pt x="7691" y="16543"/>
                  </a:lnTo>
                  <a:lnTo>
                    <a:pt x="7746" y="16211"/>
                  </a:lnTo>
                  <a:lnTo>
                    <a:pt x="7691" y="15934"/>
                  </a:lnTo>
                  <a:lnTo>
                    <a:pt x="7525" y="15658"/>
                  </a:lnTo>
                  <a:lnTo>
                    <a:pt x="7248" y="15492"/>
                  </a:lnTo>
                  <a:lnTo>
                    <a:pt x="6972" y="15436"/>
                  </a:lnTo>
                  <a:close/>
                  <a:moveTo>
                    <a:pt x="9627" y="15436"/>
                  </a:moveTo>
                  <a:lnTo>
                    <a:pt x="9295" y="15492"/>
                  </a:lnTo>
                  <a:lnTo>
                    <a:pt x="9074" y="15658"/>
                  </a:lnTo>
                  <a:lnTo>
                    <a:pt x="8908" y="15934"/>
                  </a:lnTo>
                  <a:lnTo>
                    <a:pt x="8853" y="16211"/>
                  </a:lnTo>
                  <a:lnTo>
                    <a:pt x="8908" y="16543"/>
                  </a:lnTo>
                  <a:lnTo>
                    <a:pt x="9074" y="16764"/>
                  </a:lnTo>
                  <a:lnTo>
                    <a:pt x="9295" y="16930"/>
                  </a:lnTo>
                  <a:lnTo>
                    <a:pt x="9627" y="16985"/>
                  </a:lnTo>
                  <a:lnTo>
                    <a:pt x="10513" y="16985"/>
                  </a:lnTo>
                  <a:lnTo>
                    <a:pt x="10789" y="16930"/>
                  </a:lnTo>
                  <a:lnTo>
                    <a:pt x="11010" y="16764"/>
                  </a:lnTo>
                  <a:lnTo>
                    <a:pt x="11176" y="16543"/>
                  </a:lnTo>
                  <a:lnTo>
                    <a:pt x="11287" y="16211"/>
                  </a:lnTo>
                  <a:lnTo>
                    <a:pt x="11176" y="15934"/>
                  </a:lnTo>
                  <a:lnTo>
                    <a:pt x="11010" y="15658"/>
                  </a:lnTo>
                  <a:lnTo>
                    <a:pt x="10789" y="15492"/>
                  </a:lnTo>
                  <a:lnTo>
                    <a:pt x="10513" y="15436"/>
                  </a:lnTo>
                  <a:close/>
                  <a:moveTo>
                    <a:pt x="13113" y="15436"/>
                  </a:moveTo>
                  <a:lnTo>
                    <a:pt x="12836" y="15492"/>
                  </a:lnTo>
                  <a:lnTo>
                    <a:pt x="12615" y="15658"/>
                  </a:lnTo>
                  <a:lnTo>
                    <a:pt x="12449" y="15934"/>
                  </a:lnTo>
                  <a:lnTo>
                    <a:pt x="12338" y="16211"/>
                  </a:lnTo>
                  <a:lnTo>
                    <a:pt x="12449" y="16543"/>
                  </a:lnTo>
                  <a:lnTo>
                    <a:pt x="12615" y="16764"/>
                  </a:lnTo>
                  <a:lnTo>
                    <a:pt x="12836" y="16930"/>
                  </a:lnTo>
                  <a:lnTo>
                    <a:pt x="13113" y="16985"/>
                  </a:lnTo>
                  <a:lnTo>
                    <a:pt x="13998" y="16985"/>
                  </a:lnTo>
                  <a:lnTo>
                    <a:pt x="14330" y="16930"/>
                  </a:lnTo>
                  <a:lnTo>
                    <a:pt x="14551" y="16764"/>
                  </a:lnTo>
                  <a:lnTo>
                    <a:pt x="14717" y="16543"/>
                  </a:lnTo>
                  <a:lnTo>
                    <a:pt x="14773" y="16211"/>
                  </a:lnTo>
                  <a:lnTo>
                    <a:pt x="14717" y="15934"/>
                  </a:lnTo>
                  <a:lnTo>
                    <a:pt x="14551" y="15658"/>
                  </a:lnTo>
                  <a:lnTo>
                    <a:pt x="14330" y="15492"/>
                  </a:lnTo>
                  <a:lnTo>
                    <a:pt x="13998" y="15436"/>
                  </a:lnTo>
                  <a:close/>
                  <a:moveTo>
                    <a:pt x="16654" y="15436"/>
                  </a:moveTo>
                  <a:lnTo>
                    <a:pt x="16377" y="15492"/>
                  </a:lnTo>
                  <a:lnTo>
                    <a:pt x="16100" y="15658"/>
                  </a:lnTo>
                  <a:lnTo>
                    <a:pt x="15934" y="15934"/>
                  </a:lnTo>
                  <a:lnTo>
                    <a:pt x="15879" y="16211"/>
                  </a:lnTo>
                  <a:lnTo>
                    <a:pt x="15934" y="16543"/>
                  </a:lnTo>
                  <a:lnTo>
                    <a:pt x="16100" y="16764"/>
                  </a:lnTo>
                  <a:lnTo>
                    <a:pt x="16377" y="16930"/>
                  </a:lnTo>
                  <a:lnTo>
                    <a:pt x="16654" y="16985"/>
                  </a:lnTo>
                  <a:lnTo>
                    <a:pt x="17539" y="16985"/>
                  </a:lnTo>
                  <a:lnTo>
                    <a:pt x="17871" y="16930"/>
                  </a:lnTo>
                  <a:lnTo>
                    <a:pt x="18092" y="16764"/>
                  </a:lnTo>
                  <a:lnTo>
                    <a:pt x="18258" y="16543"/>
                  </a:lnTo>
                  <a:lnTo>
                    <a:pt x="18313" y="16211"/>
                  </a:lnTo>
                  <a:lnTo>
                    <a:pt x="18258" y="15934"/>
                  </a:lnTo>
                  <a:lnTo>
                    <a:pt x="18092" y="15658"/>
                  </a:lnTo>
                  <a:lnTo>
                    <a:pt x="17871" y="15492"/>
                  </a:lnTo>
                  <a:lnTo>
                    <a:pt x="17539" y="15436"/>
                  </a:lnTo>
                  <a:close/>
                  <a:moveTo>
                    <a:pt x="16211" y="4648"/>
                  </a:moveTo>
                  <a:lnTo>
                    <a:pt x="16709" y="4704"/>
                  </a:lnTo>
                  <a:lnTo>
                    <a:pt x="17151" y="4814"/>
                  </a:lnTo>
                  <a:lnTo>
                    <a:pt x="17539" y="5035"/>
                  </a:lnTo>
                  <a:lnTo>
                    <a:pt x="17871" y="5312"/>
                  </a:lnTo>
                  <a:lnTo>
                    <a:pt x="18147" y="5644"/>
                  </a:lnTo>
                  <a:lnTo>
                    <a:pt x="18369" y="6031"/>
                  </a:lnTo>
                  <a:lnTo>
                    <a:pt x="18479" y="6474"/>
                  </a:lnTo>
                  <a:lnTo>
                    <a:pt x="18535" y="6972"/>
                  </a:lnTo>
                  <a:lnTo>
                    <a:pt x="18535" y="8355"/>
                  </a:lnTo>
                  <a:lnTo>
                    <a:pt x="15990" y="8355"/>
                  </a:lnTo>
                  <a:lnTo>
                    <a:pt x="15547" y="8410"/>
                  </a:lnTo>
                  <a:lnTo>
                    <a:pt x="15104" y="8576"/>
                  </a:lnTo>
                  <a:lnTo>
                    <a:pt x="14717" y="8797"/>
                  </a:lnTo>
                  <a:lnTo>
                    <a:pt x="14385" y="9074"/>
                  </a:lnTo>
                  <a:lnTo>
                    <a:pt x="14109" y="9461"/>
                  </a:lnTo>
                  <a:lnTo>
                    <a:pt x="13887" y="9849"/>
                  </a:lnTo>
                  <a:lnTo>
                    <a:pt x="13721" y="10347"/>
                  </a:lnTo>
                  <a:lnTo>
                    <a:pt x="13666" y="10789"/>
                  </a:lnTo>
                  <a:lnTo>
                    <a:pt x="13666" y="11896"/>
                  </a:lnTo>
                  <a:lnTo>
                    <a:pt x="13721" y="12394"/>
                  </a:lnTo>
                  <a:lnTo>
                    <a:pt x="13887" y="12836"/>
                  </a:lnTo>
                  <a:lnTo>
                    <a:pt x="14109" y="13279"/>
                  </a:lnTo>
                  <a:lnTo>
                    <a:pt x="14385" y="13611"/>
                  </a:lnTo>
                  <a:lnTo>
                    <a:pt x="14717" y="13943"/>
                  </a:lnTo>
                  <a:lnTo>
                    <a:pt x="15104" y="14164"/>
                  </a:lnTo>
                  <a:lnTo>
                    <a:pt x="15547" y="14275"/>
                  </a:lnTo>
                  <a:lnTo>
                    <a:pt x="15990" y="14330"/>
                  </a:lnTo>
                  <a:lnTo>
                    <a:pt x="18535" y="14330"/>
                  </a:lnTo>
                  <a:lnTo>
                    <a:pt x="18535" y="15768"/>
                  </a:lnTo>
                  <a:lnTo>
                    <a:pt x="18479" y="16266"/>
                  </a:lnTo>
                  <a:lnTo>
                    <a:pt x="18369" y="16653"/>
                  </a:lnTo>
                  <a:lnTo>
                    <a:pt x="18147" y="17096"/>
                  </a:lnTo>
                  <a:lnTo>
                    <a:pt x="17871" y="17428"/>
                  </a:lnTo>
                  <a:lnTo>
                    <a:pt x="17539" y="17705"/>
                  </a:lnTo>
                  <a:lnTo>
                    <a:pt x="17151" y="17926"/>
                  </a:lnTo>
                  <a:lnTo>
                    <a:pt x="16709" y="18037"/>
                  </a:lnTo>
                  <a:lnTo>
                    <a:pt x="16211" y="18092"/>
                  </a:lnTo>
                  <a:lnTo>
                    <a:pt x="2325" y="18092"/>
                  </a:lnTo>
                  <a:lnTo>
                    <a:pt x="2159" y="18037"/>
                  </a:lnTo>
                  <a:lnTo>
                    <a:pt x="1993" y="17926"/>
                  </a:lnTo>
                  <a:lnTo>
                    <a:pt x="1827" y="17815"/>
                  </a:lnTo>
                  <a:lnTo>
                    <a:pt x="1716" y="17649"/>
                  </a:lnTo>
                  <a:lnTo>
                    <a:pt x="1605" y="17483"/>
                  </a:lnTo>
                  <a:lnTo>
                    <a:pt x="1550" y="17317"/>
                  </a:lnTo>
                  <a:lnTo>
                    <a:pt x="1550" y="17096"/>
                  </a:lnTo>
                  <a:lnTo>
                    <a:pt x="1550" y="5644"/>
                  </a:lnTo>
                  <a:lnTo>
                    <a:pt x="1550" y="5423"/>
                  </a:lnTo>
                  <a:lnTo>
                    <a:pt x="1605" y="5257"/>
                  </a:lnTo>
                  <a:lnTo>
                    <a:pt x="1716" y="5091"/>
                  </a:lnTo>
                  <a:lnTo>
                    <a:pt x="1827" y="4925"/>
                  </a:lnTo>
                  <a:lnTo>
                    <a:pt x="1993" y="4814"/>
                  </a:lnTo>
                  <a:lnTo>
                    <a:pt x="2159" y="4704"/>
                  </a:lnTo>
                  <a:lnTo>
                    <a:pt x="2325" y="4648"/>
                  </a:lnTo>
                  <a:close/>
                  <a:moveTo>
                    <a:pt x="15602" y="1"/>
                  </a:moveTo>
                  <a:lnTo>
                    <a:pt x="4206" y="3099"/>
                  </a:lnTo>
                  <a:lnTo>
                    <a:pt x="2546" y="3099"/>
                  </a:lnTo>
                  <a:lnTo>
                    <a:pt x="2048" y="3154"/>
                  </a:lnTo>
                  <a:lnTo>
                    <a:pt x="1550" y="3265"/>
                  </a:lnTo>
                  <a:lnTo>
                    <a:pt x="1107" y="3542"/>
                  </a:lnTo>
                  <a:lnTo>
                    <a:pt x="775" y="3818"/>
                  </a:lnTo>
                  <a:lnTo>
                    <a:pt x="444" y="4206"/>
                  </a:lnTo>
                  <a:lnTo>
                    <a:pt x="222" y="4648"/>
                  </a:lnTo>
                  <a:lnTo>
                    <a:pt x="56" y="5091"/>
                  </a:lnTo>
                  <a:lnTo>
                    <a:pt x="1" y="5644"/>
                  </a:lnTo>
                  <a:lnTo>
                    <a:pt x="1" y="17096"/>
                  </a:lnTo>
                  <a:lnTo>
                    <a:pt x="56" y="17594"/>
                  </a:lnTo>
                  <a:lnTo>
                    <a:pt x="222" y="18092"/>
                  </a:lnTo>
                  <a:lnTo>
                    <a:pt x="444" y="18534"/>
                  </a:lnTo>
                  <a:lnTo>
                    <a:pt x="775" y="18866"/>
                  </a:lnTo>
                  <a:lnTo>
                    <a:pt x="1107" y="19198"/>
                  </a:lnTo>
                  <a:lnTo>
                    <a:pt x="1550" y="19420"/>
                  </a:lnTo>
                  <a:lnTo>
                    <a:pt x="2048" y="19586"/>
                  </a:lnTo>
                  <a:lnTo>
                    <a:pt x="2546" y="19641"/>
                  </a:lnTo>
                  <a:lnTo>
                    <a:pt x="16598" y="19641"/>
                  </a:lnTo>
                  <a:lnTo>
                    <a:pt x="16985" y="19530"/>
                  </a:lnTo>
                  <a:lnTo>
                    <a:pt x="17373" y="19475"/>
                  </a:lnTo>
                  <a:lnTo>
                    <a:pt x="17705" y="19309"/>
                  </a:lnTo>
                  <a:lnTo>
                    <a:pt x="18092" y="19143"/>
                  </a:lnTo>
                  <a:lnTo>
                    <a:pt x="18369" y="18977"/>
                  </a:lnTo>
                  <a:lnTo>
                    <a:pt x="18701" y="18756"/>
                  </a:lnTo>
                  <a:lnTo>
                    <a:pt x="18977" y="18479"/>
                  </a:lnTo>
                  <a:lnTo>
                    <a:pt x="19198" y="18203"/>
                  </a:lnTo>
                  <a:lnTo>
                    <a:pt x="19420" y="17926"/>
                  </a:lnTo>
                  <a:lnTo>
                    <a:pt x="19641" y="17594"/>
                  </a:lnTo>
                  <a:lnTo>
                    <a:pt x="19807" y="17262"/>
                  </a:lnTo>
                  <a:lnTo>
                    <a:pt x="19918" y="16930"/>
                  </a:lnTo>
                  <a:lnTo>
                    <a:pt x="20028" y="16543"/>
                  </a:lnTo>
                  <a:lnTo>
                    <a:pt x="20084" y="16156"/>
                  </a:lnTo>
                  <a:lnTo>
                    <a:pt x="20084" y="15768"/>
                  </a:lnTo>
                  <a:lnTo>
                    <a:pt x="20084" y="14275"/>
                  </a:lnTo>
                  <a:lnTo>
                    <a:pt x="20471" y="14164"/>
                  </a:lnTo>
                  <a:lnTo>
                    <a:pt x="20803" y="13943"/>
                  </a:lnTo>
                  <a:lnTo>
                    <a:pt x="21079" y="13721"/>
                  </a:lnTo>
                  <a:lnTo>
                    <a:pt x="21356" y="13445"/>
                  </a:lnTo>
                  <a:lnTo>
                    <a:pt x="21577" y="13113"/>
                  </a:lnTo>
                  <a:lnTo>
                    <a:pt x="21743" y="12725"/>
                  </a:lnTo>
                  <a:lnTo>
                    <a:pt x="21799" y="12338"/>
                  </a:lnTo>
                  <a:lnTo>
                    <a:pt x="21854" y="11896"/>
                  </a:lnTo>
                  <a:lnTo>
                    <a:pt x="21854" y="10789"/>
                  </a:lnTo>
                  <a:lnTo>
                    <a:pt x="21799" y="10402"/>
                  </a:lnTo>
                  <a:lnTo>
                    <a:pt x="21743" y="10015"/>
                  </a:lnTo>
                  <a:lnTo>
                    <a:pt x="21577" y="9627"/>
                  </a:lnTo>
                  <a:lnTo>
                    <a:pt x="21356" y="9295"/>
                  </a:lnTo>
                  <a:lnTo>
                    <a:pt x="21079" y="9019"/>
                  </a:lnTo>
                  <a:lnTo>
                    <a:pt x="20803" y="8742"/>
                  </a:lnTo>
                  <a:lnTo>
                    <a:pt x="20471" y="8576"/>
                  </a:lnTo>
                  <a:lnTo>
                    <a:pt x="20084" y="8466"/>
                  </a:lnTo>
                  <a:lnTo>
                    <a:pt x="20084" y="6972"/>
                  </a:lnTo>
                  <a:lnTo>
                    <a:pt x="20028" y="6308"/>
                  </a:lnTo>
                  <a:lnTo>
                    <a:pt x="19862" y="5644"/>
                  </a:lnTo>
                  <a:lnTo>
                    <a:pt x="19586" y="5091"/>
                  </a:lnTo>
                  <a:lnTo>
                    <a:pt x="19254" y="4593"/>
                  </a:lnTo>
                  <a:lnTo>
                    <a:pt x="18867" y="4095"/>
                  </a:lnTo>
                  <a:lnTo>
                    <a:pt x="18369" y="3763"/>
                  </a:lnTo>
                  <a:lnTo>
                    <a:pt x="17815" y="3431"/>
                  </a:lnTo>
                  <a:lnTo>
                    <a:pt x="17207" y="3210"/>
                  </a:lnTo>
                  <a:lnTo>
                    <a:pt x="16543" y="554"/>
                  </a:lnTo>
                  <a:lnTo>
                    <a:pt x="16377" y="333"/>
                  </a:lnTo>
                  <a:lnTo>
                    <a:pt x="16156" y="112"/>
                  </a:lnTo>
                  <a:lnTo>
                    <a:pt x="15879"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1"/>
            <p:cNvSpPr/>
            <p:nvPr/>
          </p:nvSpPr>
          <p:spPr>
            <a:xfrm rot="5400000">
              <a:off x="-103316" y="1625167"/>
              <a:ext cx="256839" cy="163853"/>
            </a:xfrm>
            <a:custGeom>
              <a:avLst/>
              <a:gdLst/>
              <a:ahLst/>
              <a:cxnLst/>
              <a:rect l="l" t="t" r="r" b="b"/>
              <a:pathLst>
                <a:path w="21854" h="13942" extrusionOk="0">
                  <a:moveTo>
                    <a:pt x="19309" y="1549"/>
                  </a:moveTo>
                  <a:lnTo>
                    <a:pt x="19530" y="1605"/>
                  </a:lnTo>
                  <a:lnTo>
                    <a:pt x="19696" y="1660"/>
                  </a:lnTo>
                  <a:lnTo>
                    <a:pt x="19862" y="1715"/>
                  </a:lnTo>
                  <a:lnTo>
                    <a:pt x="20028" y="1881"/>
                  </a:lnTo>
                  <a:lnTo>
                    <a:pt x="20139" y="1992"/>
                  </a:lnTo>
                  <a:lnTo>
                    <a:pt x="20249" y="2158"/>
                  </a:lnTo>
                  <a:lnTo>
                    <a:pt x="20305" y="2379"/>
                  </a:lnTo>
                  <a:lnTo>
                    <a:pt x="20305" y="2545"/>
                  </a:lnTo>
                  <a:lnTo>
                    <a:pt x="20305" y="3541"/>
                  </a:lnTo>
                  <a:lnTo>
                    <a:pt x="1550" y="3541"/>
                  </a:lnTo>
                  <a:lnTo>
                    <a:pt x="1550" y="2545"/>
                  </a:lnTo>
                  <a:lnTo>
                    <a:pt x="1605" y="2379"/>
                  </a:lnTo>
                  <a:lnTo>
                    <a:pt x="1661" y="2158"/>
                  </a:lnTo>
                  <a:lnTo>
                    <a:pt x="1716" y="1992"/>
                  </a:lnTo>
                  <a:lnTo>
                    <a:pt x="1882" y="1881"/>
                  </a:lnTo>
                  <a:lnTo>
                    <a:pt x="1992" y="1715"/>
                  </a:lnTo>
                  <a:lnTo>
                    <a:pt x="2158" y="1660"/>
                  </a:lnTo>
                  <a:lnTo>
                    <a:pt x="2380" y="1605"/>
                  </a:lnTo>
                  <a:lnTo>
                    <a:pt x="2546" y="1549"/>
                  </a:lnTo>
                  <a:close/>
                  <a:moveTo>
                    <a:pt x="3431" y="6197"/>
                  </a:moveTo>
                  <a:lnTo>
                    <a:pt x="3154" y="6252"/>
                  </a:lnTo>
                  <a:lnTo>
                    <a:pt x="2878" y="6418"/>
                  </a:lnTo>
                  <a:lnTo>
                    <a:pt x="2712" y="6694"/>
                  </a:lnTo>
                  <a:lnTo>
                    <a:pt x="2656" y="6971"/>
                  </a:lnTo>
                  <a:lnTo>
                    <a:pt x="2712" y="7248"/>
                  </a:lnTo>
                  <a:lnTo>
                    <a:pt x="2878" y="7524"/>
                  </a:lnTo>
                  <a:lnTo>
                    <a:pt x="3154" y="7690"/>
                  </a:lnTo>
                  <a:lnTo>
                    <a:pt x="3431" y="7746"/>
                  </a:lnTo>
                  <a:lnTo>
                    <a:pt x="10512" y="7746"/>
                  </a:lnTo>
                  <a:lnTo>
                    <a:pt x="10789" y="7690"/>
                  </a:lnTo>
                  <a:lnTo>
                    <a:pt x="11066" y="7524"/>
                  </a:lnTo>
                  <a:lnTo>
                    <a:pt x="11232" y="7248"/>
                  </a:lnTo>
                  <a:lnTo>
                    <a:pt x="11287" y="6971"/>
                  </a:lnTo>
                  <a:lnTo>
                    <a:pt x="11232" y="6694"/>
                  </a:lnTo>
                  <a:lnTo>
                    <a:pt x="11066" y="6418"/>
                  </a:lnTo>
                  <a:lnTo>
                    <a:pt x="10789" y="6252"/>
                  </a:lnTo>
                  <a:lnTo>
                    <a:pt x="10512" y="6197"/>
                  </a:lnTo>
                  <a:close/>
                  <a:moveTo>
                    <a:pt x="15824" y="6197"/>
                  </a:moveTo>
                  <a:lnTo>
                    <a:pt x="15492" y="6252"/>
                  </a:lnTo>
                  <a:lnTo>
                    <a:pt x="15270" y="6418"/>
                  </a:lnTo>
                  <a:lnTo>
                    <a:pt x="15104" y="6694"/>
                  </a:lnTo>
                  <a:lnTo>
                    <a:pt x="15049" y="6971"/>
                  </a:lnTo>
                  <a:lnTo>
                    <a:pt x="15104" y="7248"/>
                  </a:lnTo>
                  <a:lnTo>
                    <a:pt x="15270" y="7524"/>
                  </a:lnTo>
                  <a:lnTo>
                    <a:pt x="15492" y="7690"/>
                  </a:lnTo>
                  <a:lnTo>
                    <a:pt x="15824" y="7746"/>
                  </a:lnTo>
                  <a:lnTo>
                    <a:pt x="18424" y="7746"/>
                  </a:lnTo>
                  <a:lnTo>
                    <a:pt x="18756" y="7690"/>
                  </a:lnTo>
                  <a:lnTo>
                    <a:pt x="18977" y="7524"/>
                  </a:lnTo>
                  <a:lnTo>
                    <a:pt x="19143" y="7248"/>
                  </a:lnTo>
                  <a:lnTo>
                    <a:pt x="19198" y="6971"/>
                  </a:lnTo>
                  <a:lnTo>
                    <a:pt x="19143" y="6694"/>
                  </a:lnTo>
                  <a:lnTo>
                    <a:pt x="18977" y="6418"/>
                  </a:lnTo>
                  <a:lnTo>
                    <a:pt x="18756" y="6252"/>
                  </a:lnTo>
                  <a:lnTo>
                    <a:pt x="18424" y="6197"/>
                  </a:lnTo>
                  <a:close/>
                  <a:moveTo>
                    <a:pt x="3431" y="8852"/>
                  </a:moveTo>
                  <a:lnTo>
                    <a:pt x="3154" y="8907"/>
                  </a:lnTo>
                  <a:lnTo>
                    <a:pt x="2878" y="9073"/>
                  </a:lnTo>
                  <a:lnTo>
                    <a:pt x="2712" y="9295"/>
                  </a:lnTo>
                  <a:lnTo>
                    <a:pt x="2656" y="9627"/>
                  </a:lnTo>
                  <a:lnTo>
                    <a:pt x="2712" y="9903"/>
                  </a:lnTo>
                  <a:lnTo>
                    <a:pt x="2878" y="10180"/>
                  </a:lnTo>
                  <a:lnTo>
                    <a:pt x="3154" y="10346"/>
                  </a:lnTo>
                  <a:lnTo>
                    <a:pt x="3431" y="10401"/>
                  </a:lnTo>
                  <a:lnTo>
                    <a:pt x="6086" y="10401"/>
                  </a:lnTo>
                  <a:lnTo>
                    <a:pt x="6418" y="10346"/>
                  </a:lnTo>
                  <a:lnTo>
                    <a:pt x="6640" y="10180"/>
                  </a:lnTo>
                  <a:lnTo>
                    <a:pt x="6806" y="9903"/>
                  </a:lnTo>
                  <a:lnTo>
                    <a:pt x="6861" y="9627"/>
                  </a:lnTo>
                  <a:lnTo>
                    <a:pt x="6806" y="9295"/>
                  </a:lnTo>
                  <a:lnTo>
                    <a:pt x="6640" y="9073"/>
                  </a:lnTo>
                  <a:lnTo>
                    <a:pt x="6418" y="8907"/>
                  </a:lnTo>
                  <a:lnTo>
                    <a:pt x="6086" y="8852"/>
                  </a:lnTo>
                  <a:close/>
                  <a:moveTo>
                    <a:pt x="20305" y="5090"/>
                  </a:moveTo>
                  <a:lnTo>
                    <a:pt x="20305" y="11397"/>
                  </a:lnTo>
                  <a:lnTo>
                    <a:pt x="20305" y="11563"/>
                  </a:lnTo>
                  <a:lnTo>
                    <a:pt x="20249" y="11784"/>
                  </a:lnTo>
                  <a:lnTo>
                    <a:pt x="20139" y="11950"/>
                  </a:lnTo>
                  <a:lnTo>
                    <a:pt x="20028" y="12116"/>
                  </a:lnTo>
                  <a:lnTo>
                    <a:pt x="19862" y="12227"/>
                  </a:lnTo>
                  <a:lnTo>
                    <a:pt x="19696" y="12282"/>
                  </a:lnTo>
                  <a:lnTo>
                    <a:pt x="19530" y="12338"/>
                  </a:lnTo>
                  <a:lnTo>
                    <a:pt x="19309" y="12393"/>
                  </a:lnTo>
                  <a:lnTo>
                    <a:pt x="2546" y="12393"/>
                  </a:lnTo>
                  <a:lnTo>
                    <a:pt x="2380" y="12338"/>
                  </a:lnTo>
                  <a:lnTo>
                    <a:pt x="2158" y="12282"/>
                  </a:lnTo>
                  <a:lnTo>
                    <a:pt x="1992" y="12227"/>
                  </a:lnTo>
                  <a:lnTo>
                    <a:pt x="1882" y="12116"/>
                  </a:lnTo>
                  <a:lnTo>
                    <a:pt x="1716" y="11950"/>
                  </a:lnTo>
                  <a:lnTo>
                    <a:pt x="1661" y="11784"/>
                  </a:lnTo>
                  <a:lnTo>
                    <a:pt x="1605" y="11563"/>
                  </a:lnTo>
                  <a:lnTo>
                    <a:pt x="1550" y="11397"/>
                  </a:lnTo>
                  <a:lnTo>
                    <a:pt x="1550" y="5090"/>
                  </a:lnTo>
                  <a:close/>
                  <a:moveTo>
                    <a:pt x="2546" y="0"/>
                  </a:moveTo>
                  <a:lnTo>
                    <a:pt x="2048" y="56"/>
                  </a:lnTo>
                  <a:lnTo>
                    <a:pt x="1550" y="222"/>
                  </a:lnTo>
                  <a:lnTo>
                    <a:pt x="1163" y="443"/>
                  </a:lnTo>
                  <a:lnTo>
                    <a:pt x="775" y="775"/>
                  </a:lnTo>
                  <a:lnTo>
                    <a:pt x="443" y="1162"/>
                  </a:lnTo>
                  <a:lnTo>
                    <a:pt x="222" y="1549"/>
                  </a:lnTo>
                  <a:lnTo>
                    <a:pt x="56" y="2047"/>
                  </a:lnTo>
                  <a:lnTo>
                    <a:pt x="1" y="2545"/>
                  </a:lnTo>
                  <a:lnTo>
                    <a:pt x="1" y="11397"/>
                  </a:lnTo>
                  <a:lnTo>
                    <a:pt x="56" y="11895"/>
                  </a:lnTo>
                  <a:lnTo>
                    <a:pt x="222" y="12393"/>
                  </a:lnTo>
                  <a:lnTo>
                    <a:pt x="443" y="12780"/>
                  </a:lnTo>
                  <a:lnTo>
                    <a:pt x="775" y="13167"/>
                  </a:lnTo>
                  <a:lnTo>
                    <a:pt x="1163" y="13499"/>
                  </a:lnTo>
                  <a:lnTo>
                    <a:pt x="1550" y="13721"/>
                  </a:lnTo>
                  <a:lnTo>
                    <a:pt x="2048" y="13887"/>
                  </a:lnTo>
                  <a:lnTo>
                    <a:pt x="2546" y="13942"/>
                  </a:lnTo>
                  <a:lnTo>
                    <a:pt x="19309" y="13942"/>
                  </a:lnTo>
                  <a:lnTo>
                    <a:pt x="19862" y="13887"/>
                  </a:lnTo>
                  <a:lnTo>
                    <a:pt x="20305" y="13721"/>
                  </a:lnTo>
                  <a:lnTo>
                    <a:pt x="20747" y="13499"/>
                  </a:lnTo>
                  <a:lnTo>
                    <a:pt x="21135" y="13167"/>
                  </a:lnTo>
                  <a:lnTo>
                    <a:pt x="21411" y="12780"/>
                  </a:lnTo>
                  <a:lnTo>
                    <a:pt x="21688" y="12393"/>
                  </a:lnTo>
                  <a:lnTo>
                    <a:pt x="21799" y="11895"/>
                  </a:lnTo>
                  <a:lnTo>
                    <a:pt x="21854" y="11397"/>
                  </a:lnTo>
                  <a:lnTo>
                    <a:pt x="21854" y="2545"/>
                  </a:lnTo>
                  <a:lnTo>
                    <a:pt x="21799" y="2047"/>
                  </a:lnTo>
                  <a:lnTo>
                    <a:pt x="21688" y="1549"/>
                  </a:lnTo>
                  <a:lnTo>
                    <a:pt x="21411" y="1162"/>
                  </a:lnTo>
                  <a:lnTo>
                    <a:pt x="21135" y="775"/>
                  </a:lnTo>
                  <a:lnTo>
                    <a:pt x="20747" y="443"/>
                  </a:lnTo>
                  <a:lnTo>
                    <a:pt x="20305" y="222"/>
                  </a:lnTo>
                  <a:lnTo>
                    <a:pt x="19862" y="56"/>
                  </a:lnTo>
                  <a:lnTo>
                    <a:pt x="19309"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1"/>
            <p:cNvSpPr/>
            <p:nvPr/>
          </p:nvSpPr>
          <p:spPr>
            <a:xfrm rot="4927602">
              <a:off x="6631638" y="75292"/>
              <a:ext cx="230846" cy="230846"/>
            </a:xfrm>
            <a:custGeom>
              <a:avLst/>
              <a:gdLst/>
              <a:ahLst/>
              <a:cxnLst/>
              <a:rect l="l" t="t" r="r" b="b"/>
              <a:pathLst>
                <a:path w="19641" h="19641" extrusionOk="0">
                  <a:moveTo>
                    <a:pt x="16377" y="1826"/>
                  </a:moveTo>
                  <a:lnTo>
                    <a:pt x="17760" y="3264"/>
                  </a:lnTo>
                  <a:lnTo>
                    <a:pt x="13887" y="7137"/>
                  </a:lnTo>
                  <a:lnTo>
                    <a:pt x="12504" y="5754"/>
                  </a:lnTo>
                  <a:lnTo>
                    <a:pt x="16377" y="1826"/>
                  </a:lnTo>
                  <a:close/>
                  <a:moveTo>
                    <a:pt x="11397" y="6860"/>
                  </a:moveTo>
                  <a:lnTo>
                    <a:pt x="12780" y="8243"/>
                  </a:lnTo>
                  <a:lnTo>
                    <a:pt x="5146" y="15878"/>
                  </a:lnTo>
                  <a:lnTo>
                    <a:pt x="3763" y="14495"/>
                  </a:lnTo>
                  <a:lnTo>
                    <a:pt x="11397" y="6860"/>
                  </a:lnTo>
                  <a:close/>
                  <a:moveTo>
                    <a:pt x="2933" y="15823"/>
                  </a:moveTo>
                  <a:lnTo>
                    <a:pt x="3763" y="16708"/>
                  </a:lnTo>
                  <a:lnTo>
                    <a:pt x="2269" y="17372"/>
                  </a:lnTo>
                  <a:lnTo>
                    <a:pt x="2933" y="15823"/>
                  </a:lnTo>
                  <a:close/>
                  <a:moveTo>
                    <a:pt x="16377" y="0"/>
                  </a:moveTo>
                  <a:lnTo>
                    <a:pt x="16100" y="56"/>
                  </a:lnTo>
                  <a:lnTo>
                    <a:pt x="15823" y="222"/>
                  </a:lnTo>
                  <a:lnTo>
                    <a:pt x="15325" y="719"/>
                  </a:lnTo>
                  <a:lnTo>
                    <a:pt x="14883" y="443"/>
                  </a:lnTo>
                  <a:lnTo>
                    <a:pt x="14495" y="277"/>
                  </a:lnTo>
                  <a:lnTo>
                    <a:pt x="13998" y="111"/>
                  </a:lnTo>
                  <a:lnTo>
                    <a:pt x="13555" y="111"/>
                  </a:lnTo>
                  <a:lnTo>
                    <a:pt x="13112" y="166"/>
                  </a:lnTo>
                  <a:lnTo>
                    <a:pt x="12614" y="277"/>
                  </a:lnTo>
                  <a:lnTo>
                    <a:pt x="12227" y="498"/>
                  </a:lnTo>
                  <a:lnTo>
                    <a:pt x="11840" y="830"/>
                  </a:lnTo>
                  <a:lnTo>
                    <a:pt x="6861" y="5809"/>
                  </a:lnTo>
                  <a:lnTo>
                    <a:pt x="6639" y="6086"/>
                  </a:lnTo>
                  <a:lnTo>
                    <a:pt x="6584" y="6362"/>
                  </a:lnTo>
                  <a:lnTo>
                    <a:pt x="6639" y="6639"/>
                  </a:lnTo>
                  <a:lnTo>
                    <a:pt x="6861" y="6916"/>
                  </a:lnTo>
                  <a:lnTo>
                    <a:pt x="7082" y="7082"/>
                  </a:lnTo>
                  <a:lnTo>
                    <a:pt x="7359" y="7137"/>
                  </a:lnTo>
                  <a:lnTo>
                    <a:pt x="7691" y="7082"/>
                  </a:lnTo>
                  <a:lnTo>
                    <a:pt x="7912" y="6916"/>
                  </a:lnTo>
                  <a:lnTo>
                    <a:pt x="12946" y="1937"/>
                  </a:lnTo>
                  <a:lnTo>
                    <a:pt x="13057" y="1826"/>
                  </a:lnTo>
                  <a:lnTo>
                    <a:pt x="13223" y="1715"/>
                  </a:lnTo>
                  <a:lnTo>
                    <a:pt x="13555" y="1660"/>
                  </a:lnTo>
                  <a:lnTo>
                    <a:pt x="13887" y="1715"/>
                  </a:lnTo>
                  <a:lnTo>
                    <a:pt x="14219" y="1826"/>
                  </a:lnTo>
                  <a:lnTo>
                    <a:pt x="10844" y="5201"/>
                  </a:lnTo>
                  <a:lnTo>
                    <a:pt x="2103" y="13942"/>
                  </a:lnTo>
                  <a:lnTo>
                    <a:pt x="1937" y="14163"/>
                  </a:lnTo>
                  <a:lnTo>
                    <a:pt x="56" y="18534"/>
                  </a:lnTo>
                  <a:lnTo>
                    <a:pt x="1" y="18755"/>
                  </a:lnTo>
                  <a:lnTo>
                    <a:pt x="1" y="19032"/>
                  </a:lnTo>
                  <a:lnTo>
                    <a:pt x="111" y="19198"/>
                  </a:lnTo>
                  <a:lnTo>
                    <a:pt x="222" y="19419"/>
                  </a:lnTo>
                  <a:lnTo>
                    <a:pt x="498" y="19585"/>
                  </a:lnTo>
                  <a:lnTo>
                    <a:pt x="775" y="19640"/>
                  </a:lnTo>
                  <a:lnTo>
                    <a:pt x="1052" y="19585"/>
                  </a:lnTo>
                  <a:lnTo>
                    <a:pt x="5422" y="17704"/>
                  </a:lnTo>
                  <a:lnTo>
                    <a:pt x="5478" y="17649"/>
                  </a:lnTo>
                  <a:lnTo>
                    <a:pt x="5699" y="17538"/>
                  </a:lnTo>
                  <a:lnTo>
                    <a:pt x="14440" y="8797"/>
                  </a:lnTo>
                  <a:lnTo>
                    <a:pt x="19419" y="3818"/>
                  </a:lnTo>
                  <a:lnTo>
                    <a:pt x="19585" y="3541"/>
                  </a:lnTo>
                  <a:lnTo>
                    <a:pt x="19641" y="3264"/>
                  </a:lnTo>
                  <a:lnTo>
                    <a:pt x="19585" y="2932"/>
                  </a:lnTo>
                  <a:lnTo>
                    <a:pt x="19419" y="2711"/>
                  </a:lnTo>
                  <a:lnTo>
                    <a:pt x="16930" y="222"/>
                  </a:lnTo>
                  <a:lnTo>
                    <a:pt x="16653" y="56"/>
                  </a:lnTo>
                  <a:lnTo>
                    <a:pt x="16377"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1"/>
            <p:cNvSpPr/>
            <p:nvPr/>
          </p:nvSpPr>
          <p:spPr>
            <a:xfrm rot="-3553085">
              <a:off x="3947705" y="-134277"/>
              <a:ext cx="248406" cy="248394"/>
            </a:xfrm>
            <a:custGeom>
              <a:avLst/>
              <a:gdLst/>
              <a:ahLst/>
              <a:cxnLst/>
              <a:rect l="l" t="t" r="r" b="b"/>
              <a:pathLst>
                <a:path w="21135" h="21134" extrusionOk="0">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1"/>
            <p:cNvSpPr/>
            <p:nvPr/>
          </p:nvSpPr>
          <p:spPr>
            <a:xfrm rot="-1984896">
              <a:off x="8641157" y="228047"/>
              <a:ext cx="252295" cy="230176"/>
            </a:xfrm>
            <a:custGeom>
              <a:avLst/>
              <a:gdLst/>
              <a:ahLst/>
              <a:cxnLst/>
              <a:rect l="l" t="t" r="r" b="b"/>
              <a:pathLst>
                <a:path w="21467" h="19585" extrusionOk="0">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1"/>
            <p:cNvSpPr/>
            <p:nvPr/>
          </p:nvSpPr>
          <p:spPr>
            <a:xfrm rot="2331123">
              <a:off x="8385919" y="1374021"/>
              <a:ext cx="264644" cy="215224"/>
            </a:xfrm>
            <a:custGeom>
              <a:avLst/>
              <a:gdLst/>
              <a:ahLst/>
              <a:cxnLst/>
              <a:rect l="l" t="t" r="r" b="b"/>
              <a:pathLst>
                <a:path w="22518" h="18313" extrusionOk="0">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1"/>
            <p:cNvSpPr/>
            <p:nvPr/>
          </p:nvSpPr>
          <p:spPr>
            <a:xfrm>
              <a:off x="7630487" y="180096"/>
              <a:ext cx="256839" cy="173620"/>
            </a:xfrm>
            <a:custGeom>
              <a:avLst/>
              <a:gdLst/>
              <a:ahLst/>
              <a:cxnLst/>
              <a:rect l="l" t="t" r="r" b="b"/>
              <a:pathLst>
                <a:path w="21854" h="14773" extrusionOk="0">
                  <a:moveTo>
                    <a:pt x="19751" y="1495"/>
                  </a:moveTo>
                  <a:lnTo>
                    <a:pt x="19973" y="1605"/>
                  </a:lnTo>
                  <a:lnTo>
                    <a:pt x="10899" y="8189"/>
                  </a:lnTo>
                  <a:lnTo>
                    <a:pt x="1826" y="1605"/>
                  </a:lnTo>
                  <a:lnTo>
                    <a:pt x="2103" y="1495"/>
                  </a:lnTo>
                  <a:close/>
                  <a:moveTo>
                    <a:pt x="20305" y="3265"/>
                  </a:moveTo>
                  <a:lnTo>
                    <a:pt x="20305" y="12670"/>
                  </a:lnTo>
                  <a:lnTo>
                    <a:pt x="20249" y="12891"/>
                  </a:lnTo>
                  <a:lnTo>
                    <a:pt x="20139" y="13057"/>
                  </a:lnTo>
                  <a:lnTo>
                    <a:pt x="19973" y="13168"/>
                  </a:lnTo>
                  <a:lnTo>
                    <a:pt x="19751" y="13223"/>
                  </a:lnTo>
                  <a:lnTo>
                    <a:pt x="2103" y="13223"/>
                  </a:lnTo>
                  <a:lnTo>
                    <a:pt x="1882" y="13168"/>
                  </a:lnTo>
                  <a:lnTo>
                    <a:pt x="1716" y="13057"/>
                  </a:lnTo>
                  <a:lnTo>
                    <a:pt x="1605" y="12891"/>
                  </a:lnTo>
                  <a:lnTo>
                    <a:pt x="1550" y="12670"/>
                  </a:lnTo>
                  <a:lnTo>
                    <a:pt x="1550" y="3265"/>
                  </a:lnTo>
                  <a:lnTo>
                    <a:pt x="10457" y="9738"/>
                  </a:lnTo>
                  <a:lnTo>
                    <a:pt x="10678" y="9849"/>
                  </a:lnTo>
                  <a:lnTo>
                    <a:pt x="10899" y="9904"/>
                  </a:lnTo>
                  <a:lnTo>
                    <a:pt x="11176" y="9849"/>
                  </a:lnTo>
                  <a:lnTo>
                    <a:pt x="11397" y="9738"/>
                  </a:lnTo>
                  <a:lnTo>
                    <a:pt x="20305" y="3265"/>
                  </a:lnTo>
                  <a:close/>
                  <a:moveTo>
                    <a:pt x="1660" y="1"/>
                  </a:moveTo>
                  <a:lnTo>
                    <a:pt x="1273" y="167"/>
                  </a:lnTo>
                  <a:lnTo>
                    <a:pt x="941" y="333"/>
                  </a:lnTo>
                  <a:lnTo>
                    <a:pt x="609" y="609"/>
                  </a:lnTo>
                  <a:lnTo>
                    <a:pt x="332" y="886"/>
                  </a:lnTo>
                  <a:lnTo>
                    <a:pt x="166" y="1273"/>
                  </a:lnTo>
                  <a:lnTo>
                    <a:pt x="56" y="1661"/>
                  </a:lnTo>
                  <a:lnTo>
                    <a:pt x="0" y="2048"/>
                  </a:lnTo>
                  <a:lnTo>
                    <a:pt x="0" y="12670"/>
                  </a:lnTo>
                  <a:lnTo>
                    <a:pt x="56" y="13113"/>
                  </a:lnTo>
                  <a:lnTo>
                    <a:pt x="166" y="13500"/>
                  </a:lnTo>
                  <a:lnTo>
                    <a:pt x="332" y="13832"/>
                  </a:lnTo>
                  <a:lnTo>
                    <a:pt x="609" y="14164"/>
                  </a:lnTo>
                  <a:lnTo>
                    <a:pt x="941" y="14385"/>
                  </a:lnTo>
                  <a:lnTo>
                    <a:pt x="1273" y="14606"/>
                  </a:lnTo>
                  <a:lnTo>
                    <a:pt x="1660" y="14717"/>
                  </a:lnTo>
                  <a:lnTo>
                    <a:pt x="2103" y="14772"/>
                  </a:lnTo>
                  <a:lnTo>
                    <a:pt x="19751" y="14772"/>
                  </a:lnTo>
                  <a:lnTo>
                    <a:pt x="20194" y="14717"/>
                  </a:lnTo>
                  <a:lnTo>
                    <a:pt x="20581" y="14606"/>
                  </a:lnTo>
                  <a:lnTo>
                    <a:pt x="20913" y="14385"/>
                  </a:lnTo>
                  <a:lnTo>
                    <a:pt x="21245" y="14164"/>
                  </a:lnTo>
                  <a:lnTo>
                    <a:pt x="21466" y="13832"/>
                  </a:lnTo>
                  <a:lnTo>
                    <a:pt x="21688" y="13500"/>
                  </a:lnTo>
                  <a:lnTo>
                    <a:pt x="21798" y="13113"/>
                  </a:lnTo>
                  <a:lnTo>
                    <a:pt x="21854" y="12670"/>
                  </a:lnTo>
                  <a:lnTo>
                    <a:pt x="21854" y="2048"/>
                  </a:lnTo>
                  <a:lnTo>
                    <a:pt x="21798" y="1661"/>
                  </a:lnTo>
                  <a:lnTo>
                    <a:pt x="21688" y="1273"/>
                  </a:lnTo>
                  <a:lnTo>
                    <a:pt x="21466" y="886"/>
                  </a:lnTo>
                  <a:lnTo>
                    <a:pt x="21245" y="609"/>
                  </a:lnTo>
                  <a:lnTo>
                    <a:pt x="20913" y="333"/>
                  </a:lnTo>
                  <a:lnTo>
                    <a:pt x="20581" y="167"/>
                  </a:lnTo>
                  <a:lnTo>
                    <a:pt x="20194"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40;p1"/>
            <p:cNvSpPr/>
            <p:nvPr/>
          </p:nvSpPr>
          <p:spPr>
            <a:xfrm rot="8100000">
              <a:off x="8968383" y="1844236"/>
              <a:ext cx="173602" cy="256819"/>
            </a:xfrm>
            <a:custGeom>
              <a:avLst/>
              <a:gdLst/>
              <a:ahLst/>
              <a:cxnLst/>
              <a:rect l="l" t="t" r="r" b="b"/>
              <a:pathLst>
                <a:path w="14772" h="21853" extrusionOk="0">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1"/>
            <p:cNvSpPr/>
            <p:nvPr/>
          </p:nvSpPr>
          <p:spPr>
            <a:xfrm rot="7963969">
              <a:off x="7880180" y="1013110"/>
              <a:ext cx="121603" cy="256839"/>
            </a:xfrm>
            <a:custGeom>
              <a:avLst/>
              <a:gdLst/>
              <a:ahLst/>
              <a:cxnLst/>
              <a:rect l="l" t="t" r="r" b="b"/>
              <a:pathLst>
                <a:path w="10347" h="21854" extrusionOk="0">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1"/>
            <p:cNvSpPr/>
            <p:nvPr/>
          </p:nvSpPr>
          <p:spPr>
            <a:xfrm rot="-1104941">
              <a:off x="7153238" y="421725"/>
              <a:ext cx="152797" cy="256824"/>
            </a:xfrm>
            <a:custGeom>
              <a:avLst/>
              <a:gdLst/>
              <a:ahLst/>
              <a:cxnLst/>
              <a:rect l="l" t="t" r="r" b="b"/>
              <a:pathLst>
                <a:path w="13002" h="21854" extrusionOk="0">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1"/>
            <p:cNvSpPr/>
            <p:nvPr/>
          </p:nvSpPr>
          <p:spPr>
            <a:xfrm>
              <a:off x="8141728" y="-53915"/>
              <a:ext cx="205481" cy="256193"/>
            </a:xfrm>
            <a:custGeom>
              <a:avLst/>
              <a:gdLst/>
              <a:ahLst/>
              <a:cxnLst/>
              <a:rect l="l" t="t" r="r" b="b"/>
              <a:pathLst>
                <a:path w="17484" h="21799" extrusionOk="0">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1"/>
            <p:cNvSpPr/>
            <p:nvPr/>
          </p:nvSpPr>
          <p:spPr>
            <a:xfrm rot="8808818">
              <a:off x="9026329" y="553339"/>
              <a:ext cx="256823" cy="256823"/>
            </a:xfrm>
            <a:custGeom>
              <a:avLst/>
              <a:gdLst/>
              <a:ahLst/>
              <a:cxnLst/>
              <a:rect l="l" t="t" r="r" b="b"/>
              <a:pathLst>
                <a:path w="21854" h="21854" extrusionOk="0">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1"/>
            <p:cNvSpPr/>
            <p:nvPr/>
          </p:nvSpPr>
          <p:spPr>
            <a:xfrm rot="-3372917">
              <a:off x="8680750" y="969381"/>
              <a:ext cx="215215" cy="236028"/>
            </a:xfrm>
            <a:custGeom>
              <a:avLst/>
              <a:gdLst/>
              <a:ahLst/>
              <a:cxnLst/>
              <a:rect l="l" t="t" r="r" b="b"/>
              <a:pathLst>
                <a:path w="18313" h="20084" extrusionOk="0">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1"/>
            <p:cNvSpPr/>
            <p:nvPr/>
          </p:nvSpPr>
          <p:spPr>
            <a:xfrm rot="-2281671">
              <a:off x="8539643" y="1947424"/>
              <a:ext cx="194420" cy="256837"/>
            </a:xfrm>
            <a:custGeom>
              <a:avLst/>
              <a:gdLst/>
              <a:ahLst/>
              <a:cxnLst/>
              <a:rect l="l" t="t" r="r" b="b"/>
              <a:pathLst>
                <a:path w="16543" h="21854" extrusionOk="0">
                  <a:moveTo>
                    <a:pt x="11232" y="2601"/>
                  </a:moveTo>
                  <a:lnTo>
                    <a:pt x="13887" y="5256"/>
                  </a:lnTo>
                  <a:lnTo>
                    <a:pt x="11232" y="5256"/>
                  </a:lnTo>
                  <a:lnTo>
                    <a:pt x="11232" y="2601"/>
                  </a:lnTo>
                  <a:close/>
                  <a:moveTo>
                    <a:pt x="9683" y="1550"/>
                  </a:moveTo>
                  <a:lnTo>
                    <a:pt x="9683" y="6031"/>
                  </a:lnTo>
                  <a:lnTo>
                    <a:pt x="9738" y="6363"/>
                  </a:lnTo>
                  <a:lnTo>
                    <a:pt x="9904" y="6584"/>
                  </a:lnTo>
                  <a:lnTo>
                    <a:pt x="10181" y="6750"/>
                  </a:lnTo>
                  <a:lnTo>
                    <a:pt x="10457" y="6805"/>
                  </a:lnTo>
                  <a:lnTo>
                    <a:pt x="14994" y="6805"/>
                  </a:lnTo>
                  <a:lnTo>
                    <a:pt x="14994" y="20304"/>
                  </a:lnTo>
                  <a:lnTo>
                    <a:pt x="1550" y="20304"/>
                  </a:lnTo>
                  <a:lnTo>
                    <a:pt x="1550" y="1550"/>
                  </a:lnTo>
                  <a:close/>
                  <a:moveTo>
                    <a:pt x="775" y="0"/>
                  </a:moveTo>
                  <a:lnTo>
                    <a:pt x="443" y="56"/>
                  </a:lnTo>
                  <a:lnTo>
                    <a:pt x="222" y="222"/>
                  </a:lnTo>
                  <a:lnTo>
                    <a:pt x="56" y="443"/>
                  </a:lnTo>
                  <a:lnTo>
                    <a:pt x="1" y="775"/>
                  </a:lnTo>
                  <a:lnTo>
                    <a:pt x="1" y="21079"/>
                  </a:lnTo>
                  <a:lnTo>
                    <a:pt x="56" y="21356"/>
                  </a:lnTo>
                  <a:lnTo>
                    <a:pt x="222" y="21577"/>
                  </a:lnTo>
                  <a:lnTo>
                    <a:pt x="443" y="21743"/>
                  </a:lnTo>
                  <a:lnTo>
                    <a:pt x="775" y="21853"/>
                  </a:lnTo>
                  <a:lnTo>
                    <a:pt x="15768" y="21853"/>
                  </a:lnTo>
                  <a:lnTo>
                    <a:pt x="16045" y="21743"/>
                  </a:lnTo>
                  <a:lnTo>
                    <a:pt x="16322" y="21577"/>
                  </a:lnTo>
                  <a:lnTo>
                    <a:pt x="16488" y="21356"/>
                  </a:lnTo>
                  <a:lnTo>
                    <a:pt x="16543" y="21079"/>
                  </a:lnTo>
                  <a:lnTo>
                    <a:pt x="16543" y="6031"/>
                  </a:lnTo>
                  <a:lnTo>
                    <a:pt x="16488" y="5754"/>
                  </a:lnTo>
                  <a:lnTo>
                    <a:pt x="16322" y="5533"/>
                  </a:lnTo>
                  <a:lnTo>
                    <a:pt x="16322" y="5478"/>
                  </a:lnTo>
                  <a:lnTo>
                    <a:pt x="11010" y="222"/>
                  </a:lnTo>
                  <a:lnTo>
                    <a:pt x="10789" y="56"/>
                  </a:lnTo>
                  <a:lnTo>
                    <a:pt x="10457"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1"/>
            <p:cNvSpPr/>
            <p:nvPr/>
          </p:nvSpPr>
          <p:spPr>
            <a:xfrm rot="-1748319">
              <a:off x="5572629" y="-99230"/>
              <a:ext cx="256835" cy="194419"/>
            </a:xfrm>
            <a:custGeom>
              <a:avLst/>
              <a:gdLst/>
              <a:ahLst/>
              <a:cxnLst/>
              <a:rect l="l" t="t" r="r" b="b"/>
              <a:pathLst>
                <a:path w="21854" h="16543" extrusionOk="0">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1"/>
            <p:cNvSpPr/>
            <p:nvPr/>
          </p:nvSpPr>
          <p:spPr>
            <a:xfrm rot="1789591">
              <a:off x="9066422" y="16341"/>
              <a:ext cx="215209" cy="256821"/>
            </a:xfrm>
            <a:custGeom>
              <a:avLst/>
              <a:gdLst/>
              <a:ahLst/>
              <a:cxnLst/>
              <a:rect l="l" t="t" r="r" b="b"/>
              <a:pathLst>
                <a:path w="18313" h="21854" extrusionOk="0">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1"/>
            <p:cNvSpPr/>
            <p:nvPr/>
          </p:nvSpPr>
          <p:spPr>
            <a:xfrm>
              <a:off x="8836715" y="1319218"/>
              <a:ext cx="246438" cy="241244"/>
            </a:xfrm>
            <a:custGeom>
              <a:avLst/>
              <a:gdLst/>
              <a:ahLst/>
              <a:cxnLst/>
              <a:rect l="l" t="t" r="r" b="b"/>
              <a:pathLst>
                <a:path w="20969" h="20527" extrusionOk="0">
                  <a:moveTo>
                    <a:pt x="14883" y="1827"/>
                  </a:moveTo>
                  <a:lnTo>
                    <a:pt x="19143" y="6086"/>
                  </a:lnTo>
                  <a:lnTo>
                    <a:pt x="10844" y="16377"/>
                  </a:lnTo>
                  <a:lnTo>
                    <a:pt x="4980" y="10512"/>
                  </a:lnTo>
                  <a:lnTo>
                    <a:pt x="14883" y="1827"/>
                  </a:lnTo>
                  <a:close/>
                  <a:moveTo>
                    <a:pt x="4316" y="12006"/>
                  </a:moveTo>
                  <a:lnTo>
                    <a:pt x="9406" y="17096"/>
                  </a:lnTo>
                  <a:lnTo>
                    <a:pt x="9406" y="17096"/>
                  </a:lnTo>
                  <a:lnTo>
                    <a:pt x="9018" y="16985"/>
                  </a:lnTo>
                  <a:lnTo>
                    <a:pt x="8687" y="16930"/>
                  </a:lnTo>
                  <a:lnTo>
                    <a:pt x="8299" y="16930"/>
                  </a:lnTo>
                  <a:lnTo>
                    <a:pt x="7912" y="16985"/>
                  </a:lnTo>
                  <a:lnTo>
                    <a:pt x="7469" y="17096"/>
                  </a:lnTo>
                  <a:lnTo>
                    <a:pt x="7027" y="17262"/>
                  </a:lnTo>
                  <a:lnTo>
                    <a:pt x="6529" y="17483"/>
                  </a:lnTo>
                  <a:lnTo>
                    <a:pt x="6086" y="17815"/>
                  </a:lnTo>
                  <a:lnTo>
                    <a:pt x="3597" y="15270"/>
                  </a:lnTo>
                  <a:lnTo>
                    <a:pt x="3873" y="14828"/>
                  </a:lnTo>
                  <a:lnTo>
                    <a:pt x="4150" y="14385"/>
                  </a:lnTo>
                  <a:lnTo>
                    <a:pt x="4316" y="13942"/>
                  </a:lnTo>
                  <a:lnTo>
                    <a:pt x="4427" y="13445"/>
                  </a:lnTo>
                  <a:lnTo>
                    <a:pt x="4482" y="13057"/>
                  </a:lnTo>
                  <a:lnTo>
                    <a:pt x="4427" y="12725"/>
                  </a:lnTo>
                  <a:lnTo>
                    <a:pt x="4371" y="12338"/>
                  </a:lnTo>
                  <a:lnTo>
                    <a:pt x="4316" y="12006"/>
                  </a:lnTo>
                  <a:close/>
                  <a:moveTo>
                    <a:pt x="3431" y="17317"/>
                  </a:moveTo>
                  <a:lnTo>
                    <a:pt x="4095" y="17981"/>
                  </a:lnTo>
                  <a:lnTo>
                    <a:pt x="3209" y="18866"/>
                  </a:lnTo>
                  <a:lnTo>
                    <a:pt x="2214" y="18534"/>
                  </a:lnTo>
                  <a:lnTo>
                    <a:pt x="3431" y="17317"/>
                  </a:lnTo>
                  <a:close/>
                  <a:moveTo>
                    <a:pt x="14938" y="1"/>
                  </a:moveTo>
                  <a:lnTo>
                    <a:pt x="14662" y="56"/>
                  </a:lnTo>
                  <a:lnTo>
                    <a:pt x="14385" y="167"/>
                  </a:lnTo>
                  <a:lnTo>
                    <a:pt x="3375" y="9904"/>
                  </a:lnTo>
                  <a:lnTo>
                    <a:pt x="3320" y="9904"/>
                  </a:lnTo>
                  <a:lnTo>
                    <a:pt x="2435" y="10789"/>
                  </a:lnTo>
                  <a:lnTo>
                    <a:pt x="2269" y="11066"/>
                  </a:lnTo>
                  <a:lnTo>
                    <a:pt x="2214" y="11342"/>
                  </a:lnTo>
                  <a:lnTo>
                    <a:pt x="2269" y="11674"/>
                  </a:lnTo>
                  <a:lnTo>
                    <a:pt x="2435" y="11896"/>
                  </a:lnTo>
                  <a:lnTo>
                    <a:pt x="2656" y="12227"/>
                  </a:lnTo>
                  <a:lnTo>
                    <a:pt x="2822" y="12504"/>
                  </a:lnTo>
                  <a:lnTo>
                    <a:pt x="2933" y="12836"/>
                  </a:lnTo>
                  <a:lnTo>
                    <a:pt x="2877" y="13223"/>
                  </a:lnTo>
                  <a:lnTo>
                    <a:pt x="2767" y="13611"/>
                  </a:lnTo>
                  <a:lnTo>
                    <a:pt x="2601" y="13998"/>
                  </a:lnTo>
                  <a:lnTo>
                    <a:pt x="2324" y="14385"/>
                  </a:lnTo>
                  <a:lnTo>
                    <a:pt x="1992" y="14772"/>
                  </a:lnTo>
                  <a:lnTo>
                    <a:pt x="1826" y="15049"/>
                  </a:lnTo>
                  <a:lnTo>
                    <a:pt x="1771" y="15326"/>
                  </a:lnTo>
                  <a:lnTo>
                    <a:pt x="1826" y="15602"/>
                  </a:lnTo>
                  <a:lnTo>
                    <a:pt x="1992" y="15879"/>
                  </a:lnTo>
                  <a:lnTo>
                    <a:pt x="2324" y="16211"/>
                  </a:lnTo>
                  <a:lnTo>
                    <a:pt x="222" y="18313"/>
                  </a:lnTo>
                  <a:lnTo>
                    <a:pt x="111" y="18479"/>
                  </a:lnTo>
                  <a:lnTo>
                    <a:pt x="1" y="18645"/>
                  </a:lnTo>
                  <a:lnTo>
                    <a:pt x="1" y="18811"/>
                  </a:lnTo>
                  <a:lnTo>
                    <a:pt x="1" y="19032"/>
                  </a:lnTo>
                  <a:lnTo>
                    <a:pt x="111" y="19198"/>
                  </a:lnTo>
                  <a:lnTo>
                    <a:pt x="222" y="19364"/>
                  </a:lnTo>
                  <a:lnTo>
                    <a:pt x="333" y="19530"/>
                  </a:lnTo>
                  <a:lnTo>
                    <a:pt x="499" y="19586"/>
                  </a:lnTo>
                  <a:lnTo>
                    <a:pt x="3154" y="20471"/>
                  </a:lnTo>
                  <a:lnTo>
                    <a:pt x="3431" y="20526"/>
                  </a:lnTo>
                  <a:lnTo>
                    <a:pt x="3707" y="20471"/>
                  </a:lnTo>
                  <a:lnTo>
                    <a:pt x="3984" y="20305"/>
                  </a:lnTo>
                  <a:lnTo>
                    <a:pt x="5201" y="19088"/>
                  </a:lnTo>
                  <a:lnTo>
                    <a:pt x="5533" y="19420"/>
                  </a:lnTo>
                  <a:lnTo>
                    <a:pt x="5754" y="19586"/>
                  </a:lnTo>
                  <a:lnTo>
                    <a:pt x="6086" y="19641"/>
                  </a:lnTo>
                  <a:lnTo>
                    <a:pt x="6363" y="19586"/>
                  </a:lnTo>
                  <a:lnTo>
                    <a:pt x="6640" y="19420"/>
                  </a:lnTo>
                  <a:lnTo>
                    <a:pt x="7027" y="19032"/>
                  </a:lnTo>
                  <a:lnTo>
                    <a:pt x="7414" y="18811"/>
                  </a:lnTo>
                  <a:lnTo>
                    <a:pt x="7801" y="18590"/>
                  </a:lnTo>
                  <a:lnTo>
                    <a:pt x="8189" y="18479"/>
                  </a:lnTo>
                  <a:lnTo>
                    <a:pt x="8521" y="18479"/>
                  </a:lnTo>
                  <a:lnTo>
                    <a:pt x="8853" y="18534"/>
                  </a:lnTo>
                  <a:lnTo>
                    <a:pt x="9184" y="18700"/>
                  </a:lnTo>
                  <a:lnTo>
                    <a:pt x="9516" y="18977"/>
                  </a:lnTo>
                  <a:lnTo>
                    <a:pt x="9738" y="19143"/>
                  </a:lnTo>
                  <a:lnTo>
                    <a:pt x="10014" y="19198"/>
                  </a:lnTo>
                  <a:lnTo>
                    <a:pt x="10346" y="19143"/>
                  </a:lnTo>
                  <a:lnTo>
                    <a:pt x="10568" y="18977"/>
                  </a:lnTo>
                  <a:lnTo>
                    <a:pt x="11453" y="18092"/>
                  </a:lnTo>
                  <a:lnTo>
                    <a:pt x="11508" y="18036"/>
                  </a:lnTo>
                  <a:lnTo>
                    <a:pt x="20803" y="6529"/>
                  </a:lnTo>
                  <a:lnTo>
                    <a:pt x="20913" y="6308"/>
                  </a:lnTo>
                  <a:lnTo>
                    <a:pt x="20969" y="6031"/>
                  </a:lnTo>
                  <a:lnTo>
                    <a:pt x="20913" y="5755"/>
                  </a:lnTo>
                  <a:lnTo>
                    <a:pt x="20747" y="5533"/>
                  </a:lnTo>
                  <a:lnTo>
                    <a:pt x="15436" y="222"/>
                  </a:lnTo>
                  <a:lnTo>
                    <a:pt x="15215" y="56"/>
                  </a:lnTo>
                  <a:lnTo>
                    <a:pt x="1493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1"/>
            <p:cNvSpPr/>
            <p:nvPr/>
          </p:nvSpPr>
          <p:spPr>
            <a:xfrm>
              <a:off x="4445577" y="-92335"/>
              <a:ext cx="256839" cy="256839"/>
            </a:xfrm>
            <a:custGeom>
              <a:avLst/>
              <a:gdLst/>
              <a:ahLst/>
              <a:cxnLst/>
              <a:rect l="l" t="t" r="r" b="b"/>
              <a:pathLst>
                <a:path w="21854" h="21854" extrusionOk="0">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1"/>
            <p:cNvSpPr/>
            <p:nvPr/>
          </p:nvSpPr>
          <p:spPr>
            <a:xfrm rot="-1964817">
              <a:off x="7620084" y="553324"/>
              <a:ext cx="256848" cy="256848"/>
            </a:xfrm>
            <a:custGeom>
              <a:avLst/>
              <a:gdLst/>
              <a:ahLst/>
              <a:cxnLst/>
              <a:rect l="l" t="t" r="r" b="b"/>
              <a:pathLst>
                <a:path w="21854" h="21854" extrusionOk="0">
                  <a:moveTo>
                    <a:pt x="4205" y="11010"/>
                  </a:moveTo>
                  <a:lnTo>
                    <a:pt x="10844" y="17649"/>
                  </a:lnTo>
                  <a:lnTo>
                    <a:pt x="4205" y="17649"/>
                  </a:lnTo>
                  <a:lnTo>
                    <a:pt x="4205" y="11010"/>
                  </a:lnTo>
                  <a:close/>
                  <a:moveTo>
                    <a:pt x="3320" y="8410"/>
                  </a:moveTo>
                  <a:lnTo>
                    <a:pt x="3098" y="8465"/>
                  </a:lnTo>
                  <a:lnTo>
                    <a:pt x="2932" y="8576"/>
                  </a:lnTo>
                  <a:lnTo>
                    <a:pt x="2767" y="8742"/>
                  </a:lnTo>
                  <a:lnTo>
                    <a:pt x="2656" y="8908"/>
                  </a:lnTo>
                  <a:lnTo>
                    <a:pt x="2656" y="9129"/>
                  </a:lnTo>
                  <a:lnTo>
                    <a:pt x="2656" y="18424"/>
                  </a:lnTo>
                  <a:lnTo>
                    <a:pt x="2711" y="18700"/>
                  </a:lnTo>
                  <a:lnTo>
                    <a:pt x="2877" y="18977"/>
                  </a:lnTo>
                  <a:lnTo>
                    <a:pt x="3098" y="19143"/>
                  </a:lnTo>
                  <a:lnTo>
                    <a:pt x="3430" y="19198"/>
                  </a:lnTo>
                  <a:lnTo>
                    <a:pt x="12670" y="19198"/>
                  </a:lnTo>
                  <a:lnTo>
                    <a:pt x="12891" y="19143"/>
                  </a:lnTo>
                  <a:lnTo>
                    <a:pt x="13112" y="19088"/>
                  </a:lnTo>
                  <a:lnTo>
                    <a:pt x="13278" y="18922"/>
                  </a:lnTo>
                  <a:lnTo>
                    <a:pt x="13389" y="18700"/>
                  </a:lnTo>
                  <a:lnTo>
                    <a:pt x="13444" y="18479"/>
                  </a:lnTo>
                  <a:lnTo>
                    <a:pt x="13444" y="18258"/>
                  </a:lnTo>
                  <a:lnTo>
                    <a:pt x="13389" y="18036"/>
                  </a:lnTo>
                  <a:lnTo>
                    <a:pt x="13223" y="17870"/>
                  </a:lnTo>
                  <a:lnTo>
                    <a:pt x="3984" y="8631"/>
                  </a:lnTo>
                  <a:lnTo>
                    <a:pt x="3762" y="8465"/>
                  </a:lnTo>
                  <a:lnTo>
                    <a:pt x="3596" y="8410"/>
                  </a:lnTo>
                  <a:close/>
                  <a:moveTo>
                    <a:pt x="1549" y="2656"/>
                  </a:moveTo>
                  <a:lnTo>
                    <a:pt x="3209" y="4316"/>
                  </a:lnTo>
                  <a:lnTo>
                    <a:pt x="2877" y="4648"/>
                  </a:lnTo>
                  <a:lnTo>
                    <a:pt x="2711" y="4869"/>
                  </a:lnTo>
                  <a:lnTo>
                    <a:pt x="2656" y="5201"/>
                  </a:lnTo>
                  <a:lnTo>
                    <a:pt x="2711" y="5478"/>
                  </a:lnTo>
                  <a:lnTo>
                    <a:pt x="2877" y="5754"/>
                  </a:lnTo>
                  <a:lnTo>
                    <a:pt x="3154" y="5920"/>
                  </a:lnTo>
                  <a:lnTo>
                    <a:pt x="3430" y="5976"/>
                  </a:lnTo>
                  <a:lnTo>
                    <a:pt x="3707" y="5920"/>
                  </a:lnTo>
                  <a:lnTo>
                    <a:pt x="3984" y="5754"/>
                  </a:lnTo>
                  <a:lnTo>
                    <a:pt x="4316" y="5367"/>
                  </a:lnTo>
                  <a:lnTo>
                    <a:pt x="5422" y="6529"/>
                  </a:lnTo>
                  <a:lnTo>
                    <a:pt x="5090" y="6861"/>
                  </a:lnTo>
                  <a:lnTo>
                    <a:pt x="4924" y="7082"/>
                  </a:lnTo>
                  <a:lnTo>
                    <a:pt x="4869" y="7414"/>
                  </a:lnTo>
                  <a:lnTo>
                    <a:pt x="4924" y="7691"/>
                  </a:lnTo>
                  <a:lnTo>
                    <a:pt x="5090" y="7912"/>
                  </a:lnTo>
                  <a:lnTo>
                    <a:pt x="5311" y="8133"/>
                  </a:lnTo>
                  <a:lnTo>
                    <a:pt x="5643" y="8189"/>
                  </a:lnTo>
                  <a:lnTo>
                    <a:pt x="5920" y="8133"/>
                  </a:lnTo>
                  <a:lnTo>
                    <a:pt x="6197" y="7912"/>
                  </a:lnTo>
                  <a:lnTo>
                    <a:pt x="6529" y="7580"/>
                  </a:lnTo>
                  <a:lnTo>
                    <a:pt x="7635" y="8742"/>
                  </a:lnTo>
                  <a:lnTo>
                    <a:pt x="7303" y="9074"/>
                  </a:lnTo>
                  <a:lnTo>
                    <a:pt x="7137" y="9295"/>
                  </a:lnTo>
                  <a:lnTo>
                    <a:pt x="7082" y="9572"/>
                  </a:lnTo>
                  <a:lnTo>
                    <a:pt x="7137" y="9904"/>
                  </a:lnTo>
                  <a:lnTo>
                    <a:pt x="7303" y="10125"/>
                  </a:lnTo>
                  <a:lnTo>
                    <a:pt x="7524" y="10291"/>
                  </a:lnTo>
                  <a:lnTo>
                    <a:pt x="7856" y="10346"/>
                  </a:lnTo>
                  <a:lnTo>
                    <a:pt x="8133" y="10291"/>
                  </a:lnTo>
                  <a:lnTo>
                    <a:pt x="8354" y="10125"/>
                  </a:lnTo>
                  <a:lnTo>
                    <a:pt x="8742" y="9793"/>
                  </a:lnTo>
                  <a:lnTo>
                    <a:pt x="9848" y="10900"/>
                  </a:lnTo>
                  <a:lnTo>
                    <a:pt x="9516" y="11232"/>
                  </a:lnTo>
                  <a:lnTo>
                    <a:pt x="9350" y="11508"/>
                  </a:lnTo>
                  <a:lnTo>
                    <a:pt x="9239" y="11785"/>
                  </a:lnTo>
                  <a:lnTo>
                    <a:pt x="9350" y="12117"/>
                  </a:lnTo>
                  <a:lnTo>
                    <a:pt x="9516" y="12338"/>
                  </a:lnTo>
                  <a:lnTo>
                    <a:pt x="9737" y="12504"/>
                  </a:lnTo>
                  <a:lnTo>
                    <a:pt x="10014" y="12559"/>
                  </a:lnTo>
                  <a:lnTo>
                    <a:pt x="10346" y="12504"/>
                  </a:lnTo>
                  <a:lnTo>
                    <a:pt x="10567" y="12338"/>
                  </a:lnTo>
                  <a:lnTo>
                    <a:pt x="10899" y="12006"/>
                  </a:lnTo>
                  <a:lnTo>
                    <a:pt x="12061" y="13113"/>
                  </a:lnTo>
                  <a:lnTo>
                    <a:pt x="11674" y="13445"/>
                  </a:lnTo>
                  <a:lnTo>
                    <a:pt x="11508" y="13721"/>
                  </a:lnTo>
                  <a:lnTo>
                    <a:pt x="11452" y="13998"/>
                  </a:lnTo>
                  <a:lnTo>
                    <a:pt x="11508" y="14330"/>
                  </a:lnTo>
                  <a:lnTo>
                    <a:pt x="11674" y="14551"/>
                  </a:lnTo>
                  <a:lnTo>
                    <a:pt x="11950" y="14717"/>
                  </a:lnTo>
                  <a:lnTo>
                    <a:pt x="12227" y="14772"/>
                  </a:lnTo>
                  <a:lnTo>
                    <a:pt x="12559" y="14717"/>
                  </a:lnTo>
                  <a:lnTo>
                    <a:pt x="12780" y="14551"/>
                  </a:lnTo>
                  <a:lnTo>
                    <a:pt x="13112" y="14219"/>
                  </a:lnTo>
                  <a:lnTo>
                    <a:pt x="14219" y="15326"/>
                  </a:lnTo>
                  <a:lnTo>
                    <a:pt x="13887" y="15657"/>
                  </a:lnTo>
                  <a:lnTo>
                    <a:pt x="13721" y="15934"/>
                  </a:lnTo>
                  <a:lnTo>
                    <a:pt x="13665" y="16211"/>
                  </a:lnTo>
                  <a:lnTo>
                    <a:pt x="13721" y="16487"/>
                  </a:lnTo>
                  <a:lnTo>
                    <a:pt x="13887" y="16764"/>
                  </a:lnTo>
                  <a:lnTo>
                    <a:pt x="14163" y="16930"/>
                  </a:lnTo>
                  <a:lnTo>
                    <a:pt x="14440" y="16985"/>
                  </a:lnTo>
                  <a:lnTo>
                    <a:pt x="14717" y="16930"/>
                  </a:lnTo>
                  <a:lnTo>
                    <a:pt x="14993" y="16764"/>
                  </a:lnTo>
                  <a:lnTo>
                    <a:pt x="15325" y="16432"/>
                  </a:lnTo>
                  <a:lnTo>
                    <a:pt x="16432" y="17538"/>
                  </a:lnTo>
                  <a:lnTo>
                    <a:pt x="16100" y="17870"/>
                  </a:lnTo>
                  <a:lnTo>
                    <a:pt x="15934" y="18147"/>
                  </a:lnTo>
                  <a:lnTo>
                    <a:pt x="15878" y="18424"/>
                  </a:lnTo>
                  <a:lnTo>
                    <a:pt x="15934" y="18700"/>
                  </a:lnTo>
                  <a:lnTo>
                    <a:pt x="16100" y="18977"/>
                  </a:lnTo>
                  <a:lnTo>
                    <a:pt x="16376" y="19143"/>
                  </a:lnTo>
                  <a:lnTo>
                    <a:pt x="16653" y="19198"/>
                  </a:lnTo>
                  <a:lnTo>
                    <a:pt x="16930" y="19143"/>
                  </a:lnTo>
                  <a:lnTo>
                    <a:pt x="17206" y="18977"/>
                  </a:lnTo>
                  <a:lnTo>
                    <a:pt x="17538" y="18645"/>
                  </a:lnTo>
                  <a:lnTo>
                    <a:pt x="19198" y="20305"/>
                  </a:lnTo>
                  <a:lnTo>
                    <a:pt x="1549" y="20305"/>
                  </a:lnTo>
                  <a:lnTo>
                    <a:pt x="1549" y="2656"/>
                  </a:lnTo>
                  <a:close/>
                  <a:moveTo>
                    <a:pt x="720" y="1"/>
                  </a:moveTo>
                  <a:lnTo>
                    <a:pt x="498" y="56"/>
                  </a:lnTo>
                  <a:lnTo>
                    <a:pt x="277" y="167"/>
                  </a:lnTo>
                  <a:lnTo>
                    <a:pt x="111" y="333"/>
                  </a:lnTo>
                  <a:lnTo>
                    <a:pt x="56" y="554"/>
                  </a:lnTo>
                  <a:lnTo>
                    <a:pt x="0" y="775"/>
                  </a:lnTo>
                  <a:lnTo>
                    <a:pt x="0" y="21079"/>
                  </a:lnTo>
                  <a:lnTo>
                    <a:pt x="56" y="21356"/>
                  </a:lnTo>
                  <a:lnTo>
                    <a:pt x="222" y="21632"/>
                  </a:lnTo>
                  <a:lnTo>
                    <a:pt x="443" y="21798"/>
                  </a:lnTo>
                  <a:lnTo>
                    <a:pt x="775" y="21854"/>
                  </a:lnTo>
                  <a:lnTo>
                    <a:pt x="21079" y="21854"/>
                  </a:lnTo>
                  <a:lnTo>
                    <a:pt x="21300" y="21798"/>
                  </a:lnTo>
                  <a:lnTo>
                    <a:pt x="21521" y="21743"/>
                  </a:lnTo>
                  <a:lnTo>
                    <a:pt x="21687" y="21577"/>
                  </a:lnTo>
                  <a:lnTo>
                    <a:pt x="21798" y="21356"/>
                  </a:lnTo>
                  <a:lnTo>
                    <a:pt x="21853" y="21135"/>
                  </a:lnTo>
                  <a:lnTo>
                    <a:pt x="21853" y="20913"/>
                  </a:lnTo>
                  <a:lnTo>
                    <a:pt x="21743" y="20692"/>
                  </a:lnTo>
                  <a:lnTo>
                    <a:pt x="21632" y="20526"/>
                  </a:lnTo>
                  <a:lnTo>
                    <a:pt x="1328" y="222"/>
                  </a:lnTo>
                  <a:lnTo>
                    <a:pt x="1107" y="111"/>
                  </a:lnTo>
                  <a:lnTo>
                    <a:pt x="941"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1"/>
            <p:cNvSpPr/>
            <p:nvPr/>
          </p:nvSpPr>
          <p:spPr>
            <a:xfrm rot="-1447329">
              <a:off x="7082181" y="-59542"/>
              <a:ext cx="256810" cy="256163"/>
            </a:xfrm>
            <a:custGeom>
              <a:avLst/>
              <a:gdLst/>
              <a:ahLst/>
              <a:cxnLst/>
              <a:rect l="l" t="t" r="r" b="b"/>
              <a:pathLst>
                <a:path w="21854" h="21799" extrusionOk="0">
                  <a:moveTo>
                    <a:pt x="8742" y="4150"/>
                  </a:moveTo>
                  <a:lnTo>
                    <a:pt x="9018" y="4205"/>
                  </a:lnTo>
                  <a:lnTo>
                    <a:pt x="9295" y="4261"/>
                  </a:lnTo>
                  <a:lnTo>
                    <a:pt x="9516" y="4427"/>
                  </a:lnTo>
                  <a:lnTo>
                    <a:pt x="9737" y="4593"/>
                  </a:lnTo>
                  <a:lnTo>
                    <a:pt x="9903" y="4814"/>
                  </a:lnTo>
                  <a:lnTo>
                    <a:pt x="10069" y="5035"/>
                  </a:lnTo>
                  <a:lnTo>
                    <a:pt x="10125" y="5312"/>
                  </a:lnTo>
                  <a:lnTo>
                    <a:pt x="10180" y="5589"/>
                  </a:lnTo>
                  <a:lnTo>
                    <a:pt x="10125" y="5921"/>
                  </a:lnTo>
                  <a:lnTo>
                    <a:pt x="10069" y="6142"/>
                  </a:lnTo>
                  <a:lnTo>
                    <a:pt x="9903" y="6418"/>
                  </a:lnTo>
                  <a:lnTo>
                    <a:pt x="9737" y="6640"/>
                  </a:lnTo>
                  <a:lnTo>
                    <a:pt x="9516" y="6806"/>
                  </a:lnTo>
                  <a:lnTo>
                    <a:pt x="9295" y="6916"/>
                  </a:lnTo>
                  <a:lnTo>
                    <a:pt x="9018" y="7027"/>
                  </a:lnTo>
                  <a:lnTo>
                    <a:pt x="6086" y="7027"/>
                  </a:lnTo>
                  <a:lnTo>
                    <a:pt x="5865" y="6972"/>
                  </a:lnTo>
                  <a:lnTo>
                    <a:pt x="5699" y="6861"/>
                  </a:lnTo>
                  <a:lnTo>
                    <a:pt x="5588" y="6695"/>
                  </a:lnTo>
                  <a:lnTo>
                    <a:pt x="5533" y="6474"/>
                  </a:lnTo>
                  <a:lnTo>
                    <a:pt x="5588" y="6252"/>
                  </a:lnTo>
                  <a:lnTo>
                    <a:pt x="5699" y="6087"/>
                  </a:lnTo>
                  <a:lnTo>
                    <a:pt x="5865" y="5976"/>
                  </a:lnTo>
                  <a:lnTo>
                    <a:pt x="6086" y="5921"/>
                  </a:lnTo>
                  <a:lnTo>
                    <a:pt x="6307" y="5976"/>
                  </a:lnTo>
                  <a:lnTo>
                    <a:pt x="6473" y="6031"/>
                  </a:lnTo>
                  <a:lnTo>
                    <a:pt x="6639" y="6031"/>
                  </a:lnTo>
                  <a:lnTo>
                    <a:pt x="6805" y="5976"/>
                  </a:lnTo>
                  <a:lnTo>
                    <a:pt x="6971" y="5921"/>
                  </a:lnTo>
                  <a:lnTo>
                    <a:pt x="7082" y="5810"/>
                  </a:lnTo>
                  <a:lnTo>
                    <a:pt x="7192" y="5699"/>
                  </a:lnTo>
                  <a:lnTo>
                    <a:pt x="7303" y="5533"/>
                  </a:lnTo>
                  <a:lnTo>
                    <a:pt x="7303" y="5367"/>
                  </a:lnTo>
                  <a:lnTo>
                    <a:pt x="7358" y="5146"/>
                  </a:lnTo>
                  <a:lnTo>
                    <a:pt x="7469" y="4869"/>
                  </a:lnTo>
                  <a:lnTo>
                    <a:pt x="7635" y="4703"/>
                  </a:lnTo>
                  <a:lnTo>
                    <a:pt x="7801" y="4537"/>
                  </a:lnTo>
                  <a:lnTo>
                    <a:pt x="8022" y="4371"/>
                  </a:lnTo>
                  <a:lnTo>
                    <a:pt x="8244" y="4261"/>
                  </a:lnTo>
                  <a:lnTo>
                    <a:pt x="8465" y="4205"/>
                  </a:lnTo>
                  <a:lnTo>
                    <a:pt x="8742" y="4150"/>
                  </a:lnTo>
                  <a:close/>
                  <a:moveTo>
                    <a:pt x="8742" y="2601"/>
                  </a:moveTo>
                  <a:lnTo>
                    <a:pt x="8299" y="2656"/>
                  </a:lnTo>
                  <a:lnTo>
                    <a:pt x="7856" y="2767"/>
                  </a:lnTo>
                  <a:lnTo>
                    <a:pt x="7469" y="2933"/>
                  </a:lnTo>
                  <a:lnTo>
                    <a:pt x="7082" y="3099"/>
                  </a:lnTo>
                  <a:lnTo>
                    <a:pt x="6750" y="3376"/>
                  </a:lnTo>
                  <a:lnTo>
                    <a:pt x="6473" y="3652"/>
                  </a:lnTo>
                  <a:lnTo>
                    <a:pt x="6197" y="4040"/>
                  </a:lnTo>
                  <a:lnTo>
                    <a:pt x="6031" y="4371"/>
                  </a:lnTo>
                  <a:lnTo>
                    <a:pt x="5588" y="4427"/>
                  </a:lnTo>
                  <a:lnTo>
                    <a:pt x="5201" y="4593"/>
                  </a:lnTo>
                  <a:lnTo>
                    <a:pt x="4869" y="4759"/>
                  </a:lnTo>
                  <a:lnTo>
                    <a:pt x="4592" y="5035"/>
                  </a:lnTo>
                  <a:lnTo>
                    <a:pt x="4316" y="5312"/>
                  </a:lnTo>
                  <a:lnTo>
                    <a:pt x="4150" y="5699"/>
                  </a:lnTo>
                  <a:lnTo>
                    <a:pt x="4039" y="6087"/>
                  </a:lnTo>
                  <a:lnTo>
                    <a:pt x="3984" y="6474"/>
                  </a:lnTo>
                  <a:lnTo>
                    <a:pt x="4039" y="6916"/>
                  </a:lnTo>
                  <a:lnTo>
                    <a:pt x="4150" y="7304"/>
                  </a:lnTo>
                  <a:lnTo>
                    <a:pt x="4371" y="7636"/>
                  </a:lnTo>
                  <a:lnTo>
                    <a:pt x="4592" y="7968"/>
                  </a:lnTo>
                  <a:lnTo>
                    <a:pt x="4924" y="8244"/>
                  </a:lnTo>
                  <a:lnTo>
                    <a:pt x="5256" y="8410"/>
                  </a:lnTo>
                  <a:lnTo>
                    <a:pt x="5643" y="8521"/>
                  </a:lnTo>
                  <a:lnTo>
                    <a:pt x="6086" y="8576"/>
                  </a:lnTo>
                  <a:lnTo>
                    <a:pt x="8742" y="8576"/>
                  </a:lnTo>
                  <a:lnTo>
                    <a:pt x="9350" y="8521"/>
                  </a:lnTo>
                  <a:lnTo>
                    <a:pt x="9903" y="8355"/>
                  </a:lnTo>
                  <a:lnTo>
                    <a:pt x="10401" y="8078"/>
                  </a:lnTo>
                  <a:lnTo>
                    <a:pt x="10844" y="7691"/>
                  </a:lnTo>
                  <a:lnTo>
                    <a:pt x="11176" y="7248"/>
                  </a:lnTo>
                  <a:lnTo>
                    <a:pt x="11452" y="6750"/>
                  </a:lnTo>
                  <a:lnTo>
                    <a:pt x="11674" y="6197"/>
                  </a:lnTo>
                  <a:lnTo>
                    <a:pt x="11729" y="5589"/>
                  </a:lnTo>
                  <a:lnTo>
                    <a:pt x="11674" y="4980"/>
                  </a:lnTo>
                  <a:lnTo>
                    <a:pt x="11452" y="4427"/>
                  </a:lnTo>
                  <a:lnTo>
                    <a:pt x="11176" y="3929"/>
                  </a:lnTo>
                  <a:lnTo>
                    <a:pt x="10844" y="3486"/>
                  </a:lnTo>
                  <a:lnTo>
                    <a:pt x="10401" y="3154"/>
                  </a:lnTo>
                  <a:lnTo>
                    <a:pt x="9903" y="2878"/>
                  </a:lnTo>
                  <a:lnTo>
                    <a:pt x="9350" y="2712"/>
                  </a:lnTo>
                  <a:lnTo>
                    <a:pt x="8742" y="2601"/>
                  </a:lnTo>
                  <a:close/>
                  <a:moveTo>
                    <a:pt x="15546" y="9517"/>
                  </a:moveTo>
                  <a:lnTo>
                    <a:pt x="15712" y="9572"/>
                  </a:lnTo>
                  <a:lnTo>
                    <a:pt x="15823" y="9683"/>
                  </a:lnTo>
                  <a:lnTo>
                    <a:pt x="15934" y="9849"/>
                  </a:lnTo>
                  <a:lnTo>
                    <a:pt x="18534" y="14994"/>
                  </a:lnTo>
                  <a:lnTo>
                    <a:pt x="4648" y="14994"/>
                  </a:lnTo>
                  <a:lnTo>
                    <a:pt x="5256" y="13998"/>
                  </a:lnTo>
                  <a:lnTo>
                    <a:pt x="5588" y="13500"/>
                  </a:lnTo>
                  <a:lnTo>
                    <a:pt x="5920" y="13057"/>
                  </a:lnTo>
                  <a:lnTo>
                    <a:pt x="6307" y="12670"/>
                  </a:lnTo>
                  <a:lnTo>
                    <a:pt x="6639" y="12393"/>
                  </a:lnTo>
                  <a:lnTo>
                    <a:pt x="7027" y="12172"/>
                  </a:lnTo>
                  <a:lnTo>
                    <a:pt x="7248" y="12117"/>
                  </a:lnTo>
                  <a:lnTo>
                    <a:pt x="7690" y="12117"/>
                  </a:lnTo>
                  <a:lnTo>
                    <a:pt x="7967" y="12172"/>
                  </a:lnTo>
                  <a:lnTo>
                    <a:pt x="8465" y="12393"/>
                  </a:lnTo>
                  <a:lnTo>
                    <a:pt x="8963" y="12670"/>
                  </a:lnTo>
                  <a:lnTo>
                    <a:pt x="9461" y="13002"/>
                  </a:lnTo>
                  <a:lnTo>
                    <a:pt x="9903" y="13389"/>
                  </a:lnTo>
                  <a:lnTo>
                    <a:pt x="10235" y="13777"/>
                  </a:lnTo>
                  <a:lnTo>
                    <a:pt x="10733" y="14440"/>
                  </a:lnTo>
                  <a:lnTo>
                    <a:pt x="10844" y="14551"/>
                  </a:lnTo>
                  <a:lnTo>
                    <a:pt x="11010" y="14662"/>
                  </a:lnTo>
                  <a:lnTo>
                    <a:pt x="11176" y="14717"/>
                  </a:lnTo>
                  <a:lnTo>
                    <a:pt x="11397" y="14772"/>
                  </a:lnTo>
                  <a:lnTo>
                    <a:pt x="11618" y="14717"/>
                  </a:lnTo>
                  <a:lnTo>
                    <a:pt x="11784" y="14662"/>
                  </a:lnTo>
                  <a:lnTo>
                    <a:pt x="11950" y="14551"/>
                  </a:lnTo>
                  <a:lnTo>
                    <a:pt x="12061" y="14385"/>
                  </a:lnTo>
                  <a:lnTo>
                    <a:pt x="14717" y="9793"/>
                  </a:lnTo>
                  <a:lnTo>
                    <a:pt x="14827" y="9683"/>
                  </a:lnTo>
                  <a:lnTo>
                    <a:pt x="14993" y="9572"/>
                  </a:lnTo>
                  <a:lnTo>
                    <a:pt x="15159" y="9517"/>
                  </a:lnTo>
                  <a:close/>
                  <a:moveTo>
                    <a:pt x="20304" y="1550"/>
                  </a:moveTo>
                  <a:lnTo>
                    <a:pt x="20304" y="14994"/>
                  </a:lnTo>
                  <a:lnTo>
                    <a:pt x="20249" y="14994"/>
                  </a:lnTo>
                  <a:lnTo>
                    <a:pt x="17317" y="9185"/>
                  </a:lnTo>
                  <a:lnTo>
                    <a:pt x="17151" y="8908"/>
                  </a:lnTo>
                  <a:lnTo>
                    <a:pt x="16985" y="8631"/>
                  </a:lnTo>
                  <a:lnTo>
                    <a:pt x="16764" y="8410"/>
                  </a:lnTo>
                  <a:lnTo>
                    <a:pt x="16487" y="8244"/>
                  </a:lnTo>
                  <a:lnTo>
                    <a:pt x="16210" y="8133"/>
                  </a:lnTo>
                  <a:lnTo>
                    <a:pt x="15934" y="8023"/>
                  </a:lnTo>
                  <a:lnTo>
                    <a:pt x="15657" y="7968"/>
                  </a:lnTo>
                  <a:lnTo>
                    <a:pt x="15325" y="7912"/>
                  </a:lnTo>
                  <a:lnTo>
                    <a:pt x="15049" y="7968"/>
                  </a:lnTo>
                  <a:lnTo>
                    <a:pt x="14717" y="8023"/>
                  </a:lnTo>
                  <a:lnTo>
                    <a:pt x="14440" y="8078"/>
                  </a:lnTo>
                  <a:lnTo>
                    <a:pt x="14219" y="8244"/>
                  </a:lnTo>
                  <a:lnTo>
                    <a:pt x="13942" y="8410"/>
                  </a:lnTo>
                  <a:lnTo>
                    <a:pt x="13721" y="8576"/>
                  </a:lnTo>
                  <a:lnTo>
                    <a:pt x="13555" y="8797"/>
                  </a:lnTo>
                  <a:lnTo>
                    <a:pt x="13389" y="9019"/>
                  </a:lnTo>
                  <a:lnTo>
                    <a:pt x="11286" y="12615"/>
                  </a:lnTo>
                  <a:lnTo>
                    <a:pt x="10567" y="11951"/>
                  </a:lnTo>
                  <a:lnTo>
                    <a:pt x="10125" y="11619"/>
                  </a:lnTo>
                  <a:lnTo>
                    <a:pt x="9682" y="11287"/>
                  </a:lnTo>
                  <a:lnTo>
                    <a:pt x="9129" y="11010"/>
                  </a:lnTo>
                  <a:lnTo>
                    <a:pt x="8576" y="10789"/>
                  </a:lnTo>
                  <a:lnTo>
                    <a:pt x="8022" y="10623"/>
                  </a:lnTo>
                  <a:lnTo>
                    <a:pt x="7414" y="10568"/>
                  </a:lnTo>
                  <a:lnTo>
                    <a:pt x="6971" y="10623"/>
                  </a:lnTo>
                  <a:lnTo>
                    <a:pt x="6584" y="10734"/>
                  </a:lnTo>
                  <a:lnTo>
                    <a:pt x="6197" y="10844"/>
                  </a:lnTo>
                  <a:lnTo>
                    <a:pt x="5865" y="11066"/>
                  </a:lnTo>
                  <a:lnTo>
                    <a:pt x="5477" y="11342"/>
                  </a:lnTo>
                  <a:lnTo>
                    <a:pt x="5145" y="11619"/>
                  </a:lnTo>
                  <a:lnTo>
                    <a:pt x="4537" y="12283"/>
                  </a:lnTo>
                  <a:lnTo>
                    <a:pt x="3984" y="13002"/>
                  </a:lnTo>
                  <a:lnTo>
                    <a:pt x="3541" y="13777"/>
                  </a:lnTo>
                  <a:lnTo>
                    <a:pt x="3209" y="14440"/>
                  </a:lnTo>
                  <a:lnTo>
                    <a:pt x="2933" y="14994"/>
                  </a:lnTo>
                  <a:lnTo>
                    <a:pt x="1549" y="14994"/>
                  </a:lnTo>
                  <a:lnTo>
                    <a:pt x="1549" y="1550"/>
                  </a:lnTo>
                  <a:close/>
                  <a:moveTo>
                    <a:pt x="20304" y="16543"/>
                  </a:moveTo>
                  <a:lnTo>
                    <a:pt x="20304" y="20305"/>
                  </a:lnTo>
                  <a:lnTo>
                    <a:pt x="1549" y="20305"/>
                  </a:lnTo>
                  <a:lnTo>
                    <a:pt x="1549" y="16543"/>
                  </a:lnTo>
                  <a:close/>
                  <a:moveTo>
                    <a:pt x="775" y="1"/>
                  </a:moveTo>
                  <a:lnTo>
                    <a:pt x="498" y="56"/>
                  </a:lnTo>
                  <a:lnTo>
                    <a:pt x="222" y="222"/>
                  </a:lnTo>
                  <a:lnTo>
                    <a:pt x="56" y="443"/>
                  </a:lnTo>
                  <a:lnTo>
                    <a:pt x="0" y="775"/>
                  </a:lnTo>
                  <a:lnTo>
                    <a:pt x="0" y="21079"/>
                  </a:lnTo>
                  <a:lnTo>
                    <a:pt x="56" y="21356"/>
                  </a:lnTo>
                  <a:lnTo>
                    <a:pt x="222" y="21577"/>
                  </a:lnTo>
                  <a:lnTo>
                    <a:pt x="498" y="21743"/>
                  </a:lnTo>
                  <a:lnTo>
                    <a:pt x="775" y="21799"/>
                  </a:lnTo>
                  <a:lnTo>
                    <a:pt x="21079" y="21799"/>
                  </a:lnTo>
                  <a:lnTo>
                    <a:pt x="21411" y="21743"/>
                  </a:lnTo>
                  <a:lnTo>
                    <a:pt x="21632" y="21577"/>
                  </a:lnTo>
                  <a:lnTo>
                    <a:pt x="21798" y="21356"/>
                  </a:lnTo>
                  <a:lnTo>
                    <a:pt x="21853" y="21079"/>
                  </a:lnTo>
                  <a:lnTo>
                    <a:pt x="21853" y="775"/>
                  </a:lnTo>
                  <a:lnTo>
                    <a:pt x="21798" y="443"/>
                  </a:lnTo>
                  <a:lnTo>
                    <a:pt x="21632" y="222"/>
                  </a:lnTo>
                  <a:lnTo>
                    <a:pt x="21411" y="56"/>
                  </a:lnTo>
                  <a:lnTo>
                    <a:pt x="21079"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1"/>
            <p:cNvSpPr/>
            <p:nvPr/>
          </p:nvSpPr>
          <p:spPr>
            <a:xfrm rot="1444061">
              <a:off x="6038695" y="166829"/>
              <a:ext cx="256820" cy="163841"/>
            </a:xfrm>
            <a:custGeom>
              <a:avLst/>
              <a:gdLst/>
              <a:ahLst/>
              <a:cxnLst/>
              <a:rect l="l" t="t" r="r" b="b"/>
              <a:pathLst>
                <a:path w="21854" h="13942" extrusionOk="0">
                  <a:moveTo>
                    <a:pt x="19309" y="1549"/>
                  </a:moveTo>
                  <a:lnTo>
                    <a:pt x="19530" y="1605"/>
                  </a:lnTo>
                  <a:lnTo>
                    <a:pt x="19696" y="1660"/>
                  </a:lnTo>
                  <a:lnTo>
                    <a:pt x="19862" y="1715"/>
                  </a:lnTo>
                  <a:lnTo>
                    <a:pt x="20028" y="1881"/>
                  </a:lnTo>
                  <a:lnTo>
                    <a:pt x="20139" y="1992"/>
                  </a:lnTo>
                  <a:lnTo>
                    <a:pt x="20249" y="2158"/>
                  </a:lnTo>
                  <a:lnTo>
                    <a:pt x="20305" y="2379"/>
                  </a:lnTo>
                  <a:lnTo>
                    <a:pt x="20305" y="2545"/>
                  </a:lnTo>
                  <a:lnTo>
                    <a:pt x="20305" y="3541"/>
                  </a:lnTo>
                  <a:lnTo>
                    <a:pt x="1550" y="3541"/>
                  </a:lnTo>
                  <a:lnTo>
                    <a:pt x="1550" y="2545"/>
                  </a:lnTo>
                  <a:lnTo>
                    <a:pt x="1605" y="2379"/>
                  </a:lnTo>
                  <a:lnTo>
                    <a:pt x="1661" y="2158"/>
                  </a:lnTo>
                  <a:lnTo>
                    <a:pt x="1716" y="1992"/>
                  </a:lnTo>
                  <a:lnTo>
                    <a:pt x="1882" y="1881"/>
                  </a:lnTo>
                  <a:lnTo>
                    <a:pt x="1992" y="1715"/>
                  </a:lnTo>
                  <a:lnTo>
                    <a:pt x="2158" y="1660"/>
                  </a:lnTo>
                  <a:lnTo>
                    <a:pt x="2380" y="1605"/>
                  </a:lnTo>
                  <a:lnTo>
                    <a:pt x="2546" y="1549"/>
                  </a:lnTo>
                  <a:close/>
                  <a:moveTo>
                    <a:pt x="3431" y="6197"/>
                  </a:moveTo>
                  <a:lnTo>
                    <a:pt x="3154" y="6252"/>
                  </a:lnTo>
                  <a:lnTo>
                    <a:pt x="2878" y="6418"/>
                  </a:lnTo>
                  <a:lnTo>
                    <a:pt x="2712" y="6694"/>
                  </a:lnTo>
                  <a:lnTo>
                    <a:pt x="2656" y="6971"/>
                  </a:lnTo>
                  <a:lnTo>
                    <a:pt x="2712" y="7248"/>
                  </a:lnTo>
                  <a:lnTo>
                    <a:pt x="2878" y="7524"/>
                  </a:lnTo>
                  <a:lnTo>
                    <a:pt x="3154" y="7690"/>
                  </a:lnTo>
                  <a:lnTo>
                    <a:pt x="3431" y="7746"/>
                  </a:lnTo>
                  <a:lnTo>
                    <a:pt x="10512" y="7746"/>
                  </a:lnTo>
                  <a:lnTo>
                    <a:pt x="10789" y="7690"/>
                  </a:lnTo>
                  <a:lnTo>
                    <a:pt x="11066" y="7524"/>
                  </a:lnTo>
                  <a:lnTo>
                    <a:pt x="11232" y="7248"/>
                  </a:lnTo>
                  <a:lnTo>
                    <a:pt x="11287" y="6971"/>
                  </a:lnTo>
                  <a:lnTo>
                    <a:pt x="11232" y="6694"/>
                  </a:lnTo>
                  <a:lnTo>
                    <a:pt x="11066" y="6418"/>
                  </a:lnTo>
                  <a:lnTo>
                    <a:pt x="10789" y="6252"/>
                  </a:lnTo>
                  <a:lnTo>
                    <a:pt x="10512" y="6197"/>
                  </a:lnTo>
                  <a:close/>
                  <a:moveTo>
                    <a:pt x="15824" y="6197"/>
                  </a:moveTo>
                  <a:lnTo>
                    <a:pt x="15492" y="6252"/>
                  </a:lnTo>
                  <a:lnTo>
                    <a:pt x="15270" y="6418"/>
                  </a:lnTo>
                  <a:lnTo>
                    <a:pt x="15104" y="6694"/>
                  </a:lnTo>
                  <a:lnTo>
                    <a:pt x="15049" y="6971"/>
                  </a:lnTo>
                  <a:lnTo>
                    <a:pt x="15104" y="7248"/>
                  </a:lnTo>
                  <a:lnTo>
                    <a:pt x="15270" y="7524"/>
                  </a:lnTo>
                  <a:lnTo>
                    <a:pt x="15492" y="7690"/>
                  </a:lnTo>
                  <a:lnTo>
                    <a:pt x="15824" y="7746"/>
                  </a:lnTo>
                  <a:lnTo>
                    <a:pt x="18424" y="7746"/>
                  </a:lnTo>
                  <a:lnTo>
                    <a:pt x="18756" y="7690"/>
                  </a:lnTo>
                  <a:lnTo>
                    <a:pt x="18977" y="7524"/>
                  </a:lnTo>
                  <a:lnTo>
                    <a:pt x="19143" y="7248"/>
                  </a:lnTo>
                  <a:lnTo>
                    <a:pt x="19198" y="6971"/>
                  </a:lnTo>
                  <a:lnTo>
                    <a:pt x="19143" y="6694"/>
                  </a:lnTo>
                  <a:lnTo>
                    <a:pt x="18977" y="6418"/>
                  </a:lnTo>
                  <a:lnTo>
                    <a:pt x="18756" y="6252"/>
                  </a:lnTo>
                  <a:lnTo>
                    <a:pt x="18424" y="6197"/>
                  </a:lnTo>
                  <a:close/>
                  <a:moveTo>
                    <a:pt x="3431" y="8852"/>
                  </a:moveTo>
                  <a:lnTo>
                    <a:pt x="3154" y="8907"/>
                  </a:lnTo>
                  <a:lnTo>
                    <a:pt x="2878" y="9073"/>
                  </a:lnTo>
                  <a:lnTo>
                    <a:pt x="2712" y="9295"/>
                  </a:lnTo>
                  <a:lnTo>
                    <a:pt x="2656" y="9627"/>
                  </a:lnTo>
                  <a:lnTo>
                    <a:pt x="2712" y="9903"/>
                  </a:lnTo>
                  <a:lnTo>
                    <a:pt x="2878" y="10180"/>
                  </a:lnTo>
                  <a:lnTo>
                    <a:pt x="3154" y="10346"/>
                  </a:lnTo>
                  <a:lnTo>
                    <a:pt x="3431" y="10401"/>
                  </a:lnTo>
                  <a:lnTo>
                    <a:pt x="6086" y="10401"/>
                  </a:lnTo>
                  <a:lnTo>
                    <a:pt x="6418" y="10346"/>
                  </a:lnTo>
                  <a:lnTo>
                    <a:pt x="6640" y="10180"/>
                  </a:lnTo>
                  <a:lnTo>
                    <a:pt x="6806" y="9903"/>
                  </a:lnTo>
                  <a:lnTo>
                    <a:pt x="6861" y="9627"/>
                  </a:lnTo>
                  <a:lnTo>
                    <a:pt x="6806" y="9295"/>
                  </a:lnTo>
                  <a:lnTo>
                    <a:pt x="6640" y="9073"/>
                  </a:lnTo>
                  <a:lnTo>
                    <a:pt x="6418" y="8907"/>
                  </a:lnTo>
                  <a:lnTo>
                    <a:pt x="6086" y="8852"/>
                  </a:lnTo>
                  <a:close/>
                  <a:moveTo>
                    <a:pt x="20305" y="5090"/>
                  </a:moveTo>
                  <a:lnTo>
                    <a:pt x="20305" y="11397"/>
                  </a:lnTo>
                  <a:lnTo>
                    <a:pt x="20305" y="11563"/>
                  </a:lnTo>
                  <a:lnTo>
                    <a:pt x="20249" y="11784"/>
                  </a:lnTo>
                  <a:lnTo>
                    <a:pt x="20139" y="11950"/>
                  </a:lnTo>
                  <a:lnTo>
                    <a:pt x="20028" y="12116"/>
                  </a:lnTo>
                  <a:lnTo>
                    <a:pt x="19862" y="12227"/>
                  </a:lnTo>
                  <a:lnTo>
                    <a:pt x="19696" y="12282"/>
                  </a:lnTo>
                  <a:lnTo>
                    <a:pt x="19530" y="12338"/>
                  </a:lnTo>
                  <a:lnTo>
                    <a:pt x="19309" y="12393"/>
                  </a:lnTo>
                  <a:lnTo>
                    <a:pt x="2546" y="12393"/>
                  </a:lnTo>
                  <a:lnTo>
                    <a:pt x="2380" y="12338"/>
                  </a:lnTo>
                  <a:lnTo>
                    <a:pt x="2158" y="12282"/>
                  </a:lnTo>
                  <a:lnTo>
                    <a:pt x="1992" y="12227"/>
                  </a:lnTo>
                  <a:lnTo>
                    <a:pt x="1882" y="12116"/>
                  </a:lnTo>
                  <a:lnTo>
                    <a:pt x="1716" y="11950"/>
                  </a:lnTo>
                  <a:lnTo>
                    <a:pt x="1661" y="11784"/>
                  </a:lnTo>
                  <a:lnTo>
                    <a:pt x="1605" y="11563"/>
                  </a:lnTo>
                  <a:lnTo>
                    <a:pt x="1550" y="11397"/>
                  </a:lnTo>
                  <a:lnTo>
                    <a:pt x="1550" y="5090"/>
                  </a:lnTo>
                  <a:close/>
                  <a:moveTo>
                    <a:pt x="2546" y="0"/>
                  </a:moveTo>
                  <a:lnTo>
                    <a:pt x="2048" y="56"/>
                  </a:lnTo>
                  <a:lnTo>
                    <a:pt x="1550" y="222"/>
                  </a:lnTo>
                  <a:lnTo>
                    <a:pt x="1163" y="443"/>
                  </a:lnTo>
                  <a:lnTo>
                    <a:pt x="775" y="775"/>
                  </a:lnTo>
                  <a:lnTo>
                    <a:pt x="443" y="1162"/>
                  </a:lnTo>
                  <a:lnTo>
                    <a:pt x="222" y="1549"/>
                  </a:lnTo>
                  <a:lnTo>
                    <a:pt x="56" y="2047"/>
                  </a:lnTo>
                  <a:lnTo>
                    <a:pt x="1" y="2545"/>
                  </a:lnTo>
                  <a:lnTo>
                    <a:pt x="1" y="11397"/>
                  </a:lnTo>
                  <a:lnTo>
                    <a:pt x="56" y="11895"/>
                  </a:lnTo>
                  <a:lnTo>
                    <a:pt x="222" y="12393"/>
                  </a:lnTo>
                  <a:lnTo>
                    <a:pt x="443" y="12780"/>
                  </a:lnTo>
                  <a:lnTo>
                    <a:pt x="775" y="13167"/>
                  </a:lnTo>
                  <a:lnTo>
                    <a:pt x="1163" y="13499"/>
                  </a:lnTo>
                  <a:lnTo>
                    <a:pt x="1550" y="13721"/>
                  </a:lnTo>
                  <a:lnTo>
                    <a:pt x="2048" y="13887"/>
                  </a:lnTo>
                  <a:lnTo>
                    <a:pt x="2546" y="13942"/>
                  </a:lnTo>
                  <a:lnTo>
                    <a:pt x="19309" y="13942"/>
                  </a:lnTo>
                  <a:lnTo>
                    <a:pt x="19862" y="13887"/>
                  </a:lnTo>
                  <a:lnTo>
                    <a:pt x="20305" y="13721"/>
                  </a:lnTo>
                  <a:lnTo>
                    <a:pt x="20747" y="13499"/>
                  </a:lnTo>
                  <a:lnTo>
                    <a:pt x="21135" y="13167"/>
                  </a:lnTo>
                  <a:lnTo>
                    <a:pt x="21411" y="12780"/>
                  </a:lnTo>
                  <a:lnTo>
                    <a:pt x="21688" y="12393"/>
                  </a:lnTo>
                  <a:lnTo>
                    <a:pt x="21799" y="11895"/>
                  </a:lnTo>
                  <a:lnTo>
                    <a:pt x="21854" y="11397"/>
                  </a:lnTo>
                  <a:lnTo>
                    <a:pt x="21854" y="2545"/>
                  </a:lnTo>
                  <a:lnTo>
                    <a:pt x="21799" y="2047"/>
                  </a:lnTo>
                  <a:lnTo>
                    <a:pt x="21688" y="1549"/>
                  </a:lnTo>
                  <a:lnTo>
                    <a:pt x="21411" y="1162"/>
                  </a:lnTo>
                  <a:lnTo>
                    <a:pt x="21135" y="775"/>
                  </a:lnTo>
                  <a:lnTo>
                    <a:pt x="20747" y="443"/>
                  </a:lnTo>
                  <a:lnTo>
                    <a:pt x="20305" y="222"/>
                  </a:lnTo>
                  <a:lnTo>
                    <a:pt x="19862" y="56"/>
                  </a:lnTo>
                  <a:lnTo>
                    <a:pt x="19309"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1"/>
            <p:cNvSpPr/>
            <p:nvPr/>
          </p:nvSpPr>
          <p:spPr>
            <a:xfrm rot="4097212">
              <a:off x="8293201" y="672399"/>
              <a:ext cx="184648" cy="256812"/>
            </a:xfrm>
            <a:custGeom>
              <a:avLst/>
              <a:gdLst/>
              <a:ahLst/>
              <a:cxnLst/>
              <a:rect l="l" t="t" r="r" b="b"/>
              <a:pathLst>
                <a:path w="15713" h="21854" extrusionOk="0">
                  <a:moveTo>
                    <a:pt x="3431" y="5312"/>
                  </a:moveTo>
                  <a:lnTo>
                    <a:pt x="3154" y="5367"/>
                  </a:lnTo>
                  <a:lnTo>
                    <a:pt x="2878" y="5533"/>
                  </a:lnTo>
                  <a:lnTo>
                    <a:pt x="2712" y="5754"/>
                  </a:lnTo>
                  <a:lnTo>
                    <a:pt x="2656" y="6031"/>
                  </a:lnTo>
                  <a:lnTo>
                    <a:pt x="2712" y="6363"/>
                  </a:lnTo>
                  <a:lnTo>
                    <a:pt x="2878" y="6584"/>
                  </a:lnTo>
                  <a:lnTo>
                    <a:pt x="3154" y="6750"/>
                  </a:lnTo>
                  <a:lnTo>
                    <a:pt x="3431" y="6805"/>
                  </a:lnTo>
                  <a:lnTo>
                    <a:pt x="8742" y="6805"/>
                  </a:lnTo>
                  <a:lnTo>
                    <a:pt x="9019" y="6750"/>
                  </a:lnTo>
                  <a:lnTo>
                    <a:pt x="9295" y="6584"/>
                  </a:lnTo>
                  <a:lnTo>
                    <a:pt x="9461" y="6363"/>
                  </a:lnTo>
                  <a:lnTo>
                    <a:pt x="9517" y="6031"/>
                  </a:lnTo>
                  <a:lnTo>
                    <a:pt x="9461" y="5754"/>
                  </a:lnTo>
                  <a:lnTo>
                    <a:pt x="9295" y="5533"/>
                  </a:lnTo>
                  <a:lnTo>
                    <a:pt x="9019" y="5367"/>
                  </a:lnTo>
                  <a:lnTo>
                    <a:pt x="8742" y="5312"/>
                  </a:lnTo>
                  <a:close/>
                  <a:moveTo>
                    <a:pt x="11398" y="5312"/>
                  </a:moveTo>
                  <a:lnTo>
                    <a:pt x="11066" y="5367"/>
                  </a:lnTo>
                  <a:lnTo>
                    <a:pt x="10844" y="5533"/>
                  </a:lnTo>
                  <a:lnTo>
                    <a:pt x="10678" y="5754"/>
                  </a:lnTo>
                  <a:lnTo>
                    <a:pt x="10623" y="6031"/>
                  </a:lnTo>
                  <a:lnTo>
                    <a:pt x="10678" y="6363"/>
                  </a:lnTo>
                  <a:lnTo>
                    <a:pt x="10844" y="6584"/>
                  </a:lnTo>
                  <a:lnTo>
                    <a:pt x="11066" y="6750"/>
                  </a:lnTo>
                  <a:lnTo>
                    <a:pt x="11398" y="6805"/>
                  </a:lnTo>
                  <a:lnTo>
                    <a:pt x="12283" y="6805"/>
                  </a:lnTo>
                  <a:lnTo>
                    <a:pt x="12559" y="6750"/>
                  </a:lnTo>
                  <a:lnTo>
                    <a:pt x="12836" y="6584"/>
                  </a:lnTo>
                  <a:lnTo>
                    <a:pt x="13002" y="6363"/>
                  </a:lnTo>
                  <a:lnTo>
                    <a:pt x="13057" y="6031"/>
                  </a:lnTo>
                  <a:lnTo>
                    <a:pt x="13002" y="5754"/>
                  </a:lnTo>
                  <a:lnTo>
                    <a:pt x="12836" y="5533"/>
                  </a:lnTo>
                  <a:lnTo>
                    <a:pt x="12559" y="5367"/>
                  </a:lnTo>
                  <a:lnTo>
                    <a:pt x="12283" y="5312"/>
                  </a:lnTo>
                  <a:close/>
                  <a:moveTo>
                    <a:pt x="3431" y="8797"/>
                  </a:moveTo>
                  <a:lnTo>
                    <a:pt x="3154" y="8852"/>
                  </a:lnTo>
                  <a:lnTo>
                    <a:pt x="2878" y="9018"/>
                  </a:lnTo>
                  <a:lnTo>
                    <a:pt x="2712" y="9295"/>
                  </a:lnTo>
                  <a:lnTo>
                    <a:pt x="2656" y="9572"/>
                  </a:lnTo>
                  <a:lnTo>
                    <a:pt x="2712" y="9904"/>
                  </a:lnTo>
                  <a:lnTo>
                    <a:pt x="2878" y="10125"/>
                  </a:lnTo>
                  <a:lnTo>
                    <a:pt x="3154" y="10291"/>
                  </a:lnTo>
                  <a:lnTo>
                    <a:pt x="3431" y="10346"/>
                  </a:lnTo>
                  <a:lnTo>
                    <a:pt x="6972" y="10346"/>
                  </a:lnTo>
                  <a:lnTo>
                    <a:pt x="7304" y="10291"/>
                  </a:lnTo>
                  <a:lnTo>
                    <a:pt x="7525" y="10125"/>
                  </a:lnTo>
                  <a:lnTo>
                    <a:pt x="7691" y="9904"/>
                  </a:lnTo>
                  <a:lnTo>
                    <a:pt x="7746" y="9572"/>
                  </a:lnTo>
                  <a:lnTo>
                    <a:pt x="7691" y="9295"/>
                  </a:lnTo>
                  <a:lnTo>
                    <a:pt x="7525" y="9018"/>
                  </a:lnTo>
                  <a:lnTo>
                    <a:pt x="7304" y="8852"/>
                  </a:lnTo>
                  <a:lnTo>
                    <a:pt x="6972" y="8797"/>
                  </a:lnTo>
                  <a:close/>
                  <a:moveTo>
                    <a:pt x="11398" y="8797"/>
                  </a:moveTo>
                  <a:lnTo>
                    <a:pt x="11066" y="8852"/>
                  </a:lnTo>
                  <a:lnTo>
                    <a:pt x="10844" y="9018"/>
                  </a:lnTo>
                  <a:lnTo>
                    <a:pt x="10678" y="9295"/>
                  </a:lnTo>
                  <a:lnTo>
                    <a:pt x="10623" y="9572"/>
                  </a:lnTo>
                  <a:lnTo>
                    <a:pt x="10678" y="9904"/>
                  </a:lnTo>
                  <a:lnTo>
                    <a:pt x="10844" y="10125"/>
                  </a:lnTo>
                  <a:lnTo>
                    <a:pt x="11066" y="10291"/>
                  </a:lnTo>
                  <a:lnTo>
                    <a:pt x="11398" y="10346"/>
                  </a:lnTo>
                  <a:lnTo>
                    <a:pt x="12283" y="10346"/>
                  </a:lnTo>
                  <a:lnTo>
                    <a:pt x="12559" y="10291"/>
                  </a:lnTo>
                  <a:lnTo>
                    <a:pt x="12836" y="10125"/>
                  </a:lnTo>
                  <a:lnTo>
                    <a:pt x="13002" y="9904"/>
                  </a:lnTo>
                  <a:lnTo>
                    <a:pt x="13057" y="9572"/>
                  </a:lnTo>
                  <a:lnTo>
                    <a:pt x="13002" y="9295"/>
                  </a:lnTo>
                  <a:lnTo>
                    <a:pt x="12836" y="9018"/>
                  </a:lnTo>
                  <a:lnTo>
                    <a:pt x="12559" y="8852"/>
                  </a:lnTo>
                  <a:lnTo>
                    <a:pt x="12283" y="8797"/>
                  </a:lnTo>
                  <a:close/>
                  <a:moveTo>
                    <a:pt x="3431" y="12338"/>
                  </a:moveTo>
                  <a:lnTo>
                    <a:pt x="3154" y="12393"/>
                  </a:lnTo>
                  <a:lnTo>
                    <a:pt x="2878" y="12559"/>
                  </a:lnTo>
                  <a:lnTo>
                    <a:pt x="2712" y="12836"/>
                  </a:lnTo>
                  <a:lnTo>
                    <a:pt x="2656" y="13112"/>
                  </a:lnTo>
                  <a:lnTo>
                    <a:pt x="2712" y="13444"/>
                  </a:lnTo>
                  <a:lnTo>
                    <a:pt x="2878" y="13666"/>
                  </a:lnTo>
                  <a:lnTo>
                    <a:pt x="3154" y="13832"/>
                  </a:lnTo>
                  <a:lnTo>
                    <a:pt x="3431" y="13887"/>
                  </a:lnTo>
                  <a:lnTo>
                    <a:pt x="7857" y="13887"/>
                  </a:lnTo>
                  <a:lnTo>
                    <a:pt x="8134" y="13832"/>
                  </a:lnTo>
                  <a:lnTo>
                    <a:pt x="8410" y="13666"/>
                  </a:lnTo>
                  <a:lnTo>
                    <a:pt x="8576" y="13444"/>
                  </a:lnTo>
                  <a:lnTo>
                    <a:pt x="8631" y="13112"/>
                  </a:lnTo>
                  <a:lnTo>
                    <a:pt x="8576" y="12836"/>
                  </a:lnTo>
                  <a:lnTo>
                    <a:pt x="8410" y="12559"/>
                  </a:lnTo>
                  <a:lnTo>
                    <a:pt x="8134" y="12393"/>
                  </a:lnTo>
                  <a:lnTo>
                    <a:pt x="7857" y="12338"/>
                  </a:lnTo>
                  <a:close/>
                  <a:moveTo>
                    <a:pt x="11398" y="12338"/>
                  </a:moveTo>
                  <a:lnTo>
                    <a:pt x="11066" y="12393"/>
                  </a:lnTo>
                  <a:lnTo>
                    <a:pt x="10844" y="12559"/>
                  </a:lnTo>
                  <a:lnTo>
                    <a:pt x="10678" y="12836"/>
                  </a:lnTo>
                  <a:lnTo>
                    <a:pt x="10623" y="13112"/>
                  </a:lnTo>
                  <a:lnTo>
                    <a:pt x="10678" y="13444"/>
                  </a:lnTo>
                  <a:lnTo>
                    <a:pt x="10844" y="13666"/>
                  </a:lnTo>
                  <a:lnTo>
                    <a:pt x="11066" y="13832"/>
                  </a:lnTo>
                  <a:lnTo>
                    <a:pt x="11398" y="13887"/>
                  </a:lnTo>
                  <a:lnTo>
                    <a:pt x="12283" y="13887"/>
                  </a:lnTo>
                  <a:lnTo>
                    <a:pt x="12559" y="13832"/>
                  </a:lnTo>
                  <a:lnTo>
                    <a:pt x="12836" y="13666"/>
                  </a:lnTo>
                  <a:lnTo>
                    <a:pt x="13002" y="13444"/>
                  </a:lnTo>
                  <a:lnTo>
                    <a:pt x="13057" y="13112"/>
                  </a:lnTo>
                  <a:lnTo>
                    <a:pt x="13002" y="12836"/>
                  </a:lnTo>
                  <a:lnTo>
                    <a:pt x="12836" y="12559"/>
                  </a:lnTo>
                  <a:lnTo>
                    <a:pt x="12559" y="12393"/>
                  </a:lnTo>
                  <a:lnTo>
                    <a:pt x="12283" y="12338"/>
                  </a:lnTo>
                  <a:close/>
                  <a:moveTo>
                    <a:pt x="11398" y="1826"/>
                  </a:moveTo>
                  <a:lnTo>
                    <a:pt x="12615" y="3099"/>
                  </a:lnTo>
                  <a:lnTo>
                    <a:pt x="12891" y="3265"/>
                  </a:lnTo>
                  <a:lnTo>
                    <a:pt x="13168" y="3320"/>
                  </a:lnTo>
                  <a:lnTo>
                    <a:pt x="13445" y="3265"/>
                  </a:lnTo>
                  <a:lnTo>
                    <a:pt x="13721" y="3099"/>
                  </a:lnTo>
                  <a:lnTo>
                    <a:pt x="14164" y="2601"/>
                  </a:lnTo>
                  <a:lnTo>
                    <a:pt x="14164" y="19198"/>
                  </a:lnTo>
                  <a:lnTo>
                    <a:pt x="13721" y="18755"/>
                  </a:lnTo>
                  <a:lnTo>
                    <a:pt x="13445" y="18589"/>
                  </a:lnTo>
                  <a:lnTo>
                    <a:pt x="13168" y="18534"/>
                  </a:lnTo>
                  <a:lnTo>
                    <a:pt x="12891" y="18589"/>
                  </a:lnTo>
                  <a:lnTo>
                    <a:pt x="12615" y="18755"/>
                  </a:lnTo>
                  <a:lnTo>
                    <a:pt x="11398" y="19972"/>
                  </a:lnTo>
                  <a:lnTo>
                    <a:pt x="10181" y="18755"/>
                  </a:lnTo>
                  <a:lnTo>
                    <a:pt x="9904" y="18589"/>
                  </a:lnTo>
                  <a:lnTo>
                    <a:pt x="9627" y="18534"/>
                  </a:lnTo>
                  <a:lnTo>
                    <a:pt x="9351" y="18589"/>
                  </a:lnTo>
                  <a:lnTo>
                    <a:pt x="9074" y="18755"/>
                  </a:lnTo>
                  <a:lnTo>
                    <a:pt x="7857" y="19972"/>
                  </a:lnTo>
                  <a:lnTo>
                    <a:pt x="6640" y="18755"/>
                  </a:lnTo>
                  <a:lnTo>
                    <a:pt x="6363" y="18589"/>
                  </a:lnTo>
                  <a:lnTo>
                    <a:pt x="6087" y="18534"/>
                  </a:lnTo>
                  <a:lnTo>
                    <a:pt x="5810" y="18589"/>
                  </a:lnTo>
                  <a:lnTo>
                    <a:pt x="5533" y="18755"/>
                  </a:lnTo>
                  <a:lnTo>
                    <a:pt x="4316" y="19972"/>
                  </a:lnTo>
                  <a:lnTo>
                    <a:pt x="3099" y="18755"/>
                  </a:lnTo>
                  <a:lnTo>
                    <a:pt x="2878" y="18589"/>
                  </a:lnTo>
                  <a:lnTo>
                    <a:pt x="2546" y="18534"/>
                  </a:lnTo>
                  <a:lnTo>
                    <a:pt x="2269" y="18589"/>
                  </a:lnTo>
                  <a:lnTo>
                    <a:pt x="1993" y="18755"/>
                  </a:lnTo>
                  <a:lnTo>
                    <a:pt x="1550" y="19198"/>
                  </a:lnTo>
                  <a:lnTo>
                    <a:pt x="1550" y="2601"/>
                  </a:lnTo>
                  <a:lnTo>
                    <a:pt x="1993" y="3099"/>
                  </a:lnTo>
                  <a:lnTo>
                    <a:pt x="2269" y="3265"/>
                  </a:lnTo>
                  <a:lnTo>
                    <a:pt x="2546" y="3320"/>
                  </a:lnTo>
                  <a:lnTo>
                    <a:pt x="2878" y="3265"/>
                  </a:lnTo>
                  <a:lnTo>
                    <a:pt x="3099" y="3099"/>
                  </a:lnTo>
                  <a:lnTo>
                    <a:pt x="4316" y="1826"/>
                  </a:lnTo>
                  <a:lnTo>
                    <a:pt x="5533" y="3099"/>
                  </a:lnTo>
                  <a:lnTo>
                    <a:pt x="5810" y="3265"/>
                  </a:lnTo>
                  <a:lnTo>
                    <a:pt x="6087" y="3320"/>
                  </a:lnTo>
                  <a:lnTo>
                    <a:pt x="6363" y="3265"/>
                  </a:lnTo>
                  <a:lnTo>
                    <a:pt x="6640" y="3099"/>
                  </a:lnTo>
                  <a:lnTo>
                    <a:pt x="7857" y="1826"/>
                  </a:lnTo>
                  <a:lnTo>
                    <a:pt x="9074" y="3099"/>
                  </a:lnTo>
                  <a:lnTo>
                    <a:pt x="9351" y="3265"/>
                  </a:lnTo>
                  <a:lnTo>
                    <a:pt x="9627" y="3320"/>
                  </a:lnTo>
                  <a:lnTo>
                    <a:pt x="9904" y="3265"/>
                  </a:lnTo>
                  <a:lnTo>
                    <a:pt x="10181" y="3099"/>
                  </a:lnTo>
                  <a:lnTo>
                    <a:pt x="11398" y="1826"/>
                  </a:lnTo>
                  <a:close/>
                  <a:moveTo>
                    <a:pt x="720" y="1"/>
                  </a:moveTo>
                  <a:lnTo>
                    <a:pt x="499" y="56"/>
                  </a:lnTo>
                  <a:lnTo>
                    <a:pt x="333" y="167"/>
                  </a:lnTo>
                  <a:lnTo>
                    <a:pt x="167" y="332"/>
                  </a:lnTo>
                  <a:lnTo>
                    <a:pt x="56" y="554"/>
                  </a:lnTo>
                  <a:lnTo>
                    <a:pt x="1" y="775"/>
                  </a:lnTo>
                  <a:lnTo>
                    <a:pt x="1" y="21079"/>
                  </a:lnTo>
                  <a:lnTo>
                    <a:pt x="56" y="21300"/>
                  </a:lnTo>
                  <a:lnTo>
                    <a:pt x="167" y="21466"/>
                  </a:lnTo>
                  <a:lnTo>
                    <a:pt x="333" y="21632"/>
                  </a:lnTo>
                  <a:lnTo>
                    <a:pt x="499" y="21798"/>
                  </a:lnTo>
                  <a:lnTo>
                    <a:pt x="720" y="21853"/>
                  </a:lnTo>
                  <a:lnTo>
                    <a:pt x="941" y="21798"/>
                  </a:lnTo>
                  <a:lnTo>
                    <a:pt x="1163" y="21743"/>
                  </a:lnTo>
                  <a:lnTo>
                    <a:pt x="1329" y="21632"/>
                  </a:lnTo>
                  <a:lnTo>
                    <a:pt x="2546" y="20415"/>
                  </a:lnTo>
                  <a:lnTo>
                    <a:pt x="3763" y="21632"/>
                  </a:lnTo>
                  <a:lnTo>
                    <a:pt x="4040" y="21798"/>
                  </a:lnTo>
                  <a:lnTo>
                    <a:pt x="4316" y="21853"/>
                  </a:lnTo>
                  <a:lnTo>
                    <a:pt x="4593" y="21798"/>
                  </a:lnTo>
                  <a:lnTo>
                    <a:pt x="4869" y="21632"/>
                  </a:lnTo>
                  <a:lnTo>
                    <a:pt x="6087" y="20415"/>
                  </a:lnTo>
                  <a:lnTo>
                    <a:pt x="7304" y="21632"/>
                  </a:lnTo>
                  <a:lnTo>
                    <a:pt x="7580" y="21798"/>
                  </a:lnTo>
                  <a:lnTo>
                    <a:pt x="7857" y="21853"/>
                  </a:lnTo>
                  <a:lnTo>
                    <a:pt x="8134" y="21798"/>
                  </a:lnTo>
                  <a:lnTo>
                    <a:pt x="8410" y="21632"/>
                  </a:lnTo>
                  <a:lnTo>
                    <a:pt x="9627" y="20415"/>
                  </a:lnTo>
                  <a:lnTo>
                    <a:pt x="10844" y="21632"/>
                  </a:lnTo>
                  <a:lnTo>
                    <a:pt x="11121" y="21798"/>
                  </a:lnTo>
                  <a:lnTo>
                    <a:pt x="11398" y="21853"/>
                  </a:lnTo>
                  <a:lnTo>
                    <a:pt x="11674" y="21798"/>
                  </a:lnTo>
                  <a:lnTo>
                    <a:pt x="11951" y="21632"/>
                  </a:lnTo>
                  <a:lnTo>
                    <a:pt x="13168" y="20415"/>
                  </a:lnTo>
                  <a:lnTo>
                    <a:pt x="14385" y="21632"/>
                  </a:lnTo>
                  <a:lnTo>
                    <a:pt x="14606" y="21798"/>
                  </a:lnTo>
                  <a:lnTo>
                    <a:pt x="14938" y="21853"/>
                  </a:lnTo>
                  <a:lnTo>
                    <a:pt x="15215" y="21798"/>
                  </a:lnTo>
                  <a:lnTo>
                    <a:pt x="15436" y="21632"/>
                  </a:lnTo>
                  <a:lnTo>
                    <a:pt x="15547" y="21466"/>
                  </a:lnTo>
                  <a:lnTo>
                    <a:pt x="15658" y="21300"/>
                  </a:lnTo>
                  <a:lnTo>
                    <a:pt x="15713" y="21079"/>
                  </a:lnTo>
                  <a:lnTo>
                    <a:pt x="15713" y="775"/>
                  </a:lnTo>
                  <a:lnTo>
                    <a:pt x="15658" y="554"/>
                  </a:lnTo>
                  <a:lnTo>
                    <a:pt x="15547" y="332"/>
                  </a:lnTo>
                  <a:lnTo>
                    <a:pt x="15436" y="167"/>
                  </a:lnTo>
                  <a:lnTo>
                    <a:pt x="15215" y="56"/>
                  </a:lnTo>
                  <a:lnTo>
                    <a:pt x="14994" y="1"/>
                  </a:lnTo>
                  <a:lnTo>
                    <a:pt x="14772" y="1"/>
                  </a:lnTo>
                  <a:lnTo>
                    <a:pt x="14551" y="56"/>
                  </a:lnTo>
                  <a:lnTo>
                    <a:pt x="14385" y="222"/>
                  </a:lnTo>
                  <a:lnTo>
                    <a:pt x="13168" y="1439"/>
                  </a:lnTo>
                  <a:lnTo>
                    <a:pt x="11951" y="222"/>
                  </a:lnTo>
                  <a:lnTo>
                    <a:pt x="11674" y="56"/>
                  </a:lnTo>
                  <a:lnTo>
                    <a:pt x="11398" y="1"/>
                  </a:lnTo>
                  <a:lnTo>
                    <a:pt x="11121" y="56"/>
                  </a:lnTo>
                  <a:lnTo>
                    <a:pt x="10844" y="222"/>
                  </a:lnTo>
                  <a:lnTo>
                    <a:pt x="9627" y="1439"/>
                  </a:lnTo>
                  <a:lnTo>
                    <a:pt x="8410" y="222"/>
                  </a:lnTo>
                  <a:lnTo>
                    <a:pt x="8134" y="56"/>
                  </a:lnTo>
                  <a:lnTo>
                    <a:pt x="7857" y="1"/>
                  </a:lnTo>
                  <a:lnTo>
                    <a:pt x="7580" y="56"/>
                  </a:lnTo>
                  <a:lnTo>
                    <a:pt x="7304" y="222"/>
                  </a:lnTo>
                  <a:lnTo>
                    <a:pt x="6087" y="1439"/>
                  </a:lnTo>
                  <a:lnTo>
                    <a:pt x="4869" y="222"/>
                  </a:lnTo>
                  <a:lnTo>
                    <a:pt x="4593" y="56"/>
                  </a:lnTo>
                  <a:lnTo>
                    <a:pt x="4316" y="1"/>
                  </a:lnTo>
                  <a:lnTo>
                    <a:pt x="4040" y="56"/>
                  </a:lnTo>
                  <a:lnTo>
                    <a:pt x="3763" y="222"/>
                  </a:lnTo>
                  <a:lnTo>
                    <a:pt x="2546" y="1439"/>
                  </a:lnTo>
                  <a:lnTo>
                    <a:pt x="1329" y="222"/>
                  </a:lnTo>
                  <a:lnTo>
                    <a:pt x="1163" y="56"/>
                  </a:lnTo>
                  <a:lnTo>
                    <a:pt x="941"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1"/>
            <p:cNvSpPr/>
            <p:nvPr/>
          </p:nvSpPr>
          <p:spPr>
            <a:xfrm rot="4182644">
              <a:off x="3119409" y="4732025"/>
              <a:ext cx="230814" cy="230814"/>
            </a:xfrm>
            <a:custGeom>
              <a:avLst/>
              <a:gdLst/>
              <a:ahLst/>
              <a:cxnLst/>
              <a:rect l="l" t="t" r="r" b="b"/>
              <a:pathLst>
                <a:path w="19641" h="19641" extrusionOk="0">
                  <a:moveTo>
                    <a:pt x="16377" y="1826"/>
                  </a:moveTo>
                  <a:lnTo>
                    <a:pt x="17760" y="3264"/>
                  </a:lnTo>
                  <a:lnTo>
                    <a:pt x="13887" y="7137"/>
                  </a:lnTo>
                  <a:lnTo>
                    <a:pt x="12504" y="5754"/>
                  </a:lnTo>
                  <a:lnTo>
                    <a:pt x="16377" y="1826"/>
                  </a:lnTo>
                  <a:close/>
                  <a:moveTo>
                    <a:pt x="11397" y="6860"/>
                  </a:moveTo>
                  <a:lnTo>
                    <a:pt x="12780" y="8243"/>
                  </a:lnTo>
                  <a:lnTo>
                    <a:pt x="5146" y="15878"/>
                  </a:lnTo>
                  <a:lnTo>
                    <a:pt x="3763" y="14495"/>
                  </a:lnTo>
                  <a:lnTo>
                    <a:pt x="11397" y="6860"/>
                  </a:lnTo>
                  <a:close/>
                  <a:moveTo>
                    <a:pt x="2933" y="15823"/>
                  </a:moveTo>
                  <a:lnTo>
                    <a:pt x="3763" y="16708"/>
                  </a:lnTo>
                  <a:lnTo>
                    <a:pt x="2269" y="17372"/>
                  </a:lnTo>
                  <a:lnTo>
                    <a:pt x="2933" y="15823"/>
                  </a:lnTo>
                  <a:close/>
                  <a:moveTo>
                    <a:pt x="16377" y="0"/>
                  </a:moveTo>
                  <a:lnTo>
                    <a:pt x="16100" y="56"/>
                  </a:lnTo>
                  <a:lnTo>
                    <a:pt x="15823" y="222"/>
                  </a:lnTo>
                  <a:lnTo>
                    <a:pt x="15325" y="719"/>
                  </a:lnTo>
                  <a:lnTo>
                    <a:pt x="14883" y="443"/>
                  </a:lnTo>
                  <a:lnTo>
                    <a:pt x="14495" y="277"/>
                  </a:lnTo>
                  <a:lnTo>
                    <a:pt x="13998" y="111"/>
                  </a:lnTo>
                  <a:lnTo>
                    <a:pt x="13555" y="111"/>
                  </a:lnTo>
                  <a:lnTo>
                    <a:pt x="13112" y="166"/>
                  </a:lnTo>
                  <a:lnTo>
                    <a:pt x="12614" y="277"/>
                  </a:lnTo>
                  <a:lnTo>
                    <a:pt x="12227" y="498"/>
                  </a:lnTo>
                  <a:lnTo>
                    <a:pt x="11840" y="830"/>
                  </a:lnTo>
                  <a:lnTo>
                    <a:pt x="6861" y="5809"/>
                  </a:lnTo>
                  <a:lnTo>
                    <a:pt x="6639" y="6086"/>
                  </a:lnTo>
                  <a:lnTo>
                    <a:pt x="6584" y="6362"/>
                  </a:lnTo>
                  <a:lnTo>
                    <a:pt x="6639" y="6639"/>
                  </a:lnTo>
                  <a:lnTo>
                    <a:pt x="6861" y="6916"/>
                  </a:lnTo>
                  <a:lnTo>
                    <a:pt x="7082" y="7082"/>
                  </a:lnTo>
                  <a:lnTo>
                    <a:pt x="7359" y="7137"/>
                  </a:lnTo>
                  <a:lnTo>
                    <a:pt x="7691" y="7082"/>
                  </a:lnTo>
                  <a:lnTo>
                    <a:pt x="7912" y="6916"/>
                  </a:lnTo>
                  <a:lnTo>
                    <a:pt x="12946" y="1937"/>
                  </a:lnTo>
                  <a:lnTo>
                    <a:pt x="13057" y="1826"/>
                  </a:lnTo>
                  <a:lnTo>
                    <a:pt x="13223" y="1715"/>
                  </a:lnTo>
                  <a:lnTo>
                    <a:pt x="13555" y="1660"/>
                  </a:lnTo>
                  <a:lnTo>
                    <a:pt x="13887" y="1715"/>
                  </a:lnTo>
                  <a:lnTo>
                    <a:pt x="14219" y="1826"/>
                  </a:lnTo>
                  <a:lnTo>
                    <a:pt x="10844" y="5201"/>
                  </a:lnTo>
                  <a:lnTo>
                    <a:pt x="2103" y="13942"/>
                  </a:lnTo>
                  <a:lnTo>
                    <a:pt x="1937" y="14163"/>
                  </a:lnTo>
                  <a:lnTo>
                    <a:pt x="56" y="18534"/>
                  </a:lnTo>
                  <a:lnTo>
                    <a:pt x="1" y="18755"/>
                  </a:lnTo>
                  <a:lnTo>
                    <a:pt x="1" y="19032"/>
                  </a:lnTo>
                  <a:lnTo>
                    <a:pt x="111" y="19198"/>
                  </a:lnTo>
                  <a:lnTo>
                    <a:pt x="222" y="19419"/>
                  </a:lnTo>
                  <a:lnTo>
                    <a:pt x="498" y="19585"/>
                  </a:lnTo>
                  <a:lnTo>
                    <a:pt x="775" y="19640"/>
                  </a:lnTo>
                  <a:lnTo>
                    <a:pt x="1052" y="19585"/>
                  </a:lnTo>
                  <a:lnTo>
                    <a:pt x="5422" y="17704"/>
                  </a:lnTo>
                  <a:lnTo>
                    <a:pt x="5478" y="17649"/>
                  </a:lnTo>
                  <a:lnTo>
                    <a:pt x="5699" y="17538"/>
                  </a:lnTo>
                  <a:lnTo>
                    <a:pt x="14440" y="8797"/>
                  </a:lnTo>
                  <a:lnTo>
                    <a:pt x="19419" y="3818"/>
                  </a:lnTo>
                  <a:lnTo>
                    <a:pt x="19585" y="3541"/>
                  </a:lnTo>
                  <a:lnTo>
                    <a:pt x="19641" y="3264"/>
                  </a:lnTo>
                  <a:lnTo>
                    <a:pt x="19585" y="2932"/>
                  </a:lnTo>
                  <a:lnTo>
                    <a:pt x="19419" y="2711"/>
                  </a:lnTo>
                  <a:lnTo>
                    <a:pt x="16930" y="222"/>
                  </a:lnTo>
                  <a:lnTo>
                    <a:pt x="16653" y="56"/>
                  </a:lnTo>
                  <a:lnTo>
                    <a:pt x="16377"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1"/>
            <p:cNvSpPr/>
            <p:nvPr/>
          </p:nvSpPr>
          <p:spPr>
            <a:xfrm rot="-4905368">
              <a:off x="47576" y="2593779"/>
              <a:ext cx="248366" cy="248355"/>
            </a:xfrm>
            <a:custGeom>
              <a:avLst/>
              <a:gdLst/>
              <a:ahLst/>
              <a:cxnLst/>
              <a:rect l="l" t="t" r="r" b="b"/>
              <a:pathLst>
                <a:path w="21135" h="21134" extrusionOk="0">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1"/>
            <p:cNvSpPr/>
            <p:nvPr/>
          </p:nvSpPr>
          <p:spPr>
            <a:xfrm>
              <a:off x="-54609" y="3124075"/>
              <a:ext cx="252291" cy="230173"/>
            </a:xfrm>
            <a:custGeom>
              <a:avLst/>
              <a:gdLst/>
              <a:ahLst/>
              <a:cxnLst/>
              <a:rect l="l" t="t" r="r" b="b"/>
              <a:pathLst>
                <a:path w="21467" h="19585" extrusionOk="0">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1"/>
            <p:cNvSpPr/>
            <p:nvPr/>
          </p:nvSpPr>
          <p:spPr>
            <a:xfrm rot="5756751">
              <a:off x="4508674" y="4992510"/>
              <a:ext cx="264659" cy="215237"/>
            </a:xfrm>
            <a:custGeom>
              <a:avLst/>
              <a:gdLst/>
              <a:ahLst/>
              <a:cxnLst/>
              <a:rect l="l" t="t" r="r" b="b"/>
              <a:pathLst>
                <a:path w="22518" h="18313" extrusionOk="0">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1"/>
            <p:cNvSpPr/>
            <p:nvPr/>
          </p:nvSpPr>
          <p:spPr>
            <a:xfrm rot="-1642964">
              <a:off x="488128" y="3297298"/>
              <a:ext cx="173597" cy="256811"/>
            </a:xfrm>
            <a:custGeom>
              <a:avLst/>
              <a:gdLst/>
              <a:ahLst/>
              <a:cxnLst/>
              <a:rect l="l" t="t" r="r" b="b"/>
              <a:pathLst>
                <a:path w="14772" h="21853" extrusionOk="0">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1"/>
            <p:cNvSpPr/>
            <p:nvPr/>
          </p:nvSpPr>
          <p:spPr>
            <a:xfrm rot="5400000">
              <a:off x="-61521" y="4642800"/>
              <a:ext cx="121603" cy="256839"/>
            </a:xfrm>
            <a:custGeom>
              <a:avLst/>
              <a:gdLst/>
              <a:ahLst/>
              <a:cxnLst/>
              <a:rect l="l" t="t" r="r" b="b"/>
              <a:pathLst>
                <a:path w="10347" h="21854" extrusionOk="0">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1"/>
            <p:cNvSpPr/>
            <p:nvPr/>
          </p:nvSpPr>
          <p:spPr>
            <a:xfrm rot="1616468">
              <a:off x="791230" y="3789388"/>
              <a:ext cx="174274" cy="256851"/>
            </a:xfrm>
            <a:custGeom>
              <a:avLst/>
              <a:gdLst/>
              <a:ahLst/>
              <a:cxnLst/>
              <a:rect l="l" t="t" r="r" b="b"/>
              <a:pathLst>
                <a:path w="14828" h="21854" extrusionOk="0">
                  <a:moveTo>
                    <a:pt x="5201" y="2656"/>
                  </a:moveTo>
                  <a:lnTo>
                    <a:pt x="4924" y="2711"/>
                  </a:lnTo>
                  <a:lnTo>
                    <a:pt x="4648" y="2877"/>
                  </a:lnTo>
                  <a:lnTo>
                    <a:pt x="4482" y="3098"/>
                  </a:lnTo>
                  <a:lnTo>
                    <a:pt x="4426" y="3430"/>
                  </a:lnTo>
                  <a:lnTo>
                    <a:pt x="4482" y="3707"/>
                  </a:lnTo>
                  <a:lnTo>
                    <a:pt x="4648" y="3984"/>
                  </a:lnTo>
                  <a:lnTo>
                    <a:pt x="4924" y="4150"/>
                  </a:lnTo>
                  <a:lnTo>
                    <a:pt x="5201" y="4205"/>
                  </a:lnTo>
                  <a:lnTo>
                    <a:pt x="9627" y="4205"/>
                  </a:lnTo>
                  <a:lnTo>
                    <a:pt x="9904" y="4150"/>
                  </a:lnTo>
                  <a:lnTo>
                    <a:pt x="10180" y="3984"/>
                  </a:lnTo>
                  <a:lnTo>
                    <a:pt x="10346" y="3707"/>
                  </a:lnTo>
                  <a:lnTo>
                    <a:pt x="10401" y="3430"/>
                  </a:lnTo>
                  <a:lnTo>
                    <a:pt x="10346" y="3098"/>
                  </a:lnTo>
                  <a:lnTo>
                    <a:pt x="10180" y="2877"/>
                  </a:lnTo>
                  <a:lnTo>
                    <a:pt x="9904" y="2711"/>
                  </a:lnTo>
                  <a:lnTo>
                    <a:pt x="9627" y="2656"/>
                  </a:lnTo>
                  <a:close/>
                  <a:moveTo>
                    <a:pt x="10678" y="6750"/>
                  </a:moveTo>
                  <a:lnTo>
                    <a:pt x="10678" y="15546"/>
                  </a:lnTo>
                  <a:lnTo>
                    <a:pt x="4150" y="15546"/>
                  </a:lnTo>
                  <a:lnTo>
                    <a:pt x="4150" y="6750"/>
                  </a:lnTo>
                  <a:close/>
                  <a:moveTo>
                    <a:pt x="3265" y="5201"/>
                  </a:moveTo>
                  <a:lnTo>
                    <a:pt x="3099" y="5256"/>
                  </a:lnTo>
                  <a:lnTo>
                    <a:pt x="2933" y="5311"/>
                  </a:lnTo>
                  <a:lnTo>
                    <a:pt x="2822" y="5422"/>
                  </a:lnTo>
                  <a:lnTo>
                    <a:pt x="2711" y="5588"/>
                  </a:lnTo>
                  <a:lnTo>
                    <a:pt x="2601" y="5754"/>
                  </a:lnTo>
                  <a:lnTo>
                    <a:pt x="2545" y="5920"/>
                  </a:lnTo>
                  <a:lnTo>
                    <a:pt x="2545" y="6086"/>
                  </a:lnTo>
                  <a:lnTo>
                    <a:pt x="2545" y="16155"/>
                  </a:lnTo>
                  <a:lnTo>
                    <a:pt x="2545" y="16376"/>
                  </a:lnTo>
                  <a:lnTo>
                    <a:pt x="2601" y="16542"/>
                  </a:lnTo>
                  <a:lnTo>
                    <a:pt x="2711" y="16708"/>
                  </a:lnTo>
                  <a:lnTo>
                    <a:pt x="2822" y="16819"/>
                  </a:lnTo>
                  <a:lnTo>
                    <a:pt x="2933" y="16929"/>
                  </a:lnTo>
                  <a:lnTo>
                    <a:pt x="3099" y="17040"/>
                  </a:lnTo>
                  <a:lnTo>
                    <a:pt x="3265" y="17095"/>
                  </a:lnTo>
                  <a:lnTo>
                    <a:pt x="11563" y="17095"/>
                  </a:lnTo>
                  <a:lnTo>
                    <a:pt x="11729" y="17040"/>
                  </a:lnTo>
                  <a:lnTo>
                    <a:pt x="11895" y="16929"/>
                  </a:lnTo>
                  <a:lnTo>
                    <a:pt x="12006" y="16819"/>
                  </a:lnTo>
                  <a:lnTo>
                    <a:pt x="12117" y="16708"/>
                  </a:lnTo>
                  <a:lnTo>
                    <a:pt x="12172" y="16542"/>
                  </a:lnTo>
                  <a:lnTo>
                    <a:pt x="12227" y="16376"/>
                  </a:lnTo>
                  <a:lnTo>
                    <a:pt x="12282" y="16155"/>
                  </a:lnTo>
                  <a:lnTo>
                    <a:pt x="12282" y="6086"/>
                  </a:lnTo>
                  <a:lnTo>
                    <a:pt x="12227" y="5920"/>
                  </a:lnTo>
                  <a:lnTo>
                    <a:pt x="12172" y="5754"/>
                  </a:lnTo>
                  <a:lnTo>
                    <a:pt x="12117" y="5588"/>
                  </a:lnTo>
                  <a:lnTo>
                    <a:pt x="12006" y="5422"/>
                  </a:lnTo>
                  <a:lnTo>
                    <a:pt x="11895" y="5311"/>
                  </a:lnTo>
                  <a:lnTo>
                    <a:pt x="11729" y="5256"/>
                  </a:lnTo>
                  <a:lnTo>
                    <a:pt x="11563" y="5201"/>
                  </a:lnTo>
                  <a:close/>
                  <a:moveTo>
                    <a:pt x="6086" y="17538"/>
                  </a:moveTo>
                  <a:lnTo>
                    <a:pt x="6086" y="19308"/>
                  </a:lnTo>
                  <a:lnTo>
                    <a:pt x="8742" y="19308"/>
                  </a:lnTo>
                  <a:lnTo>
                    <a:pt x="8742" y="17538"/>
                  </a:lnTo>
                  <a:close/>
                  <a:moveTo>
                    <a:pt x="11785" y="1549"/>
                  </a:moveTo>
                  <a:lnTo>
                    <a:pt x="12117" y="1660"/>
                  </a:lnTo>
                  <a:lnTo>
                    <a:pt x="12448" y="1881"/>
                  </a:lnTo>
                  <a:lnTo>
                    <a:pt x="12725" y="2103"/>
                  </a:lnTo>
                  <a:lnTo>
                    <a:pt x="12946" y="2379"/>
                  </a:lnTo>
                  <a:lnTo>
                    <a:pt x="13112" y="2656"/>
                  </a:lnTo>
                  <a:lnTo>
                    <a:pt x="13223" y="3043"/>
                  </a:lnTo>
                  <a:lnTo>
                    <a:pt x="13278" y="3430"/>
                  </a:lnTo>
                  <a:lnTo>
                    <a:pt x="13278" y="18423"/>
                  </a:lnTo>
                  <a:lnTo>
                    <a:pt x="13223" y="18810"/>
                  </a:lnTo>
                  <a:lnTo>
                    <a:pt x="13112" y="19142"/>
                  </a:lnTo>
                  <a:lnTo>
                    <a:pt x="12946" y="19474"/>
                  </a:lnTo>
                  <a:lnTo>
                    <a:pt x="12725" y="19751"/>
                  </a:lnTo>
                  <a:lnTo>
                    <a:pt x="12448" y="19972"/>
                  </a:lnTo>
                  <a:lnTo>
                    <a:pt x="12117" y="20138"/>
                  </a:lnTo>
                  <a:lnTo>
                    <a:pt x="11785" y="20249"/>
                  </a:lnTo>
                  <a:lnTo>
                    <a:pt x="11397" y="20304"/>
                  </a:lnTo>
                  <a:lnTo>
                    <a:pt x="3431" y="20304"/>
                  </a:lnTo>
                  <a:lnTo>
                    <a:pt x="3043" y="20249"/>
                  </a:lnTo>
                  <a:lnTo>
                    <a:pt x="2711" y="20138"/>
                  </a:lnTo>
                  <a:lnTo>
                    <a:pt x="2379" y="19972"/>
                  </a:lnTo>
                  <a:lnTo>
                    <a:pt x="2103" y="19751"/>
                  </a:lnTo>
                  <a:lnTo>
                    <a:pt x="1882" y="19474"/>
                  </a:lnTo>
                  <a:lnTo>
                    <a:pt x="1716" y="19142"/>
                  </a:lnTo>
                  <a:lnTo>
                    <a:pt x="1605" y="18810"/>
                  </a:lnTo>
                  <a:lnTo>
                    <a:pt x="1550" y="18423"/>
                  </a:lnTo>
                  <a:lnTo>
                    <a:pt x="1550" y="3430"/>
                  </a:lnTo>
                  <a:lnTo>
                    <a:pt x="1605" y="3043"/>
                  </a:lnTo>
                  <a:lnTo>
                    <a:pt x="1716" y="2656"/>
                  </a:lnTo>
                  <a:lnTo>
                    <a:pt x="1882" y="2379"/>
                  </a:lnTo>
                  <a:lnTo>
                    <a:pt x="2103" y="2103"/>
                  </a:lnTo>
                  <a:lnTo>
                    <a:pt x="2379" y="1881"/>
                  </a:lnTo>
                  <a:lnTo>
                    <a:pt x="2711" y="1660"/>
                  </a:lnTo>
                  <a:lnTo>
                    <a:pt x="3043" y="1549"/>
                  </a:lnTo>
                  <a:close/>
                  <a:moveTo>
                    <a:pt x="3099" y="0"/>
                  </a:moveTo>
                  <a:lnTo>
                    <a:pt x="2767" y="56"/>
                  </a:lnTo>
                  <a:lnTo>
                    <a:pt x="2435" y="166"/>
                  </a:lnTo>
                  <a:lnTo>
                    <a:pt x="2103" y="277"/>
                  </a:lnTo>
                  <a:lnTo>
                    <a:pt x="1550" y="554"/>
                  </a:lnTo>
                  <a:lnTo>
                    <a:pt x="996" y="996"/>
                  </a:lnTo>
                  <a:lnTo>
                    <a:pt x="609" y="1494"/>
                  </a:lnTo>
                  <a:lnTo>
                    <a:pt x="277" y="2103"/>
                  </a:lnTo>
                  <a:lnTo>
                    <a:pt x="166" y="2379"/>
                  </a:lnTo>
                  <a:lnTo>
                    <a:pt x="111" y="2711"/>
                  </a:lnTo>
                  <a:lnTo>
                    <a:pt x="56" y="3043"/>
                  </a:lnTo>
                  <a:lnTo>
                    <a:pt x="0" y="3430"/>
                  </a:lnTo>
                  <a:lnTo>
                    <a:pt x="0" y="18423"/>
                  </a:lnTo>
                  <a:lnTo>
                    <a:pt x="56" y="18755"/>
                  </a:lnTo>
                  <a:lnTo>
                    <a:pt x="111" y="19087"/>
                  </a:lnTo>
                  <a:lnTo>
                    <a:pt x="166" y="19419"/>
                  </a:lnTo>
                  <a:lnTo>
                    <a:pt x="277" y="19751"/>
                  </a:lnTo>
                  <a:lnTo>
                    <a:pt x="609" y="20304"/>
                  </a:lnTo>
                  <a:lnTo>
                    <a:pt x="996" y="20857"/>
                  </a:lnTo>
                  <a:lnTo>
                    <a:pt x="1550" y="21245"/>
                  </a:lnTo>
                  <a:lnTo>
                    <a:pt x="2103" y="21577"/>
                  </a:lnTo>
                  <a:lnTo>
                    <a:pt x="2435" y="21687"/>
                  </a:lnTo>
                  <a:lnTo>
                    <a:pt x="2767" y="21743"/>
                  </a:lnTo>
                  <a:lnTo>
                    <a:pt x="3099" y="21798"/>
                  </a:lnTo>
                  <a:lnTo>
                    <a:pt x="3431" y="21853"/>
                  </a:lnTo>
                  <a:lnTo>
                    <a:pt x="11397" y="21853"/>
                  </a:lnTo>
                  <a:lnTo>
                    <a:pt x="11729" y="21798"/>
                  </a:lnTo>
                  <a:lnTo>
                    <a:pt x="12061" y="21743"/>
                  </a:lnTo>
                  <a:lnTo>
                    <a:pt x="12393" y="21687"/>
                  </a:lnTo>
                  <a:lnTo>
                    <a:pt x="12725" y="21577"/>
                  </a:lnTo>
                  <a:lnTo>
                    <a:pt x="13278" y="21245"/>
                  </a:lnTo>
                  <a:lnTo>
                    <a:pt x="13776" y="20857"/>
                  </a:lnTo>
                  <a:lnTo>
                    <a:pt x="14219" y="20304"/>
                  </a:lnTo>
                  <a:lnTo>
                    <a:pt x="14551" y="19751"/>
                  </a:lnTo>
                  <a:lnTo>
                    <a:pt x="14661" y="19419"/>
                  </a:lnTo>
                  <a:lnTo>
                    <a:pt x="14717" y="19087"/>
                  </a:lnTo>
                  <a:lnTo>
                    <a:pt x="14772" y="18755"/>
                  </a:lnTo>
                  <a:lnTo>
                    <a:pt x="14827" y="18423"/>
                  </a:lnTo>
                  <a:lnTo>
                    <a:pt x="14827" y="3430"/>
                  </a:lnTo>
                  <a:lnTo>
                    <a:pt x="14772" y="3043"/>
                  </a:lnTo>
                  <a:lnTo>
                    <a:pt x="14717" y="2711"/>
                  </a:lnTo>
                  <a:lnTo>
                    <a:pt x="14661" y="2379"/>
                  </a:lnTo>
                  <a:lnTo>
                    <a:pt x="14551" y="2103"/>
                  </a:lnTo>
                  <a:lnTo>
                    <a:pt x="14219" y="1494"/>
                  </a:lnTo>
                  <a:lnTo>
                    <a:pt x="13776" y="996"/>
                  </a:lnTo>
                  <a:lnTo>
                    <a:pt x="13278" y="554"/>
                  </a:lnTo>
                  <a:lnTo>
                    <a:pt x="12725" y="277"/>
                  </a:lnTo>
                  <a:lnTo>
                    <a:pt x="12393" y="166"/>
                  </a:lnTo>
                  <a:lnTo>
                    <a:pt x="12061" y="56"/>
                  </a:lnTo>
                  <a:lnTo>
                    <a:pt x="11729"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1"/>
            <p:cNvSpPr/>
            <p:nvPr/>
          </p:nvSpPr>
          <p:spPr>
            <a:xfrm rot="1887299">
              <a:off x="95348" y="4976446"/>
              <a:ext cx="152799" cy="256827"/>
            </a:xfrm>
            <a:custGeom>
              <a:avLst/>
              <a:gdLst/>
              <a:ahLst/>
              <a:cxnLst/>
              <a:rect l="l" t="t" r="r" b="b"/>
              <a:pathLst>
                <a:path w="13002" h="21854" extrusionOk="0">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1"/>
            <p:cNvSpPr/>
            <p:nvPr/>
          </p:nvSpPr>
          <p:spPr>
            <a:xfrm rot="-2424101">
              <a:off x="4037757" y="5015696"/>
              <a:ext cx="194427" cy="256846"/>
            </a:xfrm>
            <a:custGeom>
              <a:avLst/>
              <a:gdLst/>
              <a:ahLst/>
              <a:cxnLst/>
              <a:rect l="l" t="t" r="r" b="b"/>
              <a:pathLst>
                <a:path w="16543" h="21854" extrusionOk="0">
                  <a:moveTo>
                    <a:pt x="12504" y="4980"/>
                  </a:moveTo>
                  <a:lnTo>
                    <a:pt x="12504" y="15989"/>
                  </a:lnTo>
                  <a:lnTo>
                    <a:pt x="4095" y="15989"/>
                  </a:lnTo>
                  <a:lnTo>
                    <a:pt x="4095" y="4980"/>
                  </a:lnTo>
                  <a:close/>
                  <a:moveTo>
                    <a:pt x="2546" y="3431"/>
                  </a:moveTo>
                  <a:lnTo>
                    <a:pt x="2546" y="17538"/>
                  </a:lnTo>
                  <a:lnTo>
                    <a:pt x="13998" y="17538"/>
                  </a:lnTo>
                  <a:lnTo>
                    <a:pt x="13998" y="3431"/>
                  </a:lnTo>
                  <a:close/>
                  <a:moveTo>
                    <a:pt x="8299" y="17981"/>
                  </a:moveTo>
                  <a:lnTo>
                    <a:pt x="8133" y="18036"/>
                  </a:lnTo>
                  <a:lnTo>
                    <a:pt x="7967" y="18036"/>
                  </a:lnTo>
                  <a:lnTo>
                    <a:pt x="7636" y="18257"/>
                  </a:lnTo>
                  <a:lnTo>
                    <a:pt x="7470" y="18534"/>
                  </a:lnTo>
                  <a:lnTo>
                    <a:pt x="7414" y="18700"/>
                  </a:lnTo>
                  <a:lnTo>
                    <a:pt x="7414" y="18866"/>
                  </a:lnTo>
                  <a:lnTo>
                    <a:pt x="7414" y="19032"/>
                  </a:lnTo>
                  <a:lnTo>
                    <a:pt x="7470" y="19198"/>
                  </a:lnTo>
                  <a:lnTo>
                    <a:pt x="7636" y="19475"/>
                  </a:lnTo>
                  <a:lnTo>
                    <a:pt x="7967" y="19696"/>
                  </a:lnTo>
                  <a:lnTo>
                    <a:pt x="8133" y="19751"/>
                  </a:lnTo>
                  <a:lnTo>
                    <a:pt x="8465" y="19751"/>
                  </a:lnTo>
                  <a:lnTo>
                    <a:pt x="8631" y="19696"/>
                  </a:lnTo>
                  <a:lnTo>
                    <a:pt x="8908" y="19475"/>
                  </a:lnTo>
                  <a:lnTo>
                    <a:pt x="9074" y="19198"/>
                  </a:lnTo>
                  <a:lnTo>
                    <a:pt x="9129" y="19032"/>
                  </a:lnTo>
                  <a:lnTo>
                    <a:pt x="9185" y="18866"/>
                  </a:lnTo>
                  <a:lnTo>
                    <a:pt x="9129" y="18700"/>
                  </a:lnTo>
                  <a:lnTo>
                    <a:pt x="9074" y="18534"/>
                  </a:lnTo>
                  <a:lnTo>
                    <a:pt x="8908" y="18257"/>
                  </a:lnTo>
                  <a:lnTo>
                    <a:pt x="8631" y="18036"/>
                  </a:lnTo>
                  <a:lnTo>
                    <a:pt x="8465" y="18036"/>
                  </a:lnTo>
                  <a:lnTo>
                    <a:pt x="8299" y="17981"/>
                  </a:lnTo>
                  <a:close/>
                  <a:moveTo>
                    <a:pt x="14219" y="1550"/>
                  </a:moveTo>
                  <a:lnTo>
                    <a:pt x="14385" y="1605"/>
                  </a:lnTo>
                  <a:lnTo>
                    <a:pt x="14551" y="1716"/>
                  </a:lnTo>
                  <a:lnTo>
                    <a:pt x="14717" y="1826"/>
                  </a:lnTo>
                  <a:lnTo>
                    <a:pt x="14828" y="1992"/>
                  </a:lnTo>
                  <a:lnTo>
                    <a:pt x="14938" y="2158"/>
                  </a:lnTo>
                  <a:lnTo>
                    <a:pt x="14994" y="2324"/>
                  </a:lnTo>
                  <a:lnTo>
                    <a:pt x="14994" y="2545"/>
                  </a:lnTo>
                  <a:lnTo>
                    <a:pt x="14994" y="19309"/>
                  </a:lnTo>
                  <a:lnTo>
                    <a:pt x="14994" y="19530"/>
                  </a:lnTo>
                  <a:lnTo>
                    <a:pt x="14938" y="19696"/>
                  </a:lnTo>
                  <a:lnTo>
                    <a:pt x="14828" y="19862"/>
                  </a:lnTo>
                  <a:lnTo>
                    <a:pt x="14717" y="20028"/>
                  </a:lnTo>
                  <a:lnTo>
                    <a:pt x="14551" y="20138"/>
                  </a:lnTo>
                  <a:lnTo>
                    <a:pt x="14385" y="20249"/>
                  </a:lnTo>
                  <a:lnTo>
                    <a:pt x="14219" y="20304"/>
                  </a:lnTo>
                  <a:lnTo>
                    <a:pt x="2324" y="20304"/>
                  </a:lnTo>
                  <a:lnTo>
                    <a:pt x="2158" y="20249"/>
                  </a:lnTo>
                  <a:lnTo>
                    <a:pt x="1992" y="20138"/>
                  </a:lnTo>
                  <a:lnTo>
                    <a:pt x="1826" y="20028"/>
                  </a:lnTo>
                  <a:lnTo>
                    <a:pt x="1716" y="19862"/>
                  </a:lnTo>
                  <a:lnTo>
                    <a:pt x="1605" y="19696"/>
                  </a:lnTo>
                  <a:lnTo>
                    <a:pt x="1550" y="19530"/>
                  </a:lnTo>
                  <a:lnTo>
                    <a:pt x="1550" y="19309"/>
                  </a:lnTo>
                  <a:lnTo>
                    <a:pt x="1550" y="2545"/>
                  </a:lnTo>
                  <a:lnTo>
                    <a:pt x="1550" y="2324"/>
                  </a:lnTo>
                  <a:lnTo>
                    <a:pt x="1605" y="2158"/>
                  </a:lnTo>
                  <a:lnTo>
                    <a:pt x="1716" y="1992"/>
                  </a:lnTo>
                  <a:lnTo>
                    <a:pt x="1826" y="1826"/>
                  </a:lnTo>
                  <a:lnTo>
                    <a:pt x="1992" y="1716"/>
                  </a:lnTo>
                  <a:lnTo>
                    <a:pt x="2158" y="1605"/>
                  </a:lnTo>
                  <a:lnTo>
                    <a:pt x="2324" y="1550"/>
                  </a:lnTo>
                  <a:close/>
                  <a:moveTo>
                    <a:pt x="2546" y="1"/>
                  </a:moveTo>
                  <a:lnTo>
                    <a:pt x="2048" y="56"/>
                  </a:lnTo>
                  <a:lnTo>
                    <a:pt x="1550" y="222"/>
                  </a:lnTo>
                  <a:lnTo>
                    <a:pt x="1107" y="443"/>
                  </a:lnTo>
                  <a:lnTo>
                    <a:pt x="775" y="775"/>
                  </a:lnTo>
                  <a:lnTo>
                    <a:pt x="443" y="1107"/>
                  </a:lnTo>
                  <a:lnTo>
                    <a:pt x="222" y="1550"/>
                  </a:lnTo>
                  <a:lnTo>
                    <a:pt x="56" y="2048"/>
                  </a:lnTo>
                  <a:lnTo>
                    <a:pt x="1" y="2545"/>
                  </a:lnTo>
                  <a:lnTo>
                    <a:pt x="1" y="19309"/>
                  </a:lnTo>
                  <a:lnTo>
                    <a:pt x="56" y="19807"/>
                  </a:lnTo>
                  <a:lnTo>
                    <a:pt x="222" y="20304"/>
                  </a:lnTo>
                  <a:lnTo>
                    <a:pt x="443" y="20747"/>
                  </a:lnTo>
                  <a:lnTo>
                    <a:pt x="775" y="21134"/>
                  </a:lnTo>
                  <a:lnTo>
                    <a:pt x="1107" y="21411"/>
                  </a:lnTo>
                  <a:lnTo>
                    <a:pt x="1550" y="21632"/>
                  </a:lnTo>
                  <a:lnTo>
                    <a:pt x="2048" y="21798"/>
                  </a:lnTo>
                  <a:lnTo>
                    <a:pt x="2546" y="21854"/>
                  </a:lnTo>
                  <a:lnTo>
                    <a:pt x="13998" y="21854"/>
                  </a:lnTo>
                  <a:lnTo>
                    <a:pt x="14551" y="21798"/>
                  </a:lnTo>
                  <a:lnTo>
                    <a:pt x="14994" y="21632"/>
                  </a:lnTo>
                  <a:lnTo>
                    <a:pt x="15436" y="21411"/>
                  </a:lnTo>
                  <a:lnTo>
                    <a:pt x="15824" y="21134"/>
                  </a:lnTo>
                  <a:lnTo>
                    <a:pt x="16100" y="20747"/>
                  </a:lnTo>
                  <a:lnTo>
                    <a:pt x="16377" y="20304"/>
                  </a:lnTo>
                  <a:lnTo>
                    <a:pt x="16487" y="19807"/>
                  </a:lnTo>
                  <a:lnTo>
                    <a:pt x="16543" y="19309"/>
                  </a:lnTo>
                  <a:lnTo>
                    <a:pt x="16543" y="2545"/>
                  </a:lnTo>
                  <a:lnTo>
                    <a:pt x="16487" y="2048"/>
                  </a:lnTo>
                  <a:lnTo>
                    <a:pt x="16377" y="1550"/>
                  </a:lnTo>
                  <a:lnTo>
                    <a:pt x="16100" y="1107"/>
                  </a:lnTo>
                  <a:lnTo>
                    <a:pt x="15824" y="775"/>
                  </a:lnTo>
                  <a:lnTo>
                    <a:pt x="15436" y="443"/>
                  </a:lnTo>
                  <a:lnTo>
                    <a:pt x="14994" y="222"/>
                  </a:lnTo>
                  <a:lnTo>
                    <a:pt x="14551" y="56"/>
                  </a:lnTo>
                  <a:lnTo>
                    <a:pt x="1399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1"/>
            <p:cNvSpPr/>
            <p:nvPr/>
          </p:nvSpPr>
          <p:spPr>
            <a:xfrm rot="5074100">
              <a:off x="1795003" y="4894752"/>
              <a:ext cx="205485" cy="256199"/>
            </a:xfrm>
            <a:custGeom>
              <a:avLst/>
              <a:gdLst/>
              <a:ahLst/>
              <a:cxnLst/>
              <a:rect l="l" t="t" r="r" b="b"/>
              <a:pathLst>
                <a:path w="17484" h="21799" extrusionOk="0">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1"/>
            <p:cNvSpPr/>
            <p:nvPr/>
          </p:nvSpPr>
          <p:spPr>
            <a:xfrm>
              <a:off x="3590072" y="4782944"/>
              <a:ext cx="256839" cy="256839"/>
            </a:xfrm>
            <a:custGeom>
              <a:avLst/>
              <a:gdLst/>
              <a:ahLst/>
              <a:cxnLst/>
              <a:rect l="l" t="t" r="r" b="b"/>
              <a:pathLst>
                <a:path w="21854" h="21854" extrusionOk="0">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1"/>
            <p:cNvSpPr/>
            <p:nvPr/>
          </p:nvSpPr>
          <p:spPr>
            <a:xfrm>
              <a:off x="467327" y="4812897"/>
              <a:ext cx="215224" cy="236037"/>
            </a:xfrm>
            <a:custGeom>
              <a:avLst/>
              <a:gdLst/>
              <a:ahLst/>
              <a:cxnLst/>
              <a:rect l="l" t="t" r="r" b="b"/>
              <a:pathLst>
                <a:path w="18313" h="20084" extrusionOk="0">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1"/>
            <p:cNvSpPr/>
            <p:nvPr/>
          </p:nvSpPr>
          <p:spPr>
            <a:xfrm>
              <a:off x="965493" y="5007315"/>
              <a:ext cx="256839" cy="195080"/>
            </a:xfrm>
            <a:custGeom>
              <a:avLst/>
              <a:gdLst/>
              <a:ahLst/>
              <a:cxnLst/>
              <a:rect l="l" t="t" r="r" b="b"/>
              <a:pathLst>
                <a:path w="21854" h="16599" extrusionOk="0">
                  <a:moveTo>
                    <a:pt x="16542" y="2656"/>
                  </a:moveTo>
                  <a:lnTo>
                    <a:pt x="19198" y="5312"/>
                  </a:lnTo>
                  <a:lnTo>
                    <a:pt x="16542" y="5312"/>
                  </a:lnTo>
                  <a:lnTo>
                    <a:pt x="16542" y="2656"/>
                  </a:lnTo>
                  <a:close/>
                  <a:moveTo>
                    <a:pt x="14993" y="1550"/>
                  </a:moveTo>
                  <a:lnTo>
                    <a:pt x="14993" y="6087"/>
                  </a:lnTo>
                  <a:lnTo>
                    <a:pt x="15048" y="6418"/>
                  </a:lnTo>
                  <a:lnTo>
                    <a:pt x="15214" y="6640"/>
                  </a:lnTo>
                  <a:lnTo>
                    <a:pt x="15436" y="6806"/>
                  </a:lnTo>
                  <a:lnTo>
                    <a:pt x="15768" y="6861"/>
                  </a:lnTo>
                  <a:lnTo>
                    <a:pt x="20304" y="6861"/>
                  </a:lnTo>
                  <a:lnTo>
                    <a:pt x="20304" y="15049"/>
                  </a:lnTo>
                  <a:lnTo>
                    <a:pt x="1549" y="15049"/>
                  </a:lnTo>
                  <a:lnTo>
                    <a:pt x="1549" y="1550"/>
                  </a:lnTo>
                  <a:close/>
                  <a:moveTo>
                    <a:pt x="775" y="1"/>
                  </a:moveTo>
                  <a:lnTo>
                    <a:pt x="443" y="112"/>
                  </a:lnTo>
                  <a:lnTo>
                    <a:pt x="221" y="278"/>
                  </a:lnTo>
                  <a:lnTo>
                    <a:pt x="55" y="499"/>
                  </a:lnTo>
                  <a:lnTo>
                    <a:pt x="0" y="775"/>
                  </a:lnTo>
                  <a:lnTo>
                    <a:pt x="0" y="15824"/>
                  </a:lnTo>
                  <a:lnTo>
                    <a:pt x="55" y="16100"/>
                  </a:lnTo>
                  <a:lnTo>
                    <a:pt x="221" y="16377"/>
                  </a:lnTo>
                  <a:lnTo>
                    <a:pt x="443" y="16543"/>
                  </a:lnTo>
                  <a:lnTo>
                    <a:pt x="775" y="16598"/>
                  </a:lnTo>
                  <a:lnTo>
                    <a:pt x="21079" y="16598"/>
                  </a:lnTo>
                  <a:lnTo>
                    <a:pt x="21355" y="16543"/>
                  </a:lnTo>
                  <a:lnTo>
                    <a:pt x="21577" y="16377"/>
                  </a:lnTo>
                  <a:lnTo>
                    <a:pt x="21743" y="16100"/>
                  </a:lnTo>
                  <a:lnTo>
                    <a:pt x="21853" y="15824"/>
                  </a:lnTo>
                  <a:lnTo>
                    <a:pt x="21853" y="6087"/>
                  </a:lnTo>
                  <a:lnTo>
                    <a:pt x="21743" y="5810"/>
                  </a:lnTo>
                  <a:lnTo>
                    <a:pt x="21632" y="5589"/>
                  </a:lnTo>
                  <a:lnTo>
                    <a:pt x="21577" y="5533"/>
                  </a:lnTo>
                  <a:lnTo>
                    <a:pt x="16321" y="278"/>
                  </a:lnTo>
                  <a:lnTo>
                    <a:pt x="16265" y="222"/>
                  </a:lnTo>
                  <a:lnTo>
                    <a:pt x="16044" y="112"/>
                  </a:lnTo>
                  <a:lnTo>
                    <a:pt x="1576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1"/>
            <p:cNvSpPr/>
            <p:nvPr/>
          </p:nvSpPr>
          <p:spPr>
            <a:xfrm rot="1404782">
              <a:off x="1757253" y="4478796"/>
              <a:ext cx="256843" cy="194424"/>
            </a:xfrm>
            <a:custGeom>
              <a:avLst/>
              <a:gdLst/>
              <a:ahLst/>
              <a:cxnLst/>
              <a:rect l="l" t="t" r="r" b="b"/>
              <a:pathLst>
                <a:path w="21854" h="16543" extrusionOk="0">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1"/>
            <p:cNvSpPr/>
            <p:nvPr/>
          </p:nvSpPr>
          <p:spPr>
            <a:xfrm rot="-2889356">
              <a:off x="42222" y="3695880"/>
              <a:ext cx="215219" cy="256834"/>
            </a:xfrm>
            <a:custGeom>
              <a:avLst/>
              <a:gdLst/>
              <a:ahLst/>
              <a:cxnLst/>
              <a:rect l="l" t="t" r="r" b="b"/>
              <a:pathLst>
                <a:path w="18313" h="21854" extrusionOk="0">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1"/>
            <p:cNvSpPr/>
            <p:nvPr/>
          </p:nvSpPr>
          <p:spPr>
            <a:xfrm>
              <a:off x="1325653" y="4689868"/>
              <a:ext cx="246438" cy="241244"/>
            </a:xfrm>
            <a:custGeom>
              <a:avLst/>
              <a:gdLst/>
              <a:ahLst/>
              <a:cxnLst/>
              <a:rect l="l" t="t" r="r" b="b"/>
              <a:pathLst>
                <a:path w="20969" h="20527" extrusionOk="0">
                  <a:moveTo>
                    <a:pt x="14883" y="1827"/>
                  </a:moveTo>
                  <a:lnTo>
                    <a:pt x="19143" y="6086"/>
                  </a:lnTo>
                  <a:lnTo>
                    <a:pt x="10844" y="16377"/>
                  </a:lnTo>
                  <a:lnTo>
                    <a:pt x="4980" y="10512"/>
                  </a:lnTo>
                  <a:lnTo>
                    <a:pt x="14883" y="1827"/>
                  </a:lnTo>
                  <a:close/>
                  <a:moveTo>
                    <a:pt x="4316" y="12006"/>
                  </a:moveTo>
                  <a:lnTo>
                    <a:pt x="9406" y="17096"/>
                  </a:lnTo>
                  <a:lnTo>
                    <a:pt x="9406" y="17096"/>
                  </a:lnTo>
                  <a:lnTo>
                    <a:pt x="9018" y="16985"/>
                  </a:lnTo>
                  <a:lnTo>
                    <a:pt x="8687" y="16930"/>
                  </a:lnTo>
                  <a:lnTo>
                    <a:pt x="8299" y="16930"/>
                  </a:lnTo>
                  <a:lnTo>
                    <a:pt x="7912" y="16985"/>
                  </a:lnTo>
                  <a:lnTo>
                    <a:pt x="7469" y="17096"/>
                  </a:lnTo>
                  <a:lnTo>
                    <a:pt x="7027" y="17262"/>
                  </a:lnTo>
                  <a:lnTo>
                    <a:pt x="6529" y="17483"/>
                  </a:lnTo>
                  <a:lnTo>
                    <a:pt x="6086" y="17815"/>
                  </a:lnTo>
                  <a:lnTo>
                    <a:pt x="3597" y="15270"/>
                  </a:lnTo>
                  <a:lnTo>
                    <a:pt x="3873" y="14828"/>
                  </a:lnTo>
                  <a:lnTo>
                    <a:pt x="4150" y="14385"/>
                  </a:lnTo>
                  <a:lnTo>
                    <a:pt x="4316" y="13942"/>
                  </a:lnTo>
                  <a:lnTo>
                    <a:pt x="4427" y="13445"/>
                  </a:lnTo>
                  <a:lnTo>
                    <a:pt x="4482" y="13057"/>
                  </a:lnTo>
                  <a:lnTo>
                    <a:pt x="4427" y="12725"/>
                  </a:lnTo>
                  <a:lnTo>
                    <a:pt x="4371" y="12338"/>
                  </a:lnTo>
                  <a:lnTo>
                    <a:pt x="4316" y="12006"/>
                  </a:lnTo>
                  <a:close/>
                  <a:moveTo>
                    <a:pt x="3431" y="17317"/>
                  </a:moveTo>
                  <a:lnTo>
                    <a:pt x="4095" y="17981"/>
                  </a:lnTo>
                  <a:lnTo>
                    <a:pt x="3209" y="18866"/>
                  </a:lnTo>
                  <a:lnTo>
                    <a:pt x="2214" y="18534"/>
                  </a:lnTo>
                  <a:lnTo>
                    <a:pt x="3431" y="17317"/>
                  </a:lnTo>
                  <a:close/>
                  <a:moveTo>
                    <a:pt x="14938" y="1"/>
                  </a:moveTo>
                  <a:lnTo>
                    <a:pt x="14662" y="56"/>
                  </a:lnTo>
                  <a:lnTo>
                    <a:pt x="14385" y="167"/>
                  </a:lnTo>
                  <a:lnTo>
                    <a:pt x="3375" y="9904"/>
                  </a:lnTo>
                  <a:lnTo>
                    <a:pt x="3320" y="9904"/>
                  </a:lnTo>
                  <a:lnTo>
                    <a:pt x="2435" y="10789"/>
                  </a:lnTo>
                  <a:lnTo>
                    <a:pt x="2269" y="11066"/>
                  </a:lnTo>
                  <a:lnTo>
                    <a:pt x="2214" y="11342"/>
                  </a:lnTo>
                  <a:lnTo>
                    <a:pt x="2269" y="11674"/>
                  </a:lnTo>
                  <a:lnTo>
                    <a:pt x="2435" y="11896"/>
                  </a:lnTo>
                  <a:lnTo>
                    <a:pt x="2656" y="12227"/>
                  </a:lnTo>
                  <a:lnTo>
                    <a:pt x="2822" y="12504"/>
                  </a:lnTo>
                  <a:lnTo>
                    <a:pt x="2933" y="12836"/>
                  </a:lnTo>
                  <a:lnTo>
                    <a:pt x="2877" y="13223"/>
                  </a:lnTo>
                  <a:lnTo>
                    <a:pt x="2767" y="13611"/>
                  </a:lnTo>
                  <a:lnTo>
                    <a:pt x="2601" y="13998"/>
                  </a:lnTo>
                  <a:lnTo>
                    <a:pt x="2324" y="14385"/>
                  </a:lnTo>
                  <a:lnTo>
                    <a:pt x="1992" y="14772"/>
                  </a:lnTo>
                  <a:lnTo>
                    <a:pt x="1826" y="15049"/>
                  </a:lnTo>
                  <a:lnTo>
                    <a:pt x="1771" y="15326"/>
                  </a:lnTo>
                  <a:lnTo>
                    <a:pt x="1826" y="15602"/>
                  </a:lnTo>
                  <a:lnTo>
                    <a:pt x="1992" y="15879"/>
                  </a:lnTo>
                  <a:lnTo>
                    <a:pt x="2324" y="16211"/>
                  </a:lnTo>
                  <a:lnTo>
                    <a:pt x="222" y="18313"/>
                  </a:lnTo>
                  <a:lnTo>
                    <a:pt x="111" y="18479"/>
                  </a:lnTo>
                  <a:lnTo>
                    <a:pt x="1" y="18645"/>
                  </a:lnTo>
                  <a:lnTo>
                    <a:pt x="1" y="18811"/>
                  </a:lnTo>
                  <a:lnTo>
                    <a:pt x="1" y="19032"/>
                  </a:lnTo>
                  <a:lnTo>
                    <a:pt x="111" y="19198"/>
                  </a:lnTo>
                  <a:lnTo>
                    <a:pt x="222" y="19364"/>
                  </a:lnTo>
                  <a:lnTo>
                    <a:pt x="333" y="19530"/>
                  </a:lnTo>
                  <a:lnTo>
                    <a:pt x="499" y="19586"/>
                  </a:lnTo>
                  <a:lnTo>
                    <a:pt x="3154" y="20471"/>
                  </a:lnTo>
                  <a:lnTo>
                    <a:pt x="3431" y="20526"/>
                  </a:lnTo>
                  <a:lnTo>
                    <a:pt x="3707" y="20471"/>
                  </a:lnTo>
                  <a:lnTo>
                    <a:pt x="3984" y="20305"/>
                  </a:lnTo>
                  <a:lnTo>
                    <a:pt x="5201" y="19088"/>
                  </a:lnTo>
                  <a:lnTo>
                    <a:pt x="5533" y="19420"/>
                  </a:lnTo>
                  <a:lnTo>
                    <a:pt x="5754" y="19586"/>
                  </a:lnTo>
                  <a:lnTo>
                    <a:pt x="6086" y="19641"/>
                  </a:lnTo>
                  <a:lnTo>
                    <a:pt x="6363" y="19586"/>
                  </a:lnTo>
                  <a:lnTo>
                    <a:pt x="6640" y="19420"/>
                  </a:lnTo>
                  <a:lnTo>
                    <a:pt x="7027" y="19032"/>
                  </a:lnTo>
                  <a:lnTo>
                    <a:pt x="7414" y="18811"/>
                  </a:lnTo>
                  <a:lnTo>
                    <a:pt x="7801" y="18590"/>
                  </a:lnTo>
                  <a:lnTo>
                    <a:pt x="8189" y="18479"/>
                  </a:lnTo>
                  <a:lnTo>
                    <a:pt x="8521" y="18479"/>
                  </a:lnTo>
                  <a:lnTo>
                    <a:pt x="8853" y="18534"/>
                  </a:lnTo>
                  <a:lnTo>
                    <a:pt x="9184" y="18700"/>
                  </a:lnTo>
                  <a:lnTo>
                    <a:pt x="9516" y="18977"/>
                  </a:lnTo>
                  <a:lnTo>
                    <a:pt x="9738" y="19143"/>
                  </a:lnTo>
                  <a:lnTo>
                    <a:pt x="10014" y="19198"/>
                  </a:lnTo>
                  <a:lnTo>
                    <a:pt x="10346" y="19143"/>
                  </a:lnTo>
                  <a:lnTo>
                    <a:pt x="10568" y="18977"/>
                  </a:lnTo>
                  <a:lnTo>
                    <a:pt x="11453" y="18092"/>
                  </a:lnTo>
                  <a:lnTo>
                    <a:pt x="11508" y="18036"/>
                  </a:lnTo>
                  <a:lnTo>
                    <a:pt x="20803" y="6529"/>
                  </a:lnTo>
                  <a:lnTo>
                    <a:pt x="20913" y="6308"/>
                  </a:lnTo>
                  <a:lnTo>
                    <a:pt x="20969" y="6031"/>
                  </a:lnTo>
                  <a:lnTo>
                    <a:pt x="20913" y="5755"/>
                  </a:lnTo>
                  <a:lnTo>
                    <a:pt x="20747" y="5533"/>
                  </a:lnTo>
                  <a:lnTo>
                    <a:pt x="15436" y="222"/>
                  </a:lnTo>
                  <a:lnTo>
                    <a:pt x="15215" y="56"/>
                  </a:lnTo>
                  <a:lnTo>
                    <a:pt x="1493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71;p1"/>
            <p:cNvSpPr/>
            <p:nvPr/>
          </p:nvSpPr>
          <p:spPr>
            <a:xfrm rot="3891786">
              <a:off x="747980" y="4447574"/>
              <a:ext cx="256852" cy="256852"/>
            </a:xfrm>
            <a:custGeom>
              <a:avLst/>
              <a:gdLst/>
              <a:ahLst/>
              <a:cxnLst/>
              <a:rect l="l" t="t" r="r" b="b"/>
              <a:pathLst>
                <a:path w="21854" h="21854" extrusionOk="0">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1"/>
            <p:cNvSpPr/>
            <p:nvPr/>
          </p:nvSpPr>
          <p:spPr>
            <a:xfrm rot="10546735">
              <a:off x="2333495" y="4819538"/>
              <a:ext cx="256826" cy="256826"/>
            </a:xfrm>
            <a:custGeom>
              <a:avLst/>
              <a:gdLst/>
              <a:ahLst/>
              <a:cxnLst/>
              <a:rect l="l" t="t" r="r" b="b"/>
              <a:pathLst>
                <a:path w="21854" h="21854" extrusionOk="0">
                  <a:moveTo>
                    <a:pt x="4205" y="11010"/>
                  </a:moveTo>
                  <a:lnTo>
                    <a:pt x="10844" y="17649"/>
                  </a:lnTo>
                  <a:lnTo>
                    <a:pt x="4205" y="17649"/>
                  </a:lnTo>
                  <a:lnTo>
                    <a:pt x="4205" y="11010"/>
                  </a:lnTo>
                  <a:close/>
                  <a:moveTo>
                    <a:pt x="3320" y="8410"/>
                  </a:moveTo>
                  <a:lnTo>
                    <a:pt x="3098" y="8465"/>
                  </a:lnTo>
                  <a:lnTo>
                    <a:pt x="2932" y="8576"/>
                  </a:lnTo>
                  <a:lnTo>
                    <a:pt x="2767" y="8742"/>
                  </a:lnTo>
                  <a:lnTo>
                    <a:pt x="2656" y="8908"/>
                  </a:lnTo>
                  <a:lnTo>
                    <a:pt x="2656" y="9129"/>
                  </a:lnTo>
                  <a:lnTo>
                    <a:pt x="2656" y="18424"/>
                  </a:lnTo>
                  <a:lnTo>
                    <a:pt x="2711" y="18700"/>
                  </a:lnTo>
                  <a:lnTo>
                    <a:pt x="2877" y="18977"/>
                  </a:lnTo>
                  <a:lnTo>
                    <a:pt x="3098" y="19143"/>
                  </a:lnTo>
                  <a:lnTo>
                    <a:pt x="3430" y="19198"/>
                  </a:lnTo>
                  <a:lnTo>
                    <a:pt x="12670" y="19198"/>
                  </a:lnTo>
                  <a:lnTo>
                    <a:pt x="12891" y="19143"/>
                  </a:lnTo>
                  <a:lnTo>
                    <a:pt x="13112" y="19088"/>
                  </a:lnTo>
                  <a:lnTo>
                    <a:pt x="13278" y="18922"/>
                  </a:lnTo>
                  <a:lnTo>
                    <a:pt x="13389" y="18700"/>
                  </a:lnTo>
                  <a:lnTo>
                    <a:pt x="13444" y="18479"/>
                  </a:lnTo>
                  <a:lnTo>
                    <a:pt x="13444" y="18258"/>
                  </a:lnTo>
                  <a:lnTo>
                    <a:pt x="13389" y="18036"/>
                  </a:lnTo>
                  <a:lnTo>
                    <a:pt x="13223" y="17870"/>
                  </a:lnTo>
                  <a:lnTo>
                    <a:pt x="3984" y="8631"/>
                  </a:lnTo>
                  <a:lnTo>
                    <a:pt x="3762" y="8465"/>
                  </a:lnTo>
                  <a:lnTo>
                    <a:pt x="3596" y="8410"/>
                  </a:lnTo>
                  <a:close/>
                  <a:moveTo>
                    <a:pt x="1549" y="2656"/>
                  </a:moveTo>
                  <a:lnTo>
                    <a:pt x="3209" y="4316"/>
                  </a:lnTo>
                  <a:lnTo>
                    <a:pt x="2877" y="4648"/>
                  </a:lnTo>
                  <a:lnTo>
                    <a:pt x="2711" y="4869"/>
                  </a:lnTo>
                  <a:lnTo>
                    <a:pt x="2656" y="5201"/>
                  </a:lnTo>
                  <a:lnTo>
                    <a:pt x="2711" y="5478"/>
                  </a:lnTo>
                  <a:lnTo>
                    <a:pt x="2877" y="5754"/>
                  </a:lnTo>
                  <a:lnTo>
                    <a:pt x="3154" y="5920"/>
                  </a:lnTo>
                  <a:lnTo>
                    <a:pt x="3430" y="5976"/>
                  </a:lnTo>
                  <a:lnTo>
                    <a:pt x="3707" y="5920"/>
                  </a:lnTo>
                  <a:lnTo>
                    <a:pt x="3984" y="5754"/>
                  </a:lnTo>
                  <a:lnTo>
                    <a:pt x="4316" y="5367"/>
                  </a:lnTo>
                  <a:lnTo>
                    <a:pt x="5422" y="6529"/>
                  </a:lnTo>
                  <a:lnTo>
                    <a:pt x="5090" y="6861"/>
                  </a:lnTo>
                  <a:lnTo>
                    <a:pt x="4924" y="7082"/>
                  </a:lnTo>
                  <a:lnTo>
                    <a:pt x="4869" y="7414"/>
                  </a:lnTo>
                  <a:lnTo>
                    <a:pt x="4924" y="7691"/>
                  </a:lnTo>
                  <a:lnTo>
                    <a:pt x="5090" y="7912"/>
                  </a:lnTo>
                  <a:lnTo>
                    <a:pt x="5311" y="8133"/>
                  </a:lnTo>
                  <a:lnTo>
                    <a:pt x="5643" y="8189"/>
                  </a:lnTo>
                  <a:lnTo>
                    <a:pt x="5920" y="8133"/>
                  </a:lnTo>
                  <a:lnTo>
                    <a:pt x="6197" y="7912"/>
                  </a:lnTo>
                  <a:lnTo>
                    <a:pt x="6529" y="7580"/>
                  </a:lnTo>
                  <a:lnTo>
                    <a:pt x="7635" y="8742"/>
                  </a:lnTo>
                  <a:lnTo>
                    <a:pt x="7303" y="9074"/>
                  </a:lnTo>
                  <a:lnTo>
                    <a:pt x="7137" y="9295"/>
                  </a:lnTo>
                  <a:lnTo>
                    <a:pt x="7082" y="9572"/>
                  </a:lnTo>
                  <a:lnTo>
                    <a:pt x="7137" y="9904"/>
                  </a:lnTo>
                  <a:lnTo>
                    <a:pt x="7303" y="10125"/>
                  </a:lnTo>
                  <a:lnTo>
                    <a:pt x="7524" y="10291"/>
                  </a:lnTo>
                  <a:lnTo>
                    <a:pt x="7856" y="10346"/>
                  </a:lnTo>
                  <a:lnTo>
                    <a:pt x="8133" y="10291"/>
                  </a:lnTo>
                  <a:lnTo>
                    <a:pt x="8354" y="10125"/>
                  </a:lnTo>
                  <a:lnTo>
                    <a:pt x="8742" y="9793"/>
                  </a:lnTo>
                  <a:lnTo>
                    <a:pt x="9848" y="10900"/>
                  </a:lnTo>
                  <a:lnTo>
                    <a:pt x="9516" y="11232"/>
                  </a:lnTo>
                  <a:lnTo>
                    <a:pt x="9350" y="11508"/>
                  </a:lnTo>
                  <a:lnTo>
                    <a:pt x="9239" y="11785"/>
                  </a:lnTo>
                  <a:lnTo>
                    <a:pt x="9350" y="12117"/>
                  </a:lnTo>
                  <a:lnTo>
                    <a:pt x="9516" y="12338"/>
                  </a:lnTo>
                  <a:lnTo>
                    <a:pt x="9737" y="12504"/>
                  </a:lnTo>
                  <a:lnTo>
                    <a:pt x="10014" y="12559"/>
                  </a:lnTo>
                  <a:lnTo>
                    <a:pt x="10346" y="12504"/>
                  </a:lnTo>
                  <a:lnTo>
                    <a:pt x="10567" y="12338"/>
                  </a:lnTo>
                  <a:lnTo>
                    <a:pt x="10899" y="12006"/>
                  </a:lnTo>
                  <a:lnTo>
                    <a:pt x="12061" y="13113"/>
                  </a:lnTo>
                  <a:lnTo>
                    <a:pt x="11674" y="13445"/>
                  </a:lnTo>
                  <a:lnTo>
                    <a:pt x="11508" y="13721"/>
                  </a:lnTo>
                  <a:lnTo>
                    <a:pt x="11452" y="13998"/>
                  </a:lnTo>
                  <a:lnTo>
                    <a:pt x="11508" y="14330"/>
                  </a:lnTo>
                  <a:lnTo>
                    <a:pt x="11674" y="14551"/>
                  </a:lnTo>
                  <a:lnTo>
                    <a:pt x="11950" y="14717"/>
                  </a:lnTo>
                  <a:lnTo>
                    <a:pt x="12227" y="14772"/>
                  </a:lnTo>
                  <a:lnTo>
                    <a:pt x="12559" y="14717"/>
                  </a:lnTo>
                  <a:lnTo>
                    <a:pt x="12780" y="14551"/>
                  </a:lnTo>
                  <a:lnTo>
                    <a:pt x="13112" y="14219"/>
                  </a:lnTo>
                  <a:lnTo>
                    <a:pt x="14219" y="15326"/>
                  </a:lnTo>
                  <a:lnTo>
                    <a:pt x="13887" y="15657"/>
                  </a:lnTo>
                  <a:lnTo>
                    <a:pt x="13721" y="15934"/>
                  </a:lnTo>
                  <a:lnTo>
                    <a:pt x="13665" y="16211"/>
                  </a:lnTo>
                  <a:lnTo>
                    <a:pt x="13721" y="16487"/>
                  </a:lnTo>
                  <a:lnTo>
                    <a:pt x="13887" y="16764"/>
                  </a:lnTo>
                  <a:lnTo>
                    <a:pt x="14163" y="16930"/>
                  </a:lnTo>
                  <a:lnTo>
                    <a:pt x="14440" y="16985"/>
                  </a:lnTo>
                  <a:lnTo>
                    <a:pt x="14717" y="16930"/>
                  </a:lnTo>
                  <a:lnTo>
                    <a:pt x="14993" y="16764"/>
                  </a:lnTo>
                  <a:lnTo>
                    <a:pt x="15325" y="16432"/>
                  </a:lnTo>
                  <a:lnTo>
                    <a:pt x="16432" y="17538"/>
                  </a:lnTo>
                  <a:lnTo>
                    <a:pt x="16100" y="17870"/>
                  </a:lnTo>
                  <a:lnTo>
                    <a:pt x="15934" y="18147"/>
                  </a:lnTo>
                  <a:lnTo>
                    <a:pt x="15878" y="18424"/>
                  </a:lnTo>
                  <a:lnTo>
                    <a:pt x="15934" y="18700"/>
                  </a:lnTo>
                  <a:lnTo>
                    <a:pt x="16100" y="18977"/>
                  </a:lnTo>
                  <a:lnTo>
                    <a:pt x="16376" y="19143"/>
                  </a:lnTo>
                  <a:lnTo>
                    <a:pt x="16653" y="19198"/>
                  </a:lnTo>
                  <a:lnTo>
                    <a:pt x="16930" y="19143"/>
                  </a:lnTo>
                  <a:lnTo>
                    <a:pt x="17206" y="18977"/>
                  </a:lnTo>
                  <a:lnTo>
                    <a:pt x="17538" y="18645"/>
                  </a:lnTo>
                  <a:lnTo>
                    <a:pt x="19198" y="20305"/>
                  </a:lnTo>
                  <a:lnTo>
                    <a:pt x="1549" y="20305"/>
                  </a:lnTo>
                  <a:lnTo>
                    <a:pt x="1549" y="2656"/>
                  </a:lnTo>
                  <a:close/>
                  <a:moveTo>
                    <a:pt x="720" y="1"/>
                  </a:moveTo>
                  <a:lnTo>
                    <a:pt x="498" y="56"/>
                  </a:lnTo>
                  <a:lnTo>
                    <a:pt x="277" y="167"/>
                  </a:lnTo>
                  <a:lnTo>
                    <a:pt x="111" y="333"/>
                  </a:lnTo>
                  <a:lnTo>
                    <a:pt x="56" y="554"/>
                  </a:lnTo>
                  <a:lnTo>
                    <a:pt x="0" y="775"/>
                  </a:lnTo>
                  <a:lnTo>
                    <a:pt x="0" y="21079"/>
                  </a:lnTo>
                  <a:lnTo>
                    <a:pt x="56" y="21356"/>
                  </a:lnTo>
                  <a:lnTo>
                    <a:pt x="222" y="21632"/>
                  </a:lnTo>
                  <a:lnTo>
                    <a:pt x="443" y="21798"/>
                  </a:lnTo>
                  <a:lnTo>
                    <a:pt x="775" y="21854"/>
                  </a:lnTo>
                  <a:lnTo>
                    <a:pt x="21079" y="21854"/>
                  </a:lnTo>
                  <a:lnTo>
                    <a:pt x="21300" y="21798"/>
                  </a:lnTo>
                  <a:lnTo>
                    <a:pt x="21521" y="21743"/>
                  </a:lnTo>
                  <a:lnTo>
                    <a:pt x="21687" y="21577"/>
                  </a:lnTo>
                  <a:lnTo>
                    <a:pt x="21798" y="21356"/>
                  </a:lnTo>
                  <a:lnTo>
                    <a:pt x="21853" y="21135"/>
                  </a:lnTo>
                  <a:lnTo>
                    <a:pt x="21853" y="20913"/>
                  </a:lnTo>
                  <a:lnTo>
                    <a:pt x="21743" y="20692"/>
                  </a:lnTo>
                  <a:lnTo>
                    <a:pt x="21632" y="20526"/>
                  </a:lnTo>
                  <a:lnTo>
                    <a:pt x="1328" y="222"/>
                  </a:lnTo>
                  <a:lnTo>
                    <a:pt x="1107" y="111"/>
                  </a:lnTo>
                  <a:lnTo>
                    <a:pt x="941"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1"/>
            <p:cNvSpPr/>
            <p:nvPr/>
          </p:nvSpPr>
          <p:spPr>
            <a:xfrm rot="1345434">
              <a:off x="2851762" y="5016040"/>
              <a:ext cx="256807" cy="256161"/>
            </a:xfrm>
            <a:custGeom>
              <a:avLst/>
              <a:gdLst/>
              <a:ahLst/>
              <a:cxnLst/>
              <a:rect l="l" t="t" r="r" b="b"/>
              <a:pathLst>
                <a:path w="21854" h="21799" extrusionOk="0">
                  <a:moveTo>
                    <a:pt x="8742" y="4150"/>
                  </a:moveTo>
                  <a:lnTo>
                    <a:pt x="9018" y="4205"/>
                  </a:lnTo>
                  <a:lnTo>
                    <a:pt x="9295" y="4261"/>
                  </a:lnTo>
                  <a:lnTo>
                    <a:pt x="9516" y="4427"/>
                  </a:lnTo>
                  <a:lnTo>
                    <a:pt x="9737" y="4593"/>
                  </a:lnTo>
                  <a:lnTo>
                    <a:pt x="9903" y="4814"/>
                  </a:lnTo>
                  <a:lnTo>
                    <a:pt x="10069" y="5035"/>
                  </a:lnTo>
                  <a:lnTo>
                    <a:pt x="10125" y="5312"/>
                  </a:lnTo>
                  <a:lnTo>
                    <a:pt x="10180" y="5589"/>
                  </a:lnTo>
                  <a:lnTo>
                    <a:pt x="10125" y="5921"/>
                  </a:lnTo>
                  <a:lnTo>
                    <a:pt x="10069" y="6142"/>
                  </a:lnTo>
                  <a:lnTo>
                    <a:pt x="9903" y="6418"/>
                  </a:lnTo>
                  <a:lnTo>
                    <a:pt x="9737" y="6640"/>
                  </a:lnTo>
                  <a:lnTo>
                    <a:pt x="9516" y="6806"/>
                  </a:lnTo>
                  <a:lnTo>
                    <a:pt x="9295" y="6916"/>
                  </a:lnTo>
                  <a:lnTo>
                    <a:pt x="9018" y="7027"/>
                  </a:lnTo>
                  <a:lnTo>
                    <a:pt x="6086" y="7027"/>
                  </a:lnTo>
                  <a:lnTo>
                    <a:pt x="5865" y="6972"/>
                  </a:lnTo>
                  <a:lnTo>
                    <a:pt x="5699" y="6861"/>
                  </a:lnTo>
                  <a:lnTo>
                    <a:pt x="5588" y="6695"/>
                  </a:lnTo>
                  <a:lnTo>
                    <a:pt x="5533" y="6474"/>
                  </a:lnTo>
                  <a:lnTo>
                    <a:pt x="5588" y="6252"/>
                  </a:lnTo>
                  <a:lnTo>
                    <a:pt x="5699" y="6087"/>
                  </a:lnTo>
                  <a:lnTo>
                    <a:pt x="5865" y="5976"/>
                  </a:lnTo>
                  <a:lnTo>
                    <a:pt x="6086" y="5921"/>
                  </a:lnTo>
                  <a:lnTo>
                    <a:pt x="6307" y="5976"/>
                  </a:lnTo>
                  <a:lnTo>
                    <a:pt x="6473" y="6031"/>
                  </a:lnTo>
                  <a:lnTo>
                    <a:pt x="6639" y="6031"/>
                  </a:lnTo>
                  <a:lnTo>
                    <a:pt x="6805" y="5976"/>
                  </a:lnTo>
                  <a:lnTo>
                    <a:pt x="6971" y="5921"/>
                  </a:lnTo>
                  <a:lnTo>
                    <a:pt x="7082" y="5810"/>
                  </a:lnTo>
                  <a:lnTo>
                    <a:pt x="7192" y="5699"/>
                  </a:lnTo>
                  <a:lnTo>
                    <a:pt x="7303" y="5533"/>
                  </a:lnTo>
                  <a:lnTo>
                    <a:pt x="7303" y="5367"/>
                  </a:lnTo>
                  <a:lnTo>
                    <a:pt x="7358" y="5146"/>
                  </a:lnTo>
                  <a:lnTo>
                    <a:pt x="7469" y="4869"/>
                  </a:lnTo>
                  <a:lnTo>
                    <a:pt x="7635" y="4703"/>
                  </a:lnTo>
                  <a:lnTo>
                    <a:pt x="7801" y="4537"/>
                  </a:lnTo>
                  <a:lnTo>
                    <a:pt x="8022" y="4371"/>
                  </a:lnTo>
                  <a:lnTo>
                    <a:pt x="8244" y="4261"/>
                  </a:lnTo>
                  <a:lnTo>
                    <a:pt x="8465" y="4205"/>
                  </a:lnTo>
                  <a:lnTo>
                    <a:pt x="8742" y="4150"/>
                  </a:lnTo>
                  <a:close/>
                  <a:moveTo>
                    <a:pt x="8742" y="2601"/>
                  </a:moveTo>
                  <a:lnTo>
                    <a:pt x="8299" y="2656"/>
                  </a:lnTo>
                  <a:lnTo>
                    <a:pt x="7856" y="2767"/>
                  </a:lnTo>
                  <a:lnTo>
                    <a:pt x="7469" y="2933"/>
                  </a:lnTo>
                  <a:lnTo>
                    <a:pt x="7082" y="3099"/>
                  </a:lnTo>
                  <a:lnTo>
                    <a:pt x="6750" y="3376"/>
                  </a:lnTo>
                  <a:lnTo>
                    <a:pt x="6473" y="3652"/>
                  </a:lnTo>
                  <a:lnTo>
                    <a:pt x="6197" y="4040"/>
                  </a:lnTo>
                  <a:lnTo>
                    <a:pt x="6031" y="4371"/>
                  </a:lnTo>
                  <a:lnTo>
                    <a:pt x="5588" y="4427"/>
                  </a:lnTo>
                  <a:lnTo>
                    <a:pt x="5201" y="4593"/>
                  </a:lnTo>
                  <a:lnTo>
                    <a:pt x="4869" y="4759"/>
                  </a:lnTo>
                  <a:lnTo>
                    <a:pt x="4592" y="5035"/>
                  </a:lnTo>
                  <a:lnTo>
                    <a:pt x="4316" y="5312"/>
                  </a:lnTo>
                  <a:lnTo>
                    <a:pt x="4150" y="5699"/>
                  </a:lnTo>
                  <a:lnTo>
                    <a:pt x="4039" y="6087"/>
                  </a:lnTo>
                  <a:lnTo>
                    <a:pt x="3984" y="6474"/>
                  </a:lnTo>
                  <a:lnTo>
                    <a:pt x="4039" y="6916"/>
                  </a:lnTo>
                  <a:lnTo>
                    <a:pt x="4150" y="7304"/>
                  </a:lnTo>
                  <a:lnTo>
                    <a:pt x="4371" y="7636"/>
                  </a:lnTo>
                  <a:lnTo>
                    <a:pt x="4592" y="7968"/>
                  </a:lnTo>
                  <a:lnTo>
                    <a:pt x="4924" y="8244"/>
                  </a:lnTo>
                  <a:lnTo>
                    <a:pt x="5256" y="8410"/>
                  </a:lnTo>
                  <a:lnTo>
                    <a:pt x="5643" y="8521"/>
                  </a:lnTo>
                  <a:lnTo>
                    <a:pt x="6086" y="8576"/>
                  </a:lnTo>
                  <a:lnTo>
                    <a:pt x="8742" y="8576"/>
                  </a:lnTo>
                  <a:lnTo>
                    <a:pt x="9350" y="8521"/>
                  </a:lnTo>
                  <a:lnTo>
                    <a:pt x="9903" y="8355"/>
                  </a:lnTo>
                  <a:lnTo>
                    <a:pt x="10401" y="8078"/>
                  </a:lnTo>
                  <a:lnTo>
                    <a:pt x="10844" y="7691"/>
                  </a:lnTo>
                  <a:lnTo>
                    <a:pt x="11176" y="7248"/>
                  </a:lnTo>
                  <a:lnTo>
                    <a:pt x="11452" y="6750"/>
                  </a:lnTo>
                  <a:lnTo>
                    <a:pt x="11674" y="6197"/>
                  </a:lnTo>
                  <a:lnTo>
                    <a:pt x="11729" y="5589"/>
                  </a:lnTo>
                  <a:lnTo>
                    <a:pt x="11674" y="4980"/>
                  </a:lnTo>
                  <a:lnTo>
                    <a:pt x="11452" y="4427"/>
                  </a:lnTo>
                  <a:lnTo>
                    <a:pt x="11176" y="3929"/>
                  </a:lnTo>
                  <a:lnTo>
                    <a:pt x="10844" y="3486"/>
                  </a:lnTo>
                  <a:lnTo>
                    <a:pt x="10401" y="3154"/>
                  </a:lnTo>
                  <a:lnTo>
                    <a:pt x="9903" y="2878"/>
                  </a:lnTo>
                  <a:lnTo>
                    <a:pt x="9350" y="2712"/>
                  </a:lnTo>
                  <a:lnTo>
                    <a:pt x="8742" y="2601"/>
                  </a:lnTo>
                  <a:close/>
                  <a:moveTo>
                    <a:pt x="15546" y="9517"/>
                  </a:moveTo>
                  <a:lnTo>
                    <a:pt x="15712" y="9572"/>
                  </a:lnTo>
                  <a:lnTo>
                    <a:pt x="15823" y="9683"/>
                  </a:lnTo>
                  <a:lnTo>
                    <a:pt x="15934" y="9849"/>
                  </a:lnTo>
                  <a:lnTo>
                    <a:pt x="18534" y="14994"/>
                  </a:lnTo>
                  <a:lnTo>
                    <a:pt x="4648" y="14994"/>
                  </a:lnTo>
                  <a:lnTo>
                    <a:pt x="5256" y="13998"/>
                  </a:lnTo>
                  <a:lnTo>
                    <a:pt x="5588" y="13500"/>
                  </a:lnTo>
                  <a:lnTo>
                    <a:pt x="5920" y="13057"/>
                  </a:lnTo>
                  <a:lnTo>
                    <a:pt x="6307" y="12670"/>
                  </a:lnTo>
                  <a:lnTo>
                    <a:pt x="6639" y="12393"/>
                  </a:lnTo>
                  <a:lnTo>
                    <a:pt x="7027" y="12172"/>
                  </a:lnTo>
                  <a:lnTo>
                    <a:pt x="7248" y="12117"/>
                  </a:lnTo>
                  <a:lnTo>
                    <a:pt x="7690" y="12117"/>
                  </a:lnTo>
                  <a:lnTo>
                    <a:pt x="7967" y="12172"/>
                  </a:lnTo>
                  <a:lnTo>
                    <a:pt x="8465" y="12393"/>
                  </a:lnTo>
                  <a:lnTo>
                    <a:pt x="8963" y="12670"/>
                  </a:lnTo>
                  <a:lnTo>
                    <a:pt x="9461" y="13002"/>
                  </a:lnTo>
                  <a:lnTo>
                    <a:pt x="9903" y="13389"/>
                  </a:lnTo>
                  <a:lnTo>
                    <a:pt x="10235" y="13777"/>
                  </a:lnTo>
                  <a:lnTo>
                    <a:pt x="10733" y="14440"/>
                  </a:lnTo>
                  <a:lnTo>
                    <a:pt x="10844" y="14551"/>
                  </a:lnTo>
                  <a:lnTo>
                    <a:pt x="11010" y="14662"/>
                  </a:lnTo>
                  <a:lnTo>
                    <a:pt x="11176" y="14717"/>
                  </a:lnTo>
                  <a:lnTo>
                    <a:pt x="11397" y="14772"/>
                  </a:lnTo>
                  <a:lnTo>
                    <a:pt x="11618" y="14717"/>
                  </a:lnTo>
                  <a:lnTo>
                    <a:pt x="11784" y="14662"/>
                  </a:lnTo>
                  <a:lnTo>
                    <a:pt x="11950" y="14551"/>
                  </a:lnTo>
                  <a:lnTo>
                    <a:pt x="12061" y="14385"/>
                  </a:lnTo>
                  <a:lnTo>
                    <a:pt x="14717" y="9793"/>
                  </a:lnTo>
                  <a:lnTo>
                    <a:pt x="14827" y="9683"/>
                  </a:lnTo>
                  <a:lnTo>
                    <a:pt x="14993" y="9572"/>
                  </a:lnTo>
                  <a:lnTo>
                    <a:pt x="15159" y="9517"/>
                  </a:lnTo>
                  <a:close/>
                  <a:moveTo>
                    <a:pt x="20304" y="1550"/>
                  </a:moveTo>
                  <a:lnTo>
                    <a:pt x="20304" y="14994"/>
                  </a:lnTo>
                  <a:lnTo>
                    <a:pt x="20249" y="14994"/>
                  </a:lnTo>
                  <a:lnTo>
                    <a:pt x="17317" y="9185"/>
                  </a:lnTo>
                  <a:lnTo>
                    <a:pt x="17151" y="8908"/>
                  </a:lnTo>
                  <a:lnTo>
                    <a:pt x="16985" y="8631"/>
                  </a:lnTo>
                  <a:lnTo>
                    <a:pt x="16764" y="8410"/>
                  </a:lnTo>
                  <a:lnTo>
                    <a:pt x="16487" y="8244"/>
                  </a:lnTo>
                  <a:lnTo>
                    <a:pt x="16210" y="8133"/>
                  </a:lnTo>
                  <a:lnTo>
                    <a:pt x="15934" y="8023"/>
                  </a:lnTo>
                  <a:lnTo>
                    <a:pt x="15657" y="7968"/>
                  </a:lnTo>
                  <a:lnTo>
                    <a:pt x="15325" y="7912"/>
                  </a:lnTo>
                  <a:lnTo>
                    <a:pt x="15049" y="7968"/>
                  </a:lnTo>
                  <a:lnTo>
                    <a:pt x="14717" y="8023"/>
                  </a:lnTo>
                  <a:lnTo>
                    <a:pt x="14440" y="8078"/>
                  </a:lnTo>
                  <a:lnTo>
                    <a:pt x="14219" y="8244"/>
                  </a:lnTo>
                  <a:lnTo>
                    <a:pt x="13942" y="8410"/>
                  </a:lnTo>
                  <a:lnTo>
                    <a:pt x="13721" y="8576"/>
                  </a:lnTo>
                  <a:lnTo>
                    <a:pt x="13555" y="8797"/>
                  </a:lnTo>
                  <a:lnTo>
                    <a:pt x="13389" y="9019"/>
                  </a:lnTo>
                  <a:lnTo>
                    <a:pt x="11286" y="12615"/>
                  </a:lnTo>
                  <a:lnTo>
                    <a:pt x="10567" y="11951"/>
                  </a:lnTo>
                  <a:lnTo>
                    <a:pt x="10125" y="11619"/>
                  </a:lnTo>
                  <a:lnTo>
                    <a:pt x="9682" y="11287"/>
                  </a:lnTo>
                  <a:lnTo>
                    <a:pt x="9129" y="11010"/>
                  </a:lnTo>
                  <a:lnTo>
                    <a:pt x="8576" y="10789"/>
                  </a:lnTo>
                  <a:lnTo>
                    <a:pt x="8022" y="10623"/>
                  </a:lnTo>
                  <a:lnTo>
                    <a:pt x="7414" y="10568"/>
                  </a:lnTo>
                  <a:lnTo>
                    <a:pt x="6971" y="10623"/>
                  </a:lnTo>
                  <a:lnTo>
                    <a:pt x="6584" y="10734"/>
                  </a:lnTo>
                  <a:lnTo>
                    <a:pt x="6197" y="10844"/>
                  </a:lnTo>
                  <a:lnTo>
                    <a:pt x="5865" y="11066"/>
                  </a:lnTo>
                  <a:lnTo>
                    <a:pt x="5477" y="11342"/>
                  </a:lnTo>
                  <a:lnTo>
                    <a:pt x="5145" y="11619"/>
                  </a:lnTo>
                  <a:lnTo>
                    <a:pt x="4537" y="12283"/>
                  </a:lnTo>
                  <a:lnTo>
                    <a:pt x="3984" y="13002"/>
                  </a:lnTo>
                  <a:lnTo>
                    <a:pt x="3541" y="13777"/>
                  </a:lnTo>
                  <a:lnTo>
                    <a:pt x="3209" y="14440"/>
                  </a:lnTo>
                  <a:lnTo>
                    <a:pt x="2933" y="14994"/>
                  </a:lnTo>
                  <a:lnTo>
                    <a:pt x="1549" y="14994"/>
                  </a:lnTo>
                  <a:lnTo>
                    <a:pt x="1549" y="1550"/>
                  </a:lnTo>
                  <a:close/>
                  <a:moveTo>
                    <a:pt x="20304" y="16543"/>
                  </a:moveTo>
                  <a:lnTo>
                    <a:pt x="20304" y="20305"/>
                  </a:lnTo>
                  <a:lnTo>
                    <a:pt x="1549" y="20305"/>
                  </a:lnTo>
                  <a:lnTo>
                    <a:pt x="1549" y="16543"/>
                  </a:lnTo>
                  <a:close/>
                  <a:moveTo>
                    <a:pt x="775" y="1"/>
                  </a:moveTo>
                  <a:lnTo>
                    <a:pt x="498" y="56"/>
                  </a:lnTo>
                  <a:lnTo>
                    <a:pt x="222" y="222"/>
                  </a:lnTo>
                  <a:lnTo>
                    <a:pt x="56" y="443"/>
                  </a:lnTo>
                  <a:lnTo>
                    <a:pt x="0" y="775"/>
                  </a:lnTo>
                  <a:lnTo>
                    <a:pt x="0" y="21079"/>
                  </a:lnTo>
                  <a:lnTo>
                    <a:pt x="56" y="21356"/>
                  </a:lnTo>
                  <a:lnTo>
                    <a:pt x="222" y="21577"/>
                  </a:lnTo>
                  <a:lnTo>
                    <a:pt x="498" y="21743"/>
                  </a:lnTo>
                  <a:lnTo>
                    <a:pt x="775" y="21799"/>
                  </a:lnTo>
                  <a:lnTo>
                    <a:pt x="21079" y="21799"/>
                  </a:lnTo>
                  <a:lnTo>
                    <a:pt x="21411" y="21743"/>
                  </a:lnTo>
                  <a:lnTo>
                    <a:pt x="21632" y="21577"/>
                  </a:lnTo>
                  <a:lnTo>
                    <a:pt x="21798" y="21356"/>
                  </a:lnTo>
                  <a:lnTo>
                    <a:pt x="21853" y="21079"/>
                  </a:lnTo>
                  <a:lnTo>
                    <a:pt x="21853" y="775"/>
                  </a:lnTo>
                  <a:lnTo>
                    <a:pt x="21798" y="443"/>
                  </a:lnTo>
                  <a:lnTo>
                    <a:pt x="21632" y="222"/>
                  </a:lnTo>
                  <a:lnTo>
                    <a:pt x="21411" y="56"/>
                  </a:lnTo>
                  <a:lnTo>
                    <a:pt x="21079"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1"/>
            <p:cNvSpPr/>
            <p:nvPr/>
          </p:nvSpPr>
          <p:spPr>
            <a:xfrm rot="-1610580">
              <a:off x="97613" y="4374451"/>
              <a:ext cx="256873" cy="163875"/>
            </a:xfrm>
            <a:custGeom>
              <a:avLst/>
              <a:gdLst/>
              <a:ahLst/>
              <a:cxnLst/>
              <a:rect l="l" t="t" r="r" b="b"/>
              <a:pathLst>
                <a:path w="21854" h="13942" extrusionOk="0">
                  <a:moveTo>
                    <a:pt x="19309" y="1549"/>
                  </a:moveTo>
                  <a:lnTo>
                    <a:pt x="19530" y="1605"/>
                  </a:lnTo>
                  <a:lnTo>
                    <a:pt x="19696" y="1660"/>
                  </a:lnTo>
                  <a:lnTo>
                    <a:pt x="19862" y="1715"/>
                  </a:lnTo>
                  <a:lnTo>
                    <a:pt x="20028" y="1881"/>
                  </a:lnTo>
                  <a:lnTo>
                    <a:pt x="20139" y="1992"/>
                  </a:lnTo>
                  <a:lnTo>
                    <a:pt x="20249" y="2158"/>
                  </a:lnTo>
                  <a:lnTo>
                    <a:pt x="20305" y="2379"/>
                  </a:lnTo>
                  <a:lnTo>
                    <a:pt x="20305" y="2545"/>
                  </a:lnTo>
                  <a:lnTo>
                    <a:pt x="20305" y="3541"/>
                  </a:lnTo>
                  <a:lnTo>
                    <a:pt x="1550" y="3541"/>
                  </a:lnTo>
                  <a:lnTo>
                    <a:pt x="1550" y="2545"/>
                  </a:lnTo>
                  <a:lnTo>
                    <a:pt x="1605" y="2379"/>
                  </a:lnTo>
                  <a:lnTo>
                    <a:pt x="1661" y="2158"/>
                  </a:lnTo>
                  <a:lnTo>
                    <a:pt x="1716" y="1992"/>
                  </a:lnTo>
                  <a:lnTo>
                    <a:pt x="1882" y="1881"/>
                  </a:lnTo>
                  <a:lnTo>
                    <a:pt x="1992" y="1715"/>
                  </a:lnTo>
                  <a:lnTo>
                    <a:pt x="2158" y="1660"/>
                  </a:lnTo>
                  <a:lnTo>
                    <a:pt x="2380" y="1605"/>
                  </a:lnTo>
                  <a:lnTo>
                    <a:pt x="2546" y="1549"/>
                  </a:lnTo>
                  <a:close/>
                  <a:moveTo>
                    <a:pt x="3431" y="6197"/>
                  </a:moveTo>
                  <a:lnTo>
                    <a:pt x="3154" y="6252"/>
                  </a:lnTo>
                  <a:lnTo>
                    <a:pt x="2878" y="6418"/>
                  </a:lnTo>
                  <a:lnTo>
                    <a:pt x="2712" y="6694"/>
                  </a:lnTo>
                  <a:lnTo>
                    <a:pt x="2656" y="6971"/>
                  </a:lnTo>
                  <a:lnTo>
                    <a:pt x="2712" y="7248"/>
                  </a:lnTo>
                  <a:lnTo>
                    <a:pt x="2878" y="7524"/>
                  </a:lnTo>
                  <a:lnTo>
                    <a:pt x="3154" y="7690"/>
                  </a:lnTo>
                  <a:lnTo>
                    <a:pt x="3431" y="7746"/>
                  </a:lnTo>
                  <a:lnTo>
                    <a:pt x="10512" y="7746"/>
                  </a:lnTo>
                  <a:lnTo>
                    <a:pt x="10789" y="7690"/>
                  </a:lnTo>
                  <a:lnTo>
                    <a:pt x="11066" y="7524"/>
                  </a:lnTo>
                  <a:lnTo>
                    <a:pt x="11232" y="7248"/>
                  </a:lnTo>
                  <a:lnTo>
                    <a:pt x="11287" y="6971"/>
                  </a:lnTo>
                  <a:lnTo>
                    <a:pt x="11232" y="6694"/>
                  </a:lnTo>
                  <a:lnTo>
                    <a:pt x="11066" y="6418"/>
                  </a:lnTo>
                  <a:lnTo>
                    <a:pt x="10789" y="6252"/>
                  </a:lnTo>
                  <a:lnTo>
                    <a:pt x="10512" y="6197"/>
                  </a:lnTo>
                  <a:close/>
                  <a:moveTo>
                    <a:pt x="15824" y="6197"/>
                  </a:moveTo>
                  <a:lnTo>
                    <a:pt x="15492" y="6252"/>
                  </a:lnTo>
                  <a:lnTo>
                    <a:pt x="15270" y="6418"/>
                  </a:lnTo>
                  <a:lnTo>
                    <a:pt x="15104" y="6694"/>
                  </a:lnTo>
                  <a:lnTo>
                    <a:pt x="15049" y="6971"/>
                  </a:lnTo>
                  <a:lnTo>
                    <a:pt x="15104" y="7248"/>
                  </a:lnTo>
                  <a:lnTo>
                    <a:pt x="15270" y="7524"/>
                  </a:lnTo>
                  <a:lnTo>
                    <a:pt x="15492" y="7690"/>
                  </a:lnTo>
                  <a:lnTo>
                    <a:pt x="15824" y="7746"/>
                  </a:lnTo>
                  <a:lnTo>
                    <a:pt x="18424" y="7746"/>
                  </a:lnTo>
                  <a:lnTo>
                    <a:pt x="18756" y="7690"/>
                  </a:lnTo>
                  <a:lnTo>
                    <a:pt x="18977" y="7524"/>
                  </a:lnTo>
                  <a:lnTo>
                    <a:pt x="19143" y="7248"/>
                  </a:lnTo>
                  <a:lnTo>
                    <a:pt x="19198" y="6971"/>
                  </a:lnTo>
                  <a:lnTo>
                    <a:pt x="19143" y="6694"/>
                  </a:lnTo>
                  <a:lnTo>
                    <a:pt x="18977" y="6418"/>
                  </a:lnTo>
                  <a:lnTo>
                    <a:pt x="18756" y="6252"/>
                  </a:lnTo>
                  <a:lnTo>
                    <a:pt x="18424" y="6197"/>
                  </a:lnTo>
                  <a:close/>
                  <a:moveTo>
                    <a:pt x="3431" y="8852"/>
                  </a:moveTo>
                  <a:lnTo>
                    <a:pt x="3154" y="8907"/>
                  </a:lnTo>
                  <a:lnTo>
                    <a:pt x="2878" y="9073"/>
                  </a:lnTo>
                  <a:lnTo>
                    <a:pt x="2712" y="9295"/>
                  </a:lnTo>
                  <a:lnTo>
                    <a:pt x="2656" y="9627"/>
                  </a:lnTo>
                  <a:lnTo>
                    <a:pt x="2712" y="9903"/>
                  </a:lnTo>
                  <a:lnTo>
                    <a:pt x="2878" y="10180"/>
                  </a:lnTo>
                  <a:lnTo>
                    <a:pt x="3154" y="10346"/>
                  </a:lnTo>
                  <a:lnTo>
                    <a:pt x="3431" y="10401"/>
                  </a:lnTo>
                  <a:lnTo>
                    <a:pt x="6086" y="10401"/>
                  </a:lnTo>
                  <a:lnTo>
                    <a:pt x="6418" y="10346"/>
                  </a:lnTo>
                  <a:lnTo>
                    <a:pt x="6640" y="10180"/>
                  </a:lnTo>
                  <a:lnTo>
                    <a:pt x="6806" y="9903"/>
                  </a:lnTo>
                  <a:lnTo>
                    <a:pt x="6861" y="9627"/>
                  </a:lnTo>
                  <a:lnTo>
                    <a:pt x="6806" y="9295"/>
                  </a:lnTo>
                  <a:lnTo>
                    <a:pt x="6640" y="9073"/>
                  </a:lnTo>
                  <a:lnTo>
                    <a:pt x="6418" y="8907"/>
                  </a:lnTo>
                  <a:lnTo>
                    <a:pt x="6086" y="8852"/>
                  </a:lnTo>
                  <a:close/>
                  <a:moveTo>
                    <a:pt x="20305" y="5090"/>
                  </a:moveTo>
                  <a:lnTo>
                    <a:pt x="20305" y="11397"/>
                  </a:lnTo>
                  <a:lnTo>
                    <a:pt x="20305" y="11563"/>
                  </a:lnTo>
                  <a:lnTo>
                    <a:pt x="20249" y="11784"/>
                  </a:lnTo>
                  <a:lnTo>
                    <a:pt x="20139" y="11950"/>
                  </a:lnTo>
                  <a:lnTo>
                    <a:pt x="20028" y="12116"/>
                  </a:lnTo>
                  <a:lnTo>
                    <a:pt x="19862" y="12227"/>
                  </a:lnTo>
                  <a:lnTo>
                    <a:pt x="19696" y="12282"/>
                  </a:lnTo>
                  <a:lnTo>
                    <a:pt x="19530" y="12338"/>
                  </a:lnTo>
                  <a:lnTo>
                    <a:pt x="19309" y="12393"/>
                  </a:lnTo>
                  <a:lnTo>
                    <a:pt x="2546" y="12393"/>
                  </a:lnTo>
                  <a:lnTo>
                    <a:pt x="2380" y="12338"/>
                  </a:lnTo>
                  <a:lnTo>
                    <a:pt x="2158" y="12282"/>
                  </a:lnTo>
                  <a:lnTo>
                    <a:pt x="1992" y="12227"/>
                  </a:lnTo>
                  <a:lnTo>
                    <a:pt x="1882" y="12116"/>
                  </a:lnTo>
                  <a:lnTo>
                    <a:pt x="1716" y="11950"/>
                  </a:lnTo>
                  <a:lnTo>
                    <a:pt x="1661" y="11784"/>
                  </a:lnTo>
                  <a:lnTo>
                    <a:pt x="1605" y="11563"/>
                  </a:lnTo>
                  <a:lnTo>
                    <a:pt x="1550" y="11397"/>
                  </a:lnTo>
                  <a:lnTo>
                    <a:pt x="1550" y="5090"/>
                  </a:lnTo>
                  <a:close/>
                  <a:moveTo>
                    <a:pt x="2546" y="0"/>
                  </a:moveTo>
                  <a:lnTo>
                    <a:pt x="2048" y="56"/>
                  </a:lnTo>
                  <a:lnTo>
                    <a:pt x="1550" y="222"/>
                  </a:lnTo>
                  <a:lnTo>
                    <a:pt x="1163" y="443"/>
                  </a:lnTo>
                  <a:lnTo>
                    <a:pt x="775" y="775"/>
                  </a:lnTo>
                  <a:lnTo>
                    <a:pt x="443" y="1162"/>
                  </a:lnTo>
                  <a:lnTo>
                    <a:pt x="222" y="1549"/>
                  </a:lnTo>
                  <a:lnTo>
                    <a:pt x="56" y="2047"/>
                  </a:lnTo>
                  <a:lnTo>
                    <a:pt x="1" y="2545"/>
                  </a:lnTo>
                  <a:lnTo>
                    <a:pt x="1" y="11397"/>
                  </a:lnTo>
                  <a:lnTo>
                    <a:pt x="56" y="11895"/>
                  </a:lnTo>
                  <a:lnTo>
                    <a:pt x="222" y="12393"/>
                  </a:lnTo>
                  <a:lnTo>
                    <a:pt x="443" y="12780"/>
                  </a:lnTo>
                  <a:lnTo>
                    <a:pt x="775" y="13167"/>
                  </a:lnTo>
                  <a:lnTo>
                    <a:pt x="1163" y="13499"/>
                  </a:lnTo>
                  <a:lnTo>
                    <a:pt x="1550" y="13721"/>
                  </a:lnTo>
                  <a:lnTo>
                    <a:pt x="2048" y="13887"/>
                  </a:lnTo>
                  <a:lnTo>
                    <a:pt x="2546" y="13942"/>
                  </a:lnTo>
                  <a:lnTo>
                    <a:pt x="19309" y="13942"/>
                  </a:lnTo>
                  <a:lnTo>
                    <a:pt x="19862" y="13887"/>
                  </a:lnTo>
                  <a:lnTo>
                    <a:pt x="20305" y="13721"/>
                  </a:lnTo>
                  <a:lnTo>
                    <a:pt x="20747" y="13499"/>
                  </a:lnTo>
                  <a:lnTo>
                    <a:pt x="21135" y="13167"/>
                  </a:lnTo>
                  <a:lnTo>
                    <a:pt x="21411" y="12780"/>
                  </a:lnTo>
                  <a:lnTo>
                    <a:pt x="21688" y="12393"/>
                  </a:lnTo>
                  <a:lnTo>
                    <a:pt x="21799" y="11895"/>
                  </a:lnTo>
                  <a:lnTo>
                    <a:pt x="21854" y="11397"/>
                  </a:lnTo>
                  <a:lnTo>
                    <a:pt x="21854" y="2545"/>
                  </a:lnTo>
                  <a:lnTo>
                    <a:pt x="21799" y="2047"/>
                  </a:lnTo>
                  <a:lnTo>
                    <a:pt x="21688" y="1549"/>
                  </a:lnTo>
                  <a:lnTo>
                    <a:pt x="21411" y="1162"/>
                  </a:lnTo>
                  <a:lnTo>
                    <a:pt x="21135" y="775"/>
                  </a:lnTo>
                  <a:lnTo>
                    <a:pt x="20747" y="443"/>
                  </a:lnTo>
                  <a:lnTo>
                    <a:pt x="20305" y="222"/>
                  </a:lnTo>
                  <a:lnTo>
                    <a:pt x="19862" y="56"/>
                  </a:lnTo>
                  <a:lnTo>
                    <a:pt x="19309"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1"/>
            <p:cNvSpPr/>
            <p:nvPr/>
          </p:nvSpPr>
          <p:spPr>
            <a:xfrm rot="-1646234">
              <a:off x="1204270" y="4206459"/>
              <a:ext cx="184658" cy="256826"/>
            </a:xfrm>
            <a:custGeom>
              <a:avLst/>
              <a:gdLst/>
              <a:ahLst/>
              <a:cxnLst/>
              <a:rect l="l" t="t" r="r" b="b"/>
              <a:pathLst>
                <a:path w="15713" h="21854" extrusionOk="0">
                  <a:moveTo>
                    <a:pt x="3431" y="5312"/>
                  </a:moveTo>
                  <a:lnTo>
                    <a:pt x="3154" y="5367"/>
                  </a:lnTo>
                  <a:lnTo>
                    <a:pt x="2878" y="5533"/>
                  </a:lnTo>
                  <a:lnTo>
                    <a:pt x="2712" y="5754"/>
                  </a:lnTo>
                  <a:lnTo>
                    <a:pt x="2656" y="6031"/>
                  </a:lnTo>
                  <a:lnTo>
                    <a:pt x="2712" y="6363"/>
                  </a:lnTo>
                  <a:lnTo>
                    <a:pt x="2878" y="6584"/>
                  </a:lnTo>
                  <a:lnTo>
                    <a:pt x="3154" y="6750"/>
                  </a:lnTo>
                  <a:lnTo>
                    <a:pt x="3431" y="6805"/>
                  </a:lnTo>
                  <a:lnTo>
                    <a:pt x="8742" y="6805"/>
                  </a:lnTo>
                  <a:lnTo>
                    <a:pt x="9019" y="6750"/>
                  </a:lnTo>
                  <a:lnTo>
                    <a:pt x="9295" y="6584"/>
                  </a:lnTo>
                  <a:lnTo>
                    <a:pt x="9461" y="6363"/>
                  </a:lnTo>
                  <a:lnTo>
                    <a:pt x="9517" y="6031"/>
                  </a:lnTo>
                  <a:lnTo>
                    <a:pt x="9461" y="5754"/>
                  </a:lnTo>
                  <a:lnTo>
                    <a:pt x="9295" y="5533"/>
                  </a:lnTo>
                  <a:lnTo>
                    <a:pt x="9019" y="5367"/>
                  </a:lnTo>
                  <a:lnTo>
                    <a:pt x="8742" y="5312"/>
                  </a:lnTo>
                  <a:close/>
                  <a:moveTo>
                    <a:pt x="11398" y="5312"/>
                  </a:moveTo>
                  <a:lnTo>
                    <a:pt x="11066" y="5367"/>
                  </a:lnTo>
                  <a:lnTo>
                    <a:pt x="10844" y="5533"/>
                  </a:lnTo>
                  <a:lnTo>
                    <a:pt x="10678" y="5754"/>
                  </a:lnTo>
                  <a:lnTo>
                    <a:pt x="10623" y="6031"/>
                  </a:lnTo>
                  <a:lnTo>
                    <a:pt x="10678" y="6363"/>
                  </a:lnTo>
                  <a:lnTo>
                    <a:pt x="10844" y="6584"/>
                  </a:lnTo>
                  <a:lnTo>
                    <a:pt x="11066" y="6750"/>
                  </a:lnTo>
                  <a:lnTo>
                    <a:pt x="11398" y="6805"/>
                  </a:lnTo>
                  <a:lnTo>
                    <a:pt x="12283" y="6805"/>
                  </a:lnTo>
                  <a:lnTo>
                    <a:pt x="12559" y="6750"/>
                  </a:lnTo>
                  <a:lnTo>
                    <a:pt x="12836" y="6584"/>
                  </a:lnTo>
                  <a:lnTo>
                    <a:pt x="13002" y="6363"/>
                  </a:lnTo>
                  <a:lnTo>
                    <a:pt x="13057" y="6031"/>
                  </a:lnTo>
                  <a:lnTo>
                    <a:pt x="13002" y="5754"/>
                  </a:lnTo>
                  <a:lnTo>
                    <a:pt x="12836" y="5533"/>
                  </a:lnTo>
                  <a:lnTo>
                    <a:pt x="12559" y="5367"/>
                  </a:lnTo>
                  <a:lnTo>
                    <a:pt x="12283" y="5312"/>
                  </a:lnTo>
                  <a:close/>
                  <a:moveTo>
                    <a:pt x="3431" y="8797"/>
                  </a:moveTo>
                  <a:lnTo>
                    <a:pt x="3154" y="8852"/>
                  </a:lnTo>
                  <a:lnTo>
                    <a:pt x="2878" y="9018"/>
                  </a:lnTo>
                  <a:lnTo>
                    <a:pt x="2712" y="9295"/>
                  </a:lnTo>
                  <a:lnTo>
                    <a:pt x="2656" y="9572"/>
                  </a:lnTo>
                  <a:lnTo>
                    <a:pt x="2712" y="9904"/>
                  </a:lnTo>
                  <a:lnTo>
                    <a:pt x="2878" y="10125"/>
                  </a:lnTo>
                  <a:lnTo>
                    <a:pt x="3154" y="10291"/>
                  </a:lnTo>
                  <a:lnTo>
                    <a:pt x="3431" y="10346"/>
                  </a:lnTo>
                  <a:lnTo>
                    <a:pt x="6972" y="10346"/>
                  </a:lnTo>
                  <a:lnTo>
                    <a:pt x="7304" y="10291"/>
                  </a:lnTo>
                  <a:lnTo>
                    <a:pt x="7525" y="10125"/>
                  </a:lnTo>
                  <a:lnTo>
                    <a:pt x="7691" y="9904"/>
                  </a:lnTo>
                  <a:lnTo>
                    <a:pt x="7746" y="9572"/>
                  </a:lnTo>
                  <a:lnTo>
                    <a:pt x="7691" y="9295"/>
                  </a:lnTo>
                  <a:lnTo>
                    <a:pt x="7525" y="9018"/>
                  </a:lnTo>
                  <a:lnTo>
                    <a:pt x="7304" y="8852"/>
                  </a:lnTo>
                  <a:lnTo>
                    <a:pt x="6972" y="8797"/>
                  </a:lnTo>
                  <a:close/>
                  <a:moveTo>
                    <a:pt x="11398" y="8797"/>
                  </a:moveTo>
                  <a:lnTo>
                    <a:pt x="11066" y="8852"/>
                  </a:lnTo>
                  <a:lnTo>
                    <a:pt x="10844" y="9018"/>
                  </a:lnTo>
                  <a:lnTo>
                    <a:pt x="10678" y="9295"/>
                  </a:lnTo>
                  <a:lnTo>
                    <a:pt x="10623" y="9572"/>
                  </a:lnTo>
                  <a:lnTo>
                    <a:pt x="10678" y="9904"/>
                  </a:lnTo>
                  <a:lnTo>
                    <a:pt x="10844" y="10125"/>
                  </a:lnTo>
                  <a:lnTo>
                    <a:pt x="11066" y="10291"/>
                  </a:lnTo>
                  <a:lnTo>
                    <a:pt x="11398" y="10346"/>
                  </a:lnTo>
                  <a:lnTo>
                    <a:pt x="12283" y="10346"/>
                  </a:lnTo>
                  <a:lnTo>
                    <a:pt x="12559" y="10291"/>
                  </a:lnTo>
                  <a:lnTo>
                    <a:pt x="12836" y="10125"/>
                  </a:lnTo>
                  <a:lnTo>
                    <a:pt x="13002" y="9904"/>
                  </a:lnTo>
                  <a:lnTo>
                    <a:pt x="13057" y="9572"/>
                  </a:lnTo>
                  <a:lnTo>
                    <a:pt x="13002" y="9295"/>
                  </a:lnTo>
                  <a:lnTo>
                    <a:pt x="12836" y="9018"/>
                  </a:lnTo>
                  <a:lnTo>
                    <a:pt x="12559" y="8852"/>
                  </a:lnTo>
                  <a:lnTo>
                    <a:pt x="12283" y="8797"/>
                  </a:lnTo>
                  <a:close/>
                  <a:moveTo>
                    <a:pt x="3431" y="12338"/>
                  </a:moveTo>
                  <a:lnTo>
                    <a:pt x="3154" y="12393"/>
                  </a:lnTo>
                  <a:lnTo>
                    <a:pt x="2878" y="12559"/>
                  </a:lnTo>
                  <a:lnTo>
                    <a:pt x="2712" y="12836"/>
                  </a:lnTo>
                  <a:lnTo>
                    <a:pt x="2656" y="13112"/>
                  </a:lnTo>
                  <a:lnTo>
                    <a:pt x="2712" y="13444"/>
                  </a:lnTo>
                  <a:lnTo>
                    <a:pt x="2878" y="13666"/>
                  </a:lnTo>
                  <a:lnTo>
                    <a:pt x="3154" y="13832"/>
                  </a:lnTo>
                  <a:lnTo>
                    <a:pt x="3431" y="13887"/>
                  </a:lnTo>
                  <a:lnTo>
                    <a:pt x="7857" y="13887"/>
                  </a:lnTo>
                  <a:lnTo>
                    <a:pt x="8134" y="13832"/>
                  </a:lnTo>
                  <a:lnTo>
                    <a:pt x="8410" y="13666"/>
                  </a:lnTo>
                  <a:lnTo>
                    <a:pt x="8576" y="13444"/>
                  </a:lnTo>
                  <a:lnTo>
                    <a:pt x="8631" y="13112"/>
                  </a:lnTo>
                  <a:lnTo>
                    <a:pt x="8576" y="12836"/>
                  </a:lnTo>
                  <a:lnTo>
                    <a:pt x="8410" y="12559"/>
                  </a:lnTo>
                  <a:lnTo>
                    <a:pt x="8134" y="12393"/>
                  </a:lnTo>
                  <a:lnTo>
                    <a:pt x="7857" y="12338"/>
                  </a:lnTo>
                  <a:close/>
                  <a:moveTo>
                    <a:pt x="11398" y="12338"/>
                  </a:moveTo>
                  <a:lnTo>
                    <a:pt x="11066" y="12393"/>
                  </a:lnTo>
                  <a:lnTo>
                    <a:pt x="10844" y="12559"/>
                  </a:lnTo>
                  <a:lnTo>
                    <a:pt x="10678" y="12836"/>
                  </a:lnTo>
                  <a:lnTo>
                    <a:pt x="10623" y="13112"/>
                  </a:lnTo>
                  <a:lnTo>
                    <a:pt x="10678" y="13444"/>
                  </a:lnTo>
                  <a:lnTo>
                    <a:pt x="10844" y="13666"/>
                  </a:lnTo>
                  <a:lnTo>
                    <a:pt x="11066" y="13832"/>
                  </a:lnTo>
                  <a:lnTo>
                    <a:pt x="11398" y="13887"/>
                  </a:lnTo>
                  <a:lnTo>
                    <a:pt x="12283" y="13887"/>
                  </a:lnTo>
                  <a:lnTo>
                    <a:pt x="12559" y="13832"/>
                  </a:lnTo>
                  <a:lnTo>
                    <a:pt x="12836" y="13666"/>
                  </a:lnTo>
                  <a:lnTo>
                    <a:pt x="13002" y="13444"/>
                  </a:lnTo>
                  <a:lnTo>
                    <a:pt x="13057" y="13112"/>
                  </a:lnTo>
                  <a:lnTo>
                    <a:pt x="13002" y="12836"/>
                  </a:lnTo>
                  <a:lnTo>
                    <a:pt x="12836" y="12559"/>
                  </a:lnTo>
                  <a:lnTo>
                    <a:pt x="12559" y="12393"/>
                  </a:lnTo>
                  <a:lnTo>
                    <a:pt x="12283" y="12338"/>
                  </a:lnTo>
                  <a:close/>
                  <a:moveTo>
                    <a:pt x="11398" y="1826"/>
                  </a:moveTo>
                  <a:lnTo>
                    <a:pt x="12615" y="3099"/>
                  </a:lnTo>
                  <a:lnTo>
                    <a:pt x="12891" y="3265"/>
                  </a:lnTo>
                  <a:lnTo>
                    <a:pt x="13168" y="3320"/>
                  </a:lnTo>
                  <a:lnTo>
                    <a:pt x="13445" y="3265"/>
                  </a:lnTo>
                  <a:lnTo>
                    <a:pt x="13721" y="3099"/>
                  </a:lnTo>
                  <a:lnTo>
                    <a:pt x="14164" y="2601"/>
                  </a:lnTo>
                  <a:lnTo>
                    <a:pt x="14164" y="19198"/>
                  </a:lnTo>
                  <a:lnTo>
                    <a:pt x="13721" y="18755"/>
                  </a:lnTo>
                  <a:lnTo>
                    <a:pt x="13445" y="18589"/>
                  </a:lnTo>
                  <a:lnTo>
                    <a:pt x="13168" y="18534"/>
                  </a:lnTo>
                  <a:lnTo>
                    <a:pt x="12891" y="18589"/>
                  </a:lnTo>
                  <a:lnTo>
                    <a:pt x="12615" y="18755"/>
                  </a:lnTo>
                  <a:lnTo>
                    <a:pt x="11398" y="19972"/>
                  </a:lnTo>
                  <a:lnTo>
                    <a:pt x="10181" y="18755"/>
                  </a:lnTo>
                  <a:lnTo>
                    <a:pt x="9904" y="18589"/>
                  </a:lnTo>
                  <a:lnTo>
                    <a:pt x="9627" y="18534"/>
                  </a:lnTo>
                  <a:lnTo>
                    <a:pt x="9351" y="18589"/>
                  </a:lnTo>
                  <a:lnTo>
                    <a:pt x="9074" y="18755"/>
                  </a:lnTo>
                  <a:lnTo>
                    <a:pt x="7857" y="19972"/>
                  </a:lnTo>
                  <a:lnTo>
                    <a:pt x="6640" y="18755"/>
                  </a:lnTo>
                  <a:lnTo>
                    <a:pt x="6363" y="18589"/>
                  </a:lnTo>
                  <a:lnTo>
                    <a:pt x="6087" y="18534"/>
                  </a:lnTo>
                  <a:lnTo>
                    <a:pt x="5810" y="18589"/>
                  </a:lnTo>
                  <a:lnTo>
                    <a:pt x="5533" y="18755"/>
                  </a:lnTo>
                  <a:lnTo>
                    <a:pt x="4316" y="19972"/>
                  </a:lnTo>
                  <a:lnTo>
                    <a:pt x="3099" y="18755"/>
                  </a:lnTo>
                  <a:lnTo>
                    <a:pt x="2878" y="18589"/>
                  </a:lnTo>
                  <a:lnTo>
                    <a:pt x="2546" y="18534"/>
                  </a:lnTo>
                  <a:lnTo>
                    <a:pt x="2269" y="18589"/>
                  </a:lnTo>
                  <a:lnTo>
                    <a:pt x="1993" y="18755"/>
                  </a:lnTo>
                  <a:lnTo>
                    <a:pt x="1550" y="19198"/>
                  </a:lnTo>
                  <a:lnTo>
                    <a:pt x="1550" y="2601"/>
                  </a:lnTo>
                  <a:lnTo>
                    <a:pt x="1993" y="3099"/>
                  </a:lnTo>
                  <a:lnTo>
                    <a:pt x="2269" y="3265"/>
                  </a:lnTo>
                  <a:lnTo>
                    <a:pt x="2546" y="3320"/>
                  </a:lnTo>
                  <a:lnTo>
                    <a:pt x="2878" y="3265"/>
                  </a:lnTo>
                  <a:lnTo>
                    <a:pt x="3099" y="3099"/>
                  </a:lnTo>
                  <a:lnTo>
                    <a:pt x="4316" y="1826"/>
                  </a:lnTo>
                  <a:lnTo>
                    <a:pt x="5533" y="3099"/>
                  </a:lnTo>
                  <a:lnTo>
                    <a:pt x="5810" y="3265"/>
                  </a:lnTo>
                  <a:lnTo>
                    <a:pt x="6087" y="3320"/>
                  </a:lnTo>
                  <a:lnTo>
                    <a:pt x="6363" y="3265"/>
                  </a:lnTo>
                  <a:lnTo>
                    <a:pt x="6640" y="3099"/>
                  </a:lnTo>
                  <a:lnTo>
                    <a:pt x="7857" y="1826"/>
                  </a:lnTo>
                  <a:lnTo>
                    <a:pt x="9074" y="3099"/>
                  </a:lnTo>
                  <a:lnTo>
                    <a:pt x="9351" y="3265"/>
                  </a:lnTo>
                  <a:lnTo>
                    <a:pt x="9627" y="3320"/>
                  </a:lnTo>
                  <a:lnTo>
                    <a:pt x="9904" y="3265"/>
                  </a:lnTo>
                  <a:lnTo>
                    <a:pt x="10181" y="3099"/>
                  </a:lnTo>
                  <a:lnTo>
                    <a:pt x="11398" y="1826"/>
                  </a:lnTo>
                  <a:close/>
                  <a:moveTo>
                    <a:pt x="720" y="1"/>
                  </a:moveTo>
                  <a:lnTo>
                    <a:pt x="499" y="56"/>
                  </a:lnTo>
                  <a:lnTo>
                    <a:pt x="333" y="167"/>
                  </a:lnTo>
                  <a:lnTo>
                    <a:pt x="167" y="332"/>
                  </a:lnTo>
                  <a:lnTo>
                    <a:pt x="56" y="554"/>
                  </a:lnTo>
                  <a:lnTo>
                    <a:pt x="1" y="775"/>
                  </a:lnTo>
                  <a:lnTo>
                    <a:pt x="1" y="21079"/>
                  </a:lnTo>
                  <a:lnTo>
                    <a:pt x="56" y="21300"/>
                  </a:lnTo>
                  <a:lnTo>
                    <a:pt x="167" y="21466"/>
                  </a:lnTo>
                  <a:lnTo>
                    <a:pt x="333" y="21632"/>
                  </a:lnTo>
                  <a:lnTo>
                    <a:pt x="499" y="21798"/>
                  </a:lnTo>
                  <a:lnTo>
                    <a:pt x="720" y="21853"/>
                  </a:lnTo>
                  <a:lnTo>
                    <a:pt x="941" y="21798"/>
                  </a:lnTo>
                  <a:lnTo>
                    <a:pt x="1163" y="21743"/>
                  </a:lnTo>
                  <a:lnTo>
                    <a:pt x="1329" y="21632"/>
                  </a:lnTo>
                  <a:lnTo>
                    <a:pt x="2546" y="20415"/>
                  </a:lnTo>
                  <a:lnTo>
                    <a:pt x="3763" y="21632"/>
                  </a:lnTo>
                  <a:lnTo>
                    <a:pt x="4040" y="21798"/>
                  </a:lnTo>
                  <a:lnTo>
                    <a:pt x="4316" y="21853"/>
                  </a:lnTo>
                  <a:lnTo>
                    <a:pt x="4593" y="21798"/>
                  </a:lnTo>
                  <a:lnTo>
                    <a:pt x="4869" y="21632"/>
                  </a:lnTo>
                  <a:lnTo>
                    <a:pt x="6087" y="20415"/>
                  </a:lnTo>
                  <a:lnTo>
                    <a:pt x="7304" y="21632"/>
                  </a:lnTo>
                  <a:lnTo>
                    <a:pt x="7580" y="21798"/>
                  </a:lnTo>
                  <a:lnTo>
                    <a:pt x="7857" y="21853"/>
                  </a:lnTo>
                  <a:lnTo>
                    <a:pt x="8134" y="21798"/>
                  </a:lnTo>
                  <a:lnTo>
                    <a:pt x="8410" y="21632"/>
                  </a:lnTo>
                  <a:lnTo>
                    <a:pt x="9627" y="20415"/>
                  </a:lnTo>
                  <a:lnTo>
                    <a:pt x="10844" y="21632"/>
                  </a:lnTo>
                  <a:lnTo>
                    <a:pt x="11121" y="21798"/>
                  </a:lnTo>
                  <a:lnTo>
                    <a:pt x="11398" y="21853"/>
                  </a:lnTo>
                  <a:lnTo>
                    <a:pt x="11674" y="21798"/>
                  </a:lnTo>
                  <a:lnTo>
                    <a:pt x="11951" y="21632"/>
                  </a:lnTo>
                  <a:lnTo>
                    <a:pt x="13168" y="20415"/>
                  </a:lnTo>
                  <a:lnTo>
                    <a:pt x="14385" y="21632"/>
                  </a:lnTo>
                  <a:lnTo>
                    <a:pt x="14606" y="21798"/>
                  </a:lnTo>
                  <a:lnTo>
                    <a:pt x="14938" y="21853"/>
                  </a:lnTo>
                  <a:lnTo>
                    <a:pt x="15215" y="21798"/>
                  </a:lnTo>
                  <a:lnTo>
                    <a:pt x="15436" y="21632"/>
                  </a:lnTo>
                  <a:lnTo>
                    <a:pt x="15547" y="21466"/>
                  </a:lnTo>
                  <a:lnTo>
                    <a:pt x="15658" y="21300"/>
                  </a:lnTo>
                  <a:lnTo>
                    <a:pt x="15713" y="21079"/>
                  </a:lnTo>
                  <a:lnTo>
                    <a:pt x="15713" y="775"/>
                  </a:lnTo>
                  <a:lnTo>
                    <a:pt x="15658" y="554"/>
                  </a:lnTo>
                  <a:lnTo>
                    <a:pt x="15547" y="332"/>
                  </a:lnTo>
                  <a:lnTo>
                    <a:pt x="15436" y="167"/>
                  </a:lnTo>
                  <a:lnTo>
                    <a:pt x="15215" y="56"/>
                  </a:lnTo>
                  <a:lnTo>
                    <a:pt x="14994" y="1"/>
                  </a:lnTo>
                  <a:lnTo>
                    <a:pt x="14772" y="1"/>
                  </a:lnTo>
                  <a:lnTo>
                    <a:pt x="14551" y="56"/>
                  </a:lnTo>
                  <a:lnTo>
                    <a:pt x="14385" y="222"/>
                  </a:lnTo>
                  <a:lnTo>
                    <a:pt x="13168" y="1439"/>
                  </a:lnTo>
                  <a:lnTo>
                    <a:pt x="11951" y="222"/>
                  </a:lnTo>
                  <a:lnTo>
                    <a:pt x="11674" y="56"/>
                  </a:lnTo>
                  <a:lnTo>
                    <a:pt x="11398" y="1"/>
                  </a:lnTo>
                  <a:lnTo>
                    <a:pt x="11121" y="56"/>
                  </a:lnTo>
                  <a:lnTo>
                    <a:pt x="10844" y="222"/>
                  </a:lnTo>
                  <a:lnTo>
                    <a:pt x="9627" y="1439"/>
                  </a:lnTo>
                  <a:lnTo>
                    <a:pt x="8410" y="222"/>
                  </a:lnTo>
                  <a:lnTo>
                    <a:pt x="8134" y="56"/>
                  </a:lnTo>
                  <a:lnTo>
                    <a:pt x="7857" y="1"/>
                  </a:lnTo>
                  <a:lnTo>
                    <a:pt x="7580" y="56"/>
                  </a:lnTo>
                  <a:lnTo>
                    <a:pt x="7304" y="222"/>
                  </a:lnTo>
                  <a:lnTo>
                    <a:pt x="6087" y="1439"/>
                  </a:lnTo>
                  <a:lnTo>
                    <a:pt x="4869" y="222"/>
                  </a:lnTo>
                  <a:lnTo>
                    <a:pt x="4593" y="56"/>
                  </a:lnTo>
                  <a:lnTo>
                    <a:pt x="4316" y="1"/>
                  </a:lnTo>
                  <a:lnTo>
                    <a:pt x="4040" y="56"/>
                  </a:lnTo>
                  <a:lnTo>
                    <a:pt x="3763" y="222"/>
                  </a:lnTo>
                  <a:lnTo>
                    <a:pt x="2546" y="1439"/>
                  </a:lnTo>
                  <a:lnTo>
                    <a:pt x="1329" y="222"/>
                  </a:lnTo>
                  <a:lnTo>
                    <a:pt x="1163" y="56"/>
                  </a:lnTo>
                  <a:lnTo>
                    <a:pt x="941"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1"/>
            <p:cNvSpPr/>
            <p:nvPr/>
          </p:nvSpPr>
          <p:spPr>
            <a:xfrm rot="3799883">
              <a:off x="8874076" y="2381618"/>
              <a:ext cx="248395" cy="248384"/>
            </a:xfrm>
            <a:custGeom>
              <a:avLst/>
              <a:gdLst/>
              <a:ahLst/>
              <a:cxnLst/>
              <a:rect l="l" t="t" r="r" b="b"/>
              <a:pathLst>
                <a:path w="21135" h="21134" extrusionOk="0">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1"/>
            <p:cNvSpPr/>
            <p:nvPr/>
          </p:nvSpPr>
          <p:spPr>
            <a:xfrm rot="8331321">
              <a:off x="8990974" y="3105466"/>
              <a:ext cx="252284" cy="230167"/>
            </a:xfrm>
            <a:custGeom>
              <a:avLst/>
              <a:gdLst/>
              <a:ahLst/>
              <a:cxnLst/>
              <a:rect l="l" t="t" r="r" b="b"/>
              <a:pathLst>
                <a:path w="21467" h="19585" extrusionOk="0">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1"/>
            <p:cNvSpPr/>
            <p:nvPr/>
          </p:nvSpPr>
          <p:spPr>
            <a:xfrm rot="-4393353">
              <a:off x="9003600" y="4587778"/>
              <a:ext cx="264649" cy="215229"/>
            </a:xfrm>
            <a:custGeom>
              <a:avLst/>
              <a:gdLst/>
              <a:ahLst/>
              <a:cxnLst/>
              <a:rect l="l" t="t" r="r" b="b"/>
              <a:pathLst>
                <a:path w="22518" h="18313" extrusionOk="0">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1"/>
            <p:cNvSpPr/>
            <p:nvPr/>
          </p:nvSpPr>
          <p:spPr>
            <a:xfrm rot="-1905983">
              <a:off x="8108013" y="3661290"/>
              <a:ext cx="256852" cy="173628"/>
            </a:xfrm>
            <a:custGeom>
              <a:avLst/>
              <a:gdLst/>
              <a:ahLst/>
              <a:cxnLst/>
              <a:rect l="l" t="t" r="r" b="b"/>
              <a:pathLst>
                <a:path w="21854" h="14773" extrusionOk="0">
                  <a:moveTo>
                    <a:pt x="19751" y="1495"/>
                  </a:moveTo>
                  <a:lnTo>
                    <a:pt x="19973" y="1605"/>
                  </a:lnTo>
                  <a:lnTo>
                    <a:pt x="10899" y="8189"/>
                  </a:lnTo>
                  <a:lnTo>
                    <a:pt x="1826" y="1605"/>
                  </a:lnTo>
                  <a:lnTo>
                    <a:pt x="2103" y="1495"/>
                  </a:lnTo>
                  <a:close/>
                  <a:moveTo>
                    <a:pt x="20305" y="3265"/>
                  </a:moveTo>
                  <a:lnTo>
                    <a:pt x="20305" y="12670"/>
                  </a:lnTo>
                  <a:lnTo>
                    <a:pt x="20249" y="12891"/>
                  </a:lnTo>
                  <a:lnTo>
                    <a:pt x="20139" y="13057"/>
                  </a:lnTo>
                  <a:lnTo>
                    <a:pt x="19973" y="13168"/>
                  </a:lnTo>
                  <a:lnTo>
                    <a:pt x="19751" y="13223"/>
                  </a:lnTo>
                  <a:lnTo>
                    <a:pt x="2103" y="13223"/>
                  </a:lnTo>
                  <a:lnTo>
                    <a:pt x="1882" y="13168"/>
                  </a:lnTo>
                  <a:lnTo>
                    <a:pt x="1716" y="13057"/>
                  </a:lnTo>
                  <a:lnTo>
                    <a:pt x="1605" y="12891"/>
                  </a:lnTo>
                  <a:lnTo>
                    <a:pt x="1550" y="12670"/>
                  </a:lnTo>
                  <a:lnTo>
                    <a:pt x="1550" y="3265"/>
                  </a:lnTo>
                  <a:lnTo>
                    <a:pt x="10457" y="9738"/>
                  </a:lnTo>
                  <a:lnTo>
                    <a:pt x="10678" y="9849"/>
                  </a:lnTo>
                  <a:lnTo>
                    <a:pt x="10899" y="9904"/>
                  </a:lnTo>
                  <a:lnTo>
                    <a:pt x="11176" y="9849"/>
                  </a:lnTo>
                  <a:lnTo>
                    <a:pt x="11397" y="9738"/>
                  </a:lnTo>
                  <a:lnTo>
                    <a:pt x="20305" y="3265"/>
                  </a:lnTo>
                  <a:close/>
                  <a:moveTo>
                    <a:pt x="1660" y="1"/>
                  </a:moveTo>
                  <a:lnTo>
                    <a:pt x="1273" y="167"/>
                  </a:lnTo>
                  <a:lnTo>
                    <a:pt x="941" y="333"/>
                  </a:lnTo>
                  <a:lnTo>
                    <a:pt x="609" y="609"/>
                  </a:lnTo>
                  <a:lnTo>
                    <a:pt x="332" y="886"/>
                  </a:lnTo>
                  <a:lnTo>
                    <a:pt x="166" y="1273"/>
                  </a:lnTo>
                  <a:lnTo>
                    <a:pt x="56" y="1661"/>
                  </a:lnTo>
                  <a:lnTo>
                    <a:pt x="0" y="2048"/>
                  </a:lnTo>
                  <a:lnTo>
                    <a:pt x="0" y="12670"/>
                  </a:lnTo>
                  <a:lnTo>
                    <a:pt x="56" y="13113"/>
                  </a:lnTo>
                  <a:lnTo>
                    <a:pt x="166" y="13500"/>
                  </a:lnTo>
                  <a:lnTo>
                    <a:pt x="332" y="13832"/>
                  </a:lnTo>
                  <a:lnTo>
                    <a:pt x="609" y="14164"/>
                  </a:lnTo>
                  <a:lnTo>
                    <a:pt x="941" y="14385"/>
                  </a:lnTo>
                  <a:lnTo>
                    <a:pt x="1273" y="14606"/>
                  </a:lnTo>
                  <a:lnTo>
                    <a:pt x="1660" y="14717"/>
                  </a:lnTo>
                  <a:lnTo>
                    <a:pt x="2103" y="14772"/>
                  </a:lnTo>
                  <a:lnTo>
                    <a:pt x="19751" y="14772"/>
                  </a:lnTo>
                  <a:lnTo>
                    <a:pt x="20194" y="14717"/>
                  </a:lnTo>
                  <a:lnTo>
                    <a:pt x="20581" y="14606"/>
                  </a:lnTo>
                  <a:lnTo>
                    <a:pt x="20913" y="14385"/>
                  </a:lnTo>
                  <a:lnTo>
                    <a:pt x="21245" y="14164"/>
                  </a:lnTo>
                  <a:lnTo>
                    <a:pt x="21466" y="13832"/>
                  </a:lnTo>
                  <a:lnTo>
                    <a:pt x="21688" y="13500"/>
                  </a:lnTo>
                  <a:lnTo>
                    <a:pt x="21798" y="13113"/>
                  </a:lnTo>
                  <a:lnTo>
                    <a:pt x="21854" y="12670"/>
                  </a:lnTo>
                  <a:lnTo>
                    <a:pt x="21854" y="2048"/>
                  </a:lnTo>
                  <a:lnTo>
                    <a:pt x="21798" y="1661"/>
                  </a:lnTo>
                  <a:lnTo>
                    <a:pt x="21688" y="1273"/>
                  </a:lnTo>
                  <a:lnTo>
                    <a:pt x="21466" y="886"/>
                  </a:lnTo>
                  <a:lnTo>
                    <a:pt x="21245" y="609"/>
                  </a:lnTo>
                  <a:lnTo>
                    <a:pt x="20913" y="333"/>
                  </a:lnTo>
                  <a:lnTo>
                    <a:pt x="20581" y="167"/>
                  </a:lnTo>
                  <a:lnTo>
                    <a:pt x="20194"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1"/>
            <p:cNvSpPr/>
            <p:nvPr/>
          </p:nvSpPr>
          <p:spPr>
            <a:xfrm>
              <a:off x="7798113" y="4971731"/>
              <a:ext cx="173608" cy="256827"/>
            </a:xfrm>
            <a:custGeom>
              <a:avLst/>
              <a:gdLst/>
              <a:ahLst/>
              <a:cxnLst/>
              <a:rect l="l" t="t" r="r" b="b"/>
              <a:pathLst>
                <a:path w="14772" h="21853" extrusionOk="0">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1"/>
            <p:cNvSpPr/>
            <p:nvPr/>
          </p:nvSpPr>
          <p:spPr>
            <a:xfrm rot="-2337863">
              <a:off x="8487784" y="4566973"/>
              <a:ext cx="121596" cy="256825"/>
            </a:xfrm>
            <a:custGeom>
              <a:avLst/>
              <a:gdLst/>
              <a:ahLst/>
              <a:cxnLst/>
              <a:rect l="l" t="t" r="r" b="b"/>
              <a:pathLst>
                <a:path w="10347" h="21854" extrusionOk="0">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1"/>
            <p:cNvSpPr/>
            <p:nvPr/>
          </p:nvSpPr>
          <p:spPr>
            <a:xfrm rot="5048341">
              <a:off x="8701221" y="2754451"/>
              <a:ext cx="174250" cy="256816"/>
            </a:xfrm>
            <a:custGeom>
              <a:avLst/>
              <a:gdLst/>
              <a:ahLst/>
              <a:cxnLst/>
              <a:rect l="l" t="t" r="r" b="b"/>
              <a:pathLst>
                <a:path w="14828" h="21854" extrusionOk="0">
                  <a:moveTo>
                    <a:pt x="5201" y="2656"/>
                  </a:moveTo>
                  <a:lnTo>
                    <a:pt x="4924" y="2711"/>
                  </a:lnTo>
                  <a:lnTo>
                    <a:pt x="4648" y="2877"/>
                  </a:lnTo>
                  <a:lnTo>
                    <a:pt x="4482" y="3098"/>
                  </a:lnTo>
                  <a:lnTo>
                    <a:pt x="4426" y="3430"/>
                  </a:lnTo>
                  <a:lnTo>
                    <a:pt x="4482" y="3707"/>
                  </a:lnTo>
                  <a:lnTo>
                    <a:pt x="4648" y="3984"/>
                  </a:lnTo>
                  <a:lnTo>
                    <a:pt x="4924" y="4150"/>
                  </a:lnTo>
                  <a:lnTo>
                    <a:pt x="5201" y="4205"/>
                  </a:lnTo>
                  <a:lnTo>
                    <a:pt x="9627" y="4205"/>
                  </a:lnTo>
                  <a:lnTo>
                    <a:pt x="9904" y="4150"/>
                  </a:lnTo>
                  <a:lnTo>
                    <a:pt x="10180" y="3984"/>
                  </a:lnTo>
                  <a:lnTo>
                    <a:pt x="10346" y="3707"/>
                  </a:lnTo>
                  <a:lnTo>
                    <a:pt x="10401" y="3430"/>
                  </a:lnTo>
                  <a:lnTo>
                    <a:pt x="10346" y="3098"/>
                  </a:lnTo>
                  <a:lnTo>
                    <a:pt x="10180" y="2877"/>
                  </a:lnTo>
                  <a:lnTo>
                    <a:pt x="9904" y="2711"/>
                  </a:lnTo>
                  <a:lnTo>
                    <a:pt x="9627" y="2656"/>
                  </a:lnTo>
                  <a:close/>
                  <a:moveTo>
                    <a:pt x="10678" y="6750"/>
                  </a:moveTo>
                  <a:lnTo>
                    <a:pt x="10678" y="15546"/>
                  </a:lnTo>
                  <a:lnTo>
                    <a:pt x="4150" y="15546"/>
                  </a:lnTo>
                  <a:lnTo>
                    <a:pt x="4150" y="6750"/>
                  </a:lnTo>
                  <a:close/>
                  <a:moveTo>
                    <a:pt x="3265" y="5201"/>
                  </a:moveTo>
                  <a:lnTo>
                    <a:pt x="3099" y="5256"/>
                  </a:lnTo>
                  <a:lnTo>
                    <a:pt x="2933" y="5311"/>
                  </a:lnTo>
                  <a:lnTo>
                    <a:pt x="2822" y="5422"/>
                  </a:lnTo>
                  <a:lnTo>
                    <a:pt x="2711" y="5588"/>
                  </a:lnTo>
                  <a:lnTo>
                    <a:pt x="2601" y="5754"/>
                  </a:lnTo>
                  <a:lnTo>
                    <a:pt x="2545" y="5920"/>
                  </a:lnTo>
                  <a:lnTo>
                    <a:pt x="2545" y="6086"/>
                  </a:lnTo>
                  <a:lnTo>
                    <a:pt x="2545" y="16155"/>
                  </a:lnTo>
                  <a:lnTo>
                    <a:pt x="2545" y="16376"/>
                  </a:lnTo>
                  <a:lnTo>
                    <a:pt x="2601" y="16542"/>
                  </a:lnTo>
                  <a:lnTo>
                    <a:pt x="2711" y="16708"/>
                  </a:lnTo>
                  <a:lnTo>
                    <a:pt x="2822" y="16819"/>
                  </a:lnTo>
                  <a:lnTo>
                    <a:pt x="2933" y="16929"/>
                  </a:lnTo>
                  <a:lnTo>
                    <a:pt x="3099" y="17040"/>
                  </a:lnTo>
                  <a:lnTo>
                    <a:pt x="3265" y="17095"/>
                  </a:lnTo>
                  <a:lnTo>
                    <a:pt x="11563" y="17095"/>
                  </a:lnTo>
                  <a:lnTo>
                    <a:pt x="11729" y="17040"/>
                  </a:lnTo>
                  <a:lnTo>
                    <a:pt x="11895" y="16929"/>
                  </a:lnTo>
                  <a:lnTo>
                    <a:pt x="12006" y="16819"/>
                  </a:lnTo>
                  <a:lnTo>
                    <a:pt x="12117" y="16708"/>
                  </a:lnTo>
                  <a:lnTo>
                    <a:pt x="12172" y="16542"/>
                  </a:lnTo>
                  <a:lnTo>
                    <a:pt x="12227" y="16376"/>
                  </a:lnTo>
                  <a:lnTo>
                    <a:pt x="12282" y="16155"/>
                  </a:lnTo>
                  <a:lnTo>
                    <a:pt x="12282" y="6086"/>
                  </a:lnTo>
                  <a:lnTo>
                    <a:pt x="12227" y="5920"/>
                  </a:lnTo>
                  <a:lnTo>
                    <a:pt x="12172" y="5754"/>
                  </a:lnTo>
                  <a:lnTo>
                    <a:pt x="12117" y="5588"/>
                  </a:lnTo>
                  <a:lnTo>
                    <a:pt x="12006" y="5422"/>
                  </a:lnTo>
                  <a:lnTo>
                    <a:pt x="11895" y="5311"/>
                  </a:lnTo>
                  <a:lnTo>
                    <a:pt x="11729" y="5256"/>
                  </a:lnTo>
                  <a:lnTo>
                    <a:pt x="11563" y="5201"/>
                  </a:lnTo>
                  <a:close/>
                  <a:moveTo>
                    <a:pt x="6086" y="17538"/>
                  </a:moveTo>
                  <a:lnTo>
                    <a:pt x="6086" y="19308"/>
                  </a:lnTo>
                  <a:lnTo>
                    <a:pt x="8742" y="19308"/>
                  </a:lnTo>
                  <a:lnTo>
                    <a:pt x="8742" y="17538"/>
                  </a:lnTo>
                  <a:close/>
                  <a:moveTo>
                    <a:pt x="11785" y="1549"/>
                  </a:moveTo>
                  <a:lnTo>
                    <a:pt x="12117" y="1660"/>
                  </a:lnTo>
                  <a:lnTo>
                    <a:pt x="12448" y="1881"/>
                  </a:lnTo>
                  <a:lnTo>
                    <a:pt x="12725" y="2103"/>
                  </a:lnTo>
                  <a:lnTo>
                    <a:pt x="12946" y="2379"/>
                  </a:lnTo>
                  <a:lnTo>
                    <a:pt x="13112" y="2656"/>
                  </a:lnTo>
                  <a:lnTo>
                    <a:pt x="13223" y="3043"/>
                  </a:lnTo>
                  <a:lnTo>
                    <a:pt x="13278" y="3430"/>
                  </a:lnTo>
                  <a:lnTo>
                    <a:pt x="13278" y="18423"/>
                  </a:lnTo>
                  <a:lnTo>
                    <a:pt x="13223" y="18810"/>
                  </a:lnTo>
                  <a:lnTo>
                    <a:pt x="13112" y="19142"/>
                  </a:lnTo>
                  <a:lnTo>
                    <a:pt x="12946" y="19474"/>
                  </a:lnTo>
                  <a:lnTo>
                    <a:pt x="12725" y="19751"/>
                  </a:lnTo>
                  <a:lnTo>
                    <a:pt x="12448" y="19972"/>
                  </a:lnTo>
                  <a:lnTo>
                    <a:pt x="12117" y="20138"/>
                  </a:lnTo>
                  <a:lnTo>
                    <a:pt x="11785" y="20249"/>
                  </a:lnTo>
                  <a:lnTo>
                    <a:pt x="11397" y="20304"/>
                  </a:lnTo>
                  <a:lnTo>
                    <a:pt x="3431" y="20304"/>
                  </a:lnTo>
                  <a:lnTo>
                    <a:pt x="3043" y="20249"/>
                  </a:lnTo>
                  <a:lnTo>
                    <a:pt x="2711" y="20138"/>
                  </a:lnTo>
                  <a:lnTo>
                    <a:pt x="2379" y="19972"/>
                  </a:lnTo>
                  <a:lnTo>
                    <a:pt x="2103" y="19751"/>
                  </a:lnTo>
                  <a:lnTo>
                    <a:pt x="1882" y="19474"/>
                  </a:lnTo>
                  <a:lnTo>
                    <a:pt x="1716" y="19142"/>
                  </a:lnTo>
                  <a:lnTo>
                    <a:pt x="1605" y="18810"/>
                  </a:lnTo>
                  <a:lnTo>
                    <a:pt x="1550" y="18423"/>
                  </a:lnTo>
                  <a:lnTo>
                    <a:pt x="1550" y="3430"/>
                  </a:lnTo>
                  <a:lnTo>
                    <a:pt x="1605" y="3043"/>
                  </a:lnTo>
                  <a:lnTo>
                    <a:pt x="1716" y="2656"/>
                  </a:lnTo>
                  <a:lnTo>
                    <a:pt x="1882" y="2379"/>
                  </a:lnTo>
                  <a:lnTo>
                    <a:pt x="2103" y="2103"/>
                  </a:lnTo>
                  <a:lnTo>
                    <a:pt x="2379" y="1881"/>
                  </a:lnTo>
                  <a:lnTo>
                    <a:pt x="2711" y="1660"/>
                  </a:lnTo>
                  <a:lnTo>
                    <a:pt x="3043" y="1549"/>
                  </a:lnTo>
                  <a:close/>
                  <a:moveTo>
                    <a:pt x="3099" y="0"/>
                  </a:moveTo>
                  <a:lnTo>
                    <a:pt x="2767" y="56"/>
                  </a:lnTo>
                  <a:lnTo>
                    <a:pt x="2435" y="166"/>
                  </a:lnTo>
                  <a:lnTo>
                    <a:pt x="2103" y="277"/>
                  </a:lnTo>
                  <a:lnTo>
                    <a:pt x="1550" y="554"/>
                  </a:lnTo>
                  <a:lnTo>
                    <a:pt x="996" y="996"/>
                  </a:lnTo>
                  <a:lnTo>
                    <a:pt x="609" y="1494"/>
                  </a:lnTo>
                  <a:lnTo>
                    <a:pt x="277" y="2103"/>
                  </a:lnTo>
                  <a:lnTo>
                    <a:pt x="166" y="2379"/>
                  </a:lnTo>
                  <a:lnTo>
                    <a:pt x="111" y="2711"/>
                  </a:lnTo>
                  <a:lnTo>
                    <a:pt x="56" y="3043"/>
                  </a:lnTo>
                  <a:lnTo>
                    <a:pt x="0" y="3430"/>
                  </a:lnTo>
                  <a:lnTo>
                    <a:pt x="0" y="18423"/>
                  </a:lnTo>
                  <a:lnTo>
                    <a:pt x="56" y="18755"/>
                  </a:lnTo>
                  <a:lnTo>
                    <a:pt x="111" y="19087"/>
                  </a:lnTo>
                  <a:lnTo>
                    <a:pt x="166" y="19419"/>
                  </a:lnTo>
                  <a:lnTo>
                    <a:pt x="277" y="19751"/>
                  </a:lnTo>
                  <a:lnTo>
                    <a:pt x="609" y="20304"/>
                  </a:lnTo>
                  <a:lnTo>
                    <a:pt x="996" y="20857"/>
                  </a:lnTo>
                  <a:lnTo>
                    <a:pt x="1550" y="21245"/>
                  </a:lnTo>
                  <a:lnTo>
                    <a:pt x="2103" y="21577"/>
                  </a:lnTo>
                  <a:lnTo>
                    <a:pt x="2435" y="21687"/>
                  </a:lnTo>
                  <a:lnTo>
                    <a:pt x="2767" y="21743"/>
                  </a:lnTo>
                  <a:lnTo>
                    <a:pt x="3099" y="21798"/>
                  </a:lnTo>
                  <a:lnTo>
                    <a:pt x="3431" y="21853"/>
                  </a:lnTo>
                  <a:lnTo>
                    <a:pt x="11397" y="21853"/>
                  </a:lnTo>
                  <a:lnTo>
                    <a:pt x="11729" y="21798"/>
                  </a:lnTo>
                  <a:lnTo>
                    <a:pt x="12061" y="21743"/>
                  </a:lnTo>
                  <a:lnTo>
                    <a:pt x="12393" y="21687"/>
                  </a:lnTo>
                  <a:lnTo>
                    <a:pt x="12725" y="21577"/>
                  </a:lnTo>
                  <a:lnTo>
                    <a:pt x="13278" y="21245"/>
                  </a:lnTo>
                  <a:lnTo>
                    <a:pt x="13776" y="20857"/>
                  </a:lnTo>
                  <a:lnTo>
                    <a:pt x="14219" y="20304"/>
                  </a:lnTo>
                  <a:lnTo>
                    <a:pt x="14551" y="19751"/>
                  </a:lnTo>
                  <a:lnTo>
                    <a:pt x="14661" y="19419"/>
                  </a:lnTo>
                  <a:lnTo>
                    <a:pt x="14717" y="19087"/>
                  </a:lnTo>
                  <a:lnTo>
                    <a:pt x="14772" y="18755"/>
                  </a:lnTo>
                  <a:lnTo>
                    <a:pt x="14827" y="18423"/>
                  </a:lnTo>
                  <a:lnTo>
                    <a:pt x="14827" y="3430"/>
                  </a:lnTo>
                  <a:lnTo>
                    <a:pt x="14772" y="3043"/>
                  </a:lnTo>
                  <a:lnTo>
                    <a:pt x="14717" y="2711"/>
                  </a:lnTo>
                  <a:lnTo>
                    <a:pt x="14661" y="2379"/>
                  </a:lnTo>
                  <a:lnTo>
                    <a:pt x="14551" y="2103"/>
                  </a:lnTo>
                  <a:lnTo>
                    <a:pt x="14219" y="1494"/>
                  </a:lnTo>
                  <a:lnTo>
                    <a:pt x="13776" y="996"/>
                  </a:lnTo>
                  <a:lnTo>
                    <a:pt x="13278" y="554"/>
                  </a:lnTo>
                  <a:lnTo>
                    <a:pt x="12725" y="277"/>
                  </a:lnTo>
                  <a:lnTo>
                    <a:pt x="12393" y="166"/>
                  </a:lnTo>
                  <a:lnTo>
                    <a:pt x="12061" y="56"/>
                  </a:lnTo>
                  <a:lnTo>
                    <a:pt x="11729"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1"/>
            <p:cNvSpPr/>
            <p:nvPr/>
          </p:nvSpPr>
          <p:spPr>
            <a:xfrm rot="9113199">
              <a:off x="6948340" y="4591271"/>
              <a:ext cx="152793" cy="256817"/>
            </a:xfrm>
            <a:custGeom>
              <a:avLst/>
              <a:gdLst/>
              <a:ahLst/>
              <a:cxnLst/>
              <a:rect l="l" t="t" r="r" b="b"/>
              <a:pathLst>
                <a:path w="13002" h="21854" extrusionOk="0">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1"/>
            <p:cNvSpPr/>
            <p:nvPr/>
          </p:nvSpPr>
          <p:spPr>
            <a:xfrm rot="3439445">
              <a:off x="7420819" y="4599991"/>
              <a:ext cx="194421" cy="256839"/>
            </a:xfrm>
            <a:custGeom>
              <a:avLst/>
              <a:gdLst/>
              <a:ahLst/>
              <a:cxnLst/>
              <a:rect l="l" t="t" r="r" b="b"/>
              <a:pathLst>
                <a:path w="16543" h="21854" extrusionOk="0">
                  <a:moveTo>
                    <a:pt x="12504" y="4980"/>
                  </a:moveTo>
                  <a:lnTo>
                    <a:pt x="12504" y="15989"/>
                  </a:lnTo>
                  <a:lnTo>
                    <a:pt x="4095" y="15989"/>
                  </a:lnTo>
                  <a:lnTo>
                    <a:pt x="4095" y="4980"/>
                  </a:lnTo>
                  <a:close/>
                  <a:moveTo>
                    <a:pt x="2546" y="3431"/>
                  </a:moveTo>
                  <a:lnTo>
                    <a:pt x="2546" y="17538"/>
                  </a:lnTo>
                  <a:lnTo>
                    <a:pt x="13998" y="17538"/>
                  </a:lnTo>
                  <a:lnTo>
                    <a:pt x="13998" y="3431"/>
                  </a:lnTo>
                  <a:close/>
                  <a:moveTo>
                    <a:pt x="8299" y="17981"/>
                  </a:moveTo>
                  <a:lnTo>
                    <a:pt x="8133" y="18036"/>
                  </a:lnTo>
                  <a:lnTo>
                    <a:pt x="7967" y="18036"/>
                  </a:lnTo>
                  <a:lnTo>
                    <a:pt x="7636" y="18257"/>
                  </a:lnTo>
                  <a:lnTo>
                    <a:pt x="7470" y="18534"/>
                  </a:lnTo>
                  <a:lnTo>
                    <a:pt x="7414" y="18700"/>
                  </a:lnTo>
                  <a:lnTo>
                    <a:pt x="7414" y="18866"/>
                  </a:lnTo>
                  <a:lnTo>
                    <a:pt x="7414" y="19032"/>
                  </a:lnTo>
                  <a:lnTo>
                    <a:pt x="7470" y="19198"/>
                  </a:lnTo>
                  <a:lnTo>
                    <a:pt x="7636" y="19475"/>
                  </a:lnTo>
                  <a:lnTo>
                    <a:pt x="7967" y="19696"/>
                  </a:lnTo>
                  <a:lnTo>
                    <a:pt x="8133" y="19751"/>
                  </a:lnTo>
                  <a:lnTo>
                    <a:pt x="8465" y="19751"/>
                  </a:lnTo>
                  <a:lnTo>
                    <a:pt x="8631" y="19696"/>
                  </a:lnTo>
                  <a:lnTo>
                    <a:pt x="8908" y="19475"/>
                  </a:lnTo>
                  <a:lnTo>
                    <a:pt x="9074" y="19198"/>
                  </a:lnTo>
                  <a:lnTo>
                    <a:pt x="9129" y="19032"/>
                  </a:lnTo>
                  <a:lnTo>
                    <a:pt x="9185" y="18866"/>
                  </a:lnTo>
                  <a:lnTo>
                    <a:pt x="9129" y="18700"/>
                  </a:lnTo>
                  <a:lnTo>
                    <a:pt x="9074" y="18534"/>
                  </a:lnTo>
                  <a:lnTo>
                    <a:pt x="8908" y="18257"/>
                  </a:lnTo>
                  <a:lnTo>
                    <a:pt x="8631" y="18036"/>
                  </a:lnTo>
                  <a:lnTo>
                    <a:pt x="8465" y="18036"/>
                  </a:lnTo>
                  <a:lnTo>
                    <a:pt x="8299" y="17981"/>
                  </a:lnTo>
                  <a:close/>
                  <a:moveTo>
                    <a:pt x="14219" y="1550"/>
                  </a:moveTo>
                  <a:lnTo>
                    <a:pt x="14385" y="1605"/>
                  </a:lnTo>
                  <a:lnTo>
                    <a:pt x="14551" y="1716"/>
                  </a:lnTo>
                  <a:lnTo>
                    <a:pt x="14717" y="1826"/>
                  </a:lnTo>
                  <a:lnTo>
                    <a:pt x="14828" y="1992"/>
                  </a:lnTo>
                  <a:lnTo>
                    <a:pt x="14938" y="2158"/>
                  </a:lnTo>
                  <a:lnTo>
                    <a:pt x="14994" y="2324"/>
                  </a:lnTo>
                  <a:lnTo>
                    <a:pt x="14994" y="2545"/>
                  </a:lnTo>
                  <a:lnTo>
                    <a:pt x="14994" y="19309"/>
                  </a:lnTo>
                  <a:lnTo>
                    <a:pt x="14994" y="19530"/>
                  </a:lnTo>
                  <a:lnTo>
                    <a:pt x="14938" y="19696"/>
                  </a:lnTo>
                  <a:lnTo>
                    <a:pt x="14828" y="19862"/>
                  </a:lnTo>
                  <a:lnTo>
                    <a:pt x="14717" y="20028"/>
                  </a:lnTo>
                  <a:lnTo>
                    <a:pt x="14551" y="20138"/>
                  </a:lnTo>
                  <a:lnTo>
                    <a:pt x="14385" y="20249"/>
                  </a:lnTo>
                  <a:lnTo>
                    <a:pt x="14219" y="20304"/>
                  </a:lnTo>
                  <a:lnTo>
                    <a:pt x="2324" y="20304"/>
                  </a:lnTo>
                  <a:lnTo>
                    <a:pt x="2158" y="20249"/>
                  </a:lnTo>
                  <a:lnTo>
                    <a:pt x="1992" y="20138"/>
                  </a:lnTo>
                  <a:lnTo>
                    <a:pt x="1826" y="20028"/>
                  </a:lnTo>
                  <a:lnTo>
                    <a:pt x="1716" y="19862"/>
                  </a:lnTo>
                  <a:lnTo>
                    <a:pt x="1605" y="19696"/>
                  </a:lnTo>
                  <a:lnTo>
                    <a:pt x="1550" y="19530"/>
                  </a:lnTo>
                  <a:lnTo>
                    <a:pt x="1550" y="19309"/>
                  </a:lnTo>
                  <a:lnTo>
                    <a:pt x="1550" y="2545"/>
                  </a:lnTo>
                  <a:lnTo>
                    <a:pt x="1550" y="2324"/>
                  </a:lnTo>
                  <a:lnTo>
                    <a:pt x="1605" y="2158"/>
                  </a:lnTo>
                  <a:lnTo>
                    <a:pt x="1716" y="1992"/>
                  </a:lnTo>
                  <a:lnTo>
                    <a:pt x="1826" y="1826"/>
                  </a:lnTo>
                  <a:lnTo>
                    <a:pt x="1992" y="1716"/>
                  </a:lnTo>
                  <a:lnTo>
                    <a:pt x="2158" y="1605"/>
                  </a:lnTo>
                  <a:lnTo>
                    <a:pt x="2324" y="1550"/>
                  </a:lnTo>
                  <a:close/>
                  <a:moveTo>
                    <a:pt x="2546" y="1"/>
                  </a:moveTo>
                  <a:lnTo>
                    <a:pt x="2048" y="56"/>
                  </a:lnTo>
                  <a:lnTo>
                    <a:pt x="1550" y="222"/>
                  </a:lnTo>
                  <a:lnTo>
                    <a:pt x="1107" y="443"/>
                  </a:lnTo>
                  <a:lnTo>
                    <a:pt x="775" y="775"/>
                  </a:lnTo>
                  <a:lnTo>
                    <a:pt x="443" y="1107"/>
                  </a:lnTo>
                  <a:lnTo>
                    <a:pt x="222" y="1550"/>
                  </a:lnTo>
                  <a:lnTo>
                    <a:pt x="56" y="2048"/>
                  </a:lnTo>
                  <a:lnTo>
                    <a:pt x="1" y="2545"/>
                  </a:lnTo>
                  <a:lnTo>
                    <a:pt x="1" y="19309"/>
                  </a:lnTo>
                  <a:lnTo>
                    <a:pt x="56" y="19807"/>
                  </a:lnTo>
                  <a:lnTo>
                    <a:pt x="222" y="20304"/>
                  </a:lnTo>
                  <a:lnTo>
                    <a:pt x="443" y="20747"/>
                  </a:lnTo>
                  <a:lnTo>
                    <a:pt x="775" y="21134"/>
                  </a:lnTo>
                  <a:lnTo>
                    <a:pt x="1107" y="21411"/>
                  </a:lnTo>
                  <a:lnTo>
                    <a:pt x="1550" y="21632"/>
                  </a:lnTo>
                  <a:lnTo>
                    <a:pt x="2048" y="21798"/>
                  </a:lnTo>
                  <a:lnTo>
                    <a:pt x="2546" y="21854"/>
                  </a:lnTo>
                  <a:lnTo>
                    <a:pt x="13998" y="21854"/>
                  </a:lnTo>
                  <a:lnTo>
                    <a:pt x="14551" y="21798"/>
                  </a:lnTo>
                  <a:lnTo>
                    <a:pt x="14994" y="21632"/>
                  </a:lnTo>
                  <a:lnTo>
                    <a:pt x="15436" y="21411"/>
                  </a:lnTo>
                  <a:lnTo>
                    <a:pt x="15824" y="21134"/>
                  </a:lnTo>
                  <a:lnTo>
                    <a:pt x="16100" y="20747"/>
                  </a:lnTo>
                  <a:lnTo>
                    <a:pt x="16377" y="20304"/>
                  </a:lnTo>
                  <a:lnTo>
                    <a:pt x="16487" y="19807"/>
                  </a:lnTo>
                  <a:lnTo>
                    <a:pt x="16543" y="19309"/>
                  </a:lnTo>
                  <a:lnTo>
                    <a:pt x="16543" y="2545"/>
                  </a:lnTo>
                  <a:lnTo>
                    <a:pt x="16487" y="2048"/>
                  </a:lnTo>
                  <a:lnTo>
                    <a:pt x="16377" y="1550"/>
                  </a:lnTo>
                  <a:lnTo>
                    <a:pt x="16100" y="1107"/>
                  </a:lnTo>
                  <a:lnTo>
                    <a:pt x="15824" y="775"/>
                  </a:lnTo>
                  <a:lnTo>
                    <a:pt x="15436" y="443"/>
                  </a:lnTo>
                  <a:lnTo>
                    <a:pt x="14994" y="222"/>
                  </a:lnTo>
                  <a:lnTo>
                    <a:pt x="14551" y="56"/>
                  </a:lnTo>
                  <a:lnTo>
                    <a:pt x="1399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1"/>
            <p:cNvSpPr/>
            <p:nvPr/>
          </p:nvSpPr>
          <p:spPr>
            <a:xfrm rot="729362">
              <a:off x="6158941" y="4795522"/>
              <a:ext cx="205499" cy="256215"/>
            </a:xfrm>
            <a:custGeom>
              <a:avLst/>
              <a:gdLst/>
              <a:ahLst/>
              <a:cxnLst/>
              <a:rect l="l" t="t" r="r" b="b"/>
              <a:pathLst>
                <a:path w="17484" h="21799" extrusionOk="0">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1"/>
            <p:cNvSpPr/>
            <p:nvPr/>
          </p:nvSpPr>
          <p:spPr>
            <a:xfrm rot="6577114">
              <a:off x="5012602" y="-138481"/>
              <a:ext cx="256775" cy="256775"/>
            </a:xfrm>
            <a:custGeom>
              <a:avLst/>
              <a:gdLst/>
              <a:ahLst/>
              <a:cxnLst/>
              <a:rect l="l" t="t" r="r" b="b"/>
              <a:pathLst>
                <a:path w="21854" h="21854" extrusionOk="0">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1"/>
            <p:cNvSpPr/>
            <p:nvPr/>
          </p:nvSpPr>
          <p:spPr>
            <a:xfrm rot="9704310">
              <a:off x="9028318" y="3764788"/>
              <a:ext cx="215212" cy="236025"/>
            </a:xfrm>
            <a:custGeom>
              <a:avLst/>
              <a:gdLst/>
              <a:ahLst/>
              <a:cxnLst/>
              <a:rect l="l" t="t" r="r" b="b"/>
              <a:pathLst>
                <a:path w="18313" h="20084" extrusionOk="0">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1"/>
            <p:cNvSpPr/>
            <p:nvPr/>
          </p:nvSpPr>
          <p:spPr>
            <a:xfrm rot="3979180">
              <a:off x="6697263" y="4971730"/>
              <a:ext cx="194414" cy="256828"/>
            </a:xfrm>
            <a:custGeom>
              <a:avLst/>
              <a:gdLst/>
              <a:ahLst/>
              <a:cxnLst/>
              <a:rect l="l" t="t" r="r" b="b"/>
              <a:pathLst>
                <a:path w="16543" h="21854" extrusionOk="0">
                  <a:moveTo>
                    <a:pt x="11232" y="2601"/>
                  </a:moveTo>
                  <a:lnTo>
                    <a:pt x="13887" y="5256"/>
                  </a:lnTo>
                  <a:lnTo>
                    <a:pt x="11232" y="5256"/>
                  </a:lnTo>
                  <a:lnTo>
                    <a:pt x="11232" y="2601"/>
                  </a:lnTo>
                  <a:close/>
                  <a:moveTo>
                    <a:pt x="9683" y="1550"/>
                  </a:moveTo>
                  <a:lnTo>
                    <a:pt x="9683" y="6031"/>
                  </a:lnTo>
                  <a:lnTo>
                    <a:pt x="9738" y="6363"/>
                  </a:lnTo>
                  <a:lnTo>
                    <a:pt x="9904" y="6584"/>
                  </a:lnTo>
                  <a:lnTo>
                    <a:pt x="10181" y="6750"/>
                  </a:lnTo>
                  <a:lnTo>
                    <a:pt x="10457" y="6805"/>
                  </a:lnTo>
                  <a:lnTo>
                    <a:pt x="14994" y="6805"/>
                  </a:lnTo>
                  <a:lnTo>
                    <a:pt x="14994" y="20304"/>
                  </a:lnTo>
                  <a:lnTo>
                    <a:pt x="1550" y="20304"/>
                  </a:lnTo>
                  <a:lnTo>
                    <a:pt x="1550" y="1550"/>
                  </a:lnTo>
                  <a:close/>
                  <a:moveTo>
                    <a:pt x="775" y="0"/>
                  </a:moveTo>
                  <a:lnTo>
                    <a:pt x="443" y="56"/>
                  </a:lnTo>
                  <a:lnTo>
                    <a:pt x="222" y="222"/>
                  </a:lnTo>
                  <a:lnTo>
                    <a:pt x="56" y="443"/>
                  </a:lnTo>
                  <a:lnTo>
                    <a:pt x="1" y="775"/>
                  </a:lnTo>
                  <a:lnTo>
                    <a:pt x="1" y="21079"/>
                  </a:lnTo>
                  <a:lnTo>
                    <a:pt x="56" y="21356"/>
                  </a:lnTo>
                  <a:lnTo>
                    <a:pt x="222" y="21577"/>
                  </a:lnTo>
                  <a:lnTo>
                    <a:pt x="443" y="21743"/>
                  </a:lnTo>
                  <a:lnTo>
                    <a:pt x="775" y="21853"/>
                  </a:lnTo>
                  <a:lnTo>
                    <a:pt x="15768" y="21853"/>
                  </a:lnTo>
                  <a:lnTo>
                    <a:pt x="16045" y="21743"/>
                  </a:lnTo>
                  <a:lnTo>
                    <a:pt x="16322" y="21577"/>
                  </a:lnTo>
                  <a:lnTo>
                    <a:pt x="16488" y="21356"/>
                  </a:lnTo>
                  <a:lnTo>
                    <a:pt x="16543" y="21079"/>
                  </a:lnTo>
                  <a:lnTo>
                    <a:pt x="16543" y="6031"/>
                  </a:lnTo>
                  <a:lnTo>
                    <a:pt x="16488" y="5754"/>
                  </a:lnTo>
                  <a:lnTo>
                    <a:pt x="16322" y="5533"/>
                  </a:lnTo>
                  <a:lnTo>
                    <a:pt x="16322" y="5478"/>
                  </a:lnTo>
                  <a:lnTo>
                    <a:pt x="11010" y="222"/>
                  </a:lnTo>
                  <a:lnTo>
                    <a:pt x="10789" y="56"/>
                  </a:lnTo>
                  <a:lnTo>
                    <a:pt x="10457"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1"/>
            <p:cNvSpPr/>
            <p:nvPr/>
          </p:nvSpPr>
          <p:spPr>
            <a:xfrm>
              <a:off x="8330018" y="5007315"/>
              <a:ext cx="256839" cy="195080"/>
            </a:xfrm>
            <a:custGeom>
              <a:avLst/>
              <a:gdLst/>
              <a:ahLst/>
              <a:cxnLst/>
              <a:rect l="l" t="t" r="r" b="b"/>
              <a:pathLst>
                <a:path w="21854" h="16599" extrusionOk="0">
                  <a:moveTo>
                    <a:pt x="16542" y="2656"/>
                  </a:moveTo>
                  <a:lnTo>
                    <a:pt x="19198" y="5312"/>
                  </a:lnTo>
                  <a:lnTo>
                    <a:pt x="16542" y="5312"/>
                  </a:lnTo>
                  <a:lnTo>
                    <a:pt x="16542" y="2656"/>
                  </a:lnTo>
                  <a:close/>
                  <a:moveTo>
                    <a:pt x="14993" y="1550"/>
                  </a:moveTo>
                  <a:lnTo>
                    <a:pt x="14993" y="6087"/>
                  </a:lnTo>
                  <a:lnTo>
                    <a:pt x="15048" y="6418"/>
                  </a:lnTo>
                  <a:lnTo>
                    <a:pt x="15214" y="6640"/>
                  </a:lnTo>
                  <a:lnTo>
                    <a:pt x="15436" y="6806"/>
                  </a:lnTo>
                  <a:lnTo>
                    <a:pt x="15768" y="6861"/>
                  </a:lnTo>
                  <a:lnTo>
                    <a:pt x="20304" y="6861"/>
                  </a:lnTo>
                  <a:lnTo>
                    <a:pt x="20304" y="15049"/>
                  </a:lnTo>
                  <a:lnTo>
                    <a:pt x="1549" y="15049"/>
                  </a:lnTo>
                  <a:lnTo>
                    <a:pt x="1549" y="1550"/>
                  </a:lnTo>
                  <a:close/>
                  <a:moveTo>
                    <a:pt x="775" y="1"/>
                  </a:moveTo>
                  <a:lnTo>
                    <a:pt x="443" y="112"/>
                  </a:lnTo>
                  <a:lnTo>
                    <a:pt x="221" y="278"/>
                  </a:lnTo>
                  <a:lnTo>
                    <a:pt x="55" y="499"/>
                  </a:lnTo>
                  <a:lnTo>
                    <a:pt x="0" y="775"/>
                  </a:lnTo>
                  <a:lnTo>
                    <a:pt x="0" y="15824"/>
                  </a:lnTo>
                  <a:lnTo>
                    <a:pt x="55" y="16100"/>
                  </a:lnTo>
                  <a:lnTo>
                    <a:pt x="221" y="16377"/>
                  </a:lnTo>
                  <a:lnTo>
                    <a:pt x="443" y="16543"/>
                  </a:lnTo>
                  <a:lnTo>
                    <a:pt x="775" y="16598"/>
                  </a:lnTo>
                  <a:lnTo>
                    <a:pt x="21079" y="16598"/>
                  </a:lnTo>
                  <a:lnTo>
                    <a:pt x="21355" y="16543"/>
                  </a:lnTo>
                  <a:lnTo>
                    <a:pt x="21577" y="16377"/>
                  </a:lnTo>
                  <a:lnTo>
                    <a:pt x="21743" y="16100"/>
                  </a:lnTo>
                  <a:lnTo>
                    <a:pt x="21853" y="15824"/>
                  </a:lnTo>
                  <a:lnTo>
                    <a:pt x="21853" y="6087"/>
                  </a:lnTo>
                  <a:lnTo>
                    <a:pt x="21743" y="5810"/>
                  </a:lnTo>
                  <a:lnTo>
                    <a:pt x="21632" y="5589"/>
                  </a:lnTo>
                  <a:lnTo>
                    <a:pt x="21577" y="5533"/>
                  </a:lnTo>
                  <a:lnTo>
                    <a:pt x="16321" y="278"/>
                  </a:lnTo>
                  <a:lnTo>
                    <a:pt x="16265" y="222"/>
                  </a:lnTo>
                  <a:lnTo>
                    <a:pt x="16044" y="112"/>
                  </a:lnTo>
                  <a:lnTo>
                    <a:pt x="1576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1"/>
            <p:cNvSpPr/>
            <p:nvPr/>
          </p:nvSpPr>
          <p:spPr>
            <a:xfrm rot="2419421">
              <a:off x="7180708" y="5046918"/>
              <a:ext cx="256836" cy="194419"/>
            </a:xfrm>
            <a:custGeom>
              <a:avLst/>
              <a:gdLst/>
              <a:ahLst/>
              <a:cxnLst/>
              <a:rect l="l" t="t" r="r" b="b"/>
              <a:pathLst>
                <a:path w="21854" h="16543" extrusionOk="0">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1"/>
            <p:cNvSpPr/>
            <p:nvPr/>
          </p:nvSpPr>
          <p:spPr>
            <a:xfrm rot="-4139587">
              <a:off x="5167220" y="4895748"/>
              <a:ext cx="215196" cy="256806"/>
            </a:xfrm>
            <a:custGeom>
              <a:avLst/>
              <a:gdLst/>
              <a:ahLst/>
              <a:cxnLst/>
              <a:rect l="l" t="t" r="r" b="b"/>
              <a:pathLst>
                <a:path w="18313" h="21854" extrusionOk="0">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1"/>
            <p:cNvSpPr/>
            <p:nvPr/>
          </p:nvSpPr>
          <p:spPr>
            <a:xfrm rot="-9294082">
              <a:off x="8608927" y="3639699"/>
              <a:ext cx="246431" cy="241236"/>
            </a:xfrm>
            <a:custGeom>
              <a:avLst/>
              <a:gdLst/>
              <a:ahLst/>
              <a:cxnLst/>
              <a:rect l="l" t="t" r="r" b="b"/>
              <a:pathLst>
                <a:path w="20969" h="20527" extrusionOk="0">
                  <a:moveTo>
                    <a:pt x="14883" y="1827"/>
                  </a:moveTo>
                  <a:lnTo>
                    <a:pt x="19143" y="6086"/>
                  </a:lnTo>
                  <a:lnTo>
                    <a:pt x="10844" y="16377"/>
                  </a:lnTo>
                  <a:lnTo>
                    <a:pt x="4980" y="10512"/>
                  </a:lnTo>
                  <a:lnTo>
                    <a:pt x="14883" y="1827"/>
                  </a:lnTo>
                  <a:close/>
                  <a:moveTo>
                    <a:pt x="4316" y="12006"/>
                  </a:moveTo>
                  <a:lnTo>
                    <a:pt x="9406" y="17096"/>
                  </a:lnTo>
                  <a:lnTo>
                    <a:pt x="9406" y="17096"/>
                  </a:lnTo>
                  <a:lnTo>
                    <a:pt x="9018" y="16985"/>
                  </a:lnTo>
                  <a:lnTo>
                    <a:pt x="8687" y="16930"/>
                  </a:lnTo>
                  <a:lnTo>
                    <a:pt x="8299" y="16930"/>
                  </a:lnTo>
                  <a:lnTo>
                    <a:pt x="7912" y="16985"/>
                  </a:lnTo>
                  <a:lnTo>
                    <a:pt x="7469" y="17096"/>
                  </a:lnTo>
                  <a:lnTo>
                    <a:pt x="7027" y="17262"/>
                  </a:lnTo>
                  <a:lnTo>
                    <a:pt x="6529" y="17483"/>
                  </a:lnTo>
                  <a:lnTo>
                    <a:pt x="6086" y="17815"/>
                  </a:lnTo>
                  <a:lnTo>
                    <a:pt x="3597" y="15270"/>
                  </a:lnTo>
                  <a:lnTo>
                    <a:pt x="3873" y="14828"/>
                  </a:lnTo>
                  <a:lnTo>
                    <a:pt x="4150" y="14385"/>
                  </a:lnTo>
                  <a:lnTo>
                    <a:pt x="4316" y="13942"/>
                  </a:lnTo>
                  <a:lnTo>
                    <a:pt x="4427" y="13445"/>
                  </a:lnTo>
                  <a:lnTo>
                    <a:pt x="4482" y="13057"/>
                  </a:lnTo>
                  <a:lnTo>
                    <a:pt x="4427" y="12725"/>
                  </a:lnTo>
                  <a:lnTo>
                    <a:pt x="4371" y="12338"/>
                  </a:lnTo>
                  <a:lnTo>
                    <a:pt x="4316" y="12006"/>
                  </a:lnTo>
                  <a:close/>
                  <a:moveTo>
                    <a:pt x="3431" y="17317"/>
                  </a:moveTo>
                  <a:lnTo>
                    <a:pt x="4095" y="17981"/>
                  </a:lnTo>
                  <a:lnTo>
                    <a:pt x="3209" y="18866"/>
                  </a:lnTo>
                  <a:lnTo>
                    <a:pt x="2214" y="18534"/>
                  </a:lnTo>
                  <a:lnTo>
                    <a:pt x="3431" y="17317"/>
                  </a:lnTo>
                  <a:close/>
                  <a:moveTo>
                    <a:pt x="14938" y="1"/>
                  </a:moveTo>
                  <a:lnTo>
                    <a:pt x="14662" y="56"/>
                  </a:lnTo>
                  <a:lnTo>
                    <a:pt x="14385" y="167"/>
                  </a:lnTo>
                  <a:lnTo>
                    <a:pt x="3375" y="9904"/>
                  </a:lnTo>
                  <a:lnTo>
                    <a:pt x="3320" y="9904"/>
                  </a:lnTo>
                  <a:lnTo>
                    <a:pt x="2435" y="10789"/>
                  </a:lnTo>
                  <a:lnTo>
                    <a:pt x="2269" y="11066"/>
                  </a:lnTo>
                  <a:lnTo>
                    <a:pt x="2214" y="11342"/>
                  </a:lnTo>
                  <a:lnTo>
                    <a:pt x="2269" y="11674"/>
                  </a:lnTo>
                  <a:lnTo>
                    <a:pt x="2435" y="11896"/>
                  </a:lnTo>
                  <a:lnTo>
                    <a:pt x="2656" y="12227"/>
                  </a:lnTo>
                  <a:lnTo>
                    <a:pt x="2822" y="12504"/>
                  </a:lnTo>
                  <a:lnTo>
                    <a:pt x="2933" y="12836"/>
                  </a:lnTo>
                  <a:lnTo>
                    <a:pt x="2877" y="13223"/>
                  </a:lnTo>
                  <a:lnTo>
                    <a:pt x="2767" y="13611"/>
                  </a:lnTo>
                  <a:lnTo>
                    <a:pt x="2601" y="13998"/>
                  </a:lnTo>
                  <a:lnTo>
                    <a:pt x="2324" y="14385"/>
                  </a:lnTo>
                  <a:lnTo>
                    <a:pt x="1992" y="14772"/>
                  </a:lnTo>
                  <a:lnTo>
                    <a:pt x="1826" y="15049"/>
                  </a:lnTo>
                  <a:lnTo>
                    <a:pt x="1771" y="15326"/>
                  </a:lnTo>
                  <a:lnTo>
                    <a:pt x="1826" y="15602"/>
                  </a:lnTo>
                  <a:lnTo>
                    <a:pt x="1992" y="15879"/>
                  </a:lnTo>
                  <a:lnTo>
                    <a:pt x="2324" y="16211"/>
                  </a:lnTo>
                  <a:lnTo>
                    <a:pt x="222" y="18313"/>
                  </a:lnTo>
                  <a:lnTo>
                    <a:pt x="111" y="18479"/>
                  </a:lnTo>
                  <a:lnTo>
                    <a:pt x="1" y="18645"/>
                  </a:lnTo>
                  <a:lnTo>
                    <a:pt x="1" y="18811"/>
                  </a:lnTo>
                  <a:lnTo>
                    <a:pt x="1" y="19032"/>
                  </a:lnTo>
                  <a:lnTo>
                    <a:pt x="111" y="19198"/>
                  </a:lnTo>
                  <a:lnTo>
                    <a:pt x="222" y="19364"/>
                  </a:lnTo>
                  <a:lnTo>
                    <a:pt x="333" y="19530"/>
                  </a:lnTo>
                  <a:lnTo>
                    <a:pt x="499" y="19586"/>
                  </a:lnTo>
                  <a:lnTo>
                    <a:pt x="3154" y="20471"/>
                  </a:lnTo>
                  <a:lnTo>
                    <a:pt x="3431" y="20526"/>
                  </a:lnTo>
                  <a:lnTo>
                    <a:pt x="3707" y="20471"/>
                  </a:lnTo>
                  <a:lnTo>
                    <a:pt x="3984" y="20305"/>
                  </a:lnTo>
                  <a:lnTo>
                    <a:pt x="5201" y="19088"/>
                  </a:lnTo>
                  <a:lnTo>
                    <a:pt x="5533" y="19420"/>
                  </a:lnTo>
                  <a:lnTo>
                    <a:pt x="5754" y="19586"/>
                  </a:lnTo>
                  <a:lnTo>
                    <a:pt x="6086" y="19641"/>
                  </a:lnTo>
                  <a:lnTo>
                    <a:pt x="6363" y="19586"/>
                  </a:lnTo>
                  <a:lnTo>
                    <a:pt x="6640" y="19420"/>
                  </a:lnTo>
                  <a:lnTo>
                    <a:pt x="7027" y="19032"/>
                  </a:lnTo>
                  <a:lnTo>
                    <a:pt x="7414" y="18811"/>
                  </a:lnTo>
                  <a:lnTo>
                    <a:pt x="7801" y="18590"/>
                  </a:lnTo>
                  <a:lnTo>
                    <a:pt x="8189" y="18479"/>
                  </a:lnTo>
                  <a:lnTo>
                    <a:pt x="8521" y="18479"/>
                  </a:lnTo>
                  <a:lnTo>
                    <a:pt x="8853" y="18534"/>
                  </a:lnTo>
                  <a:lnTo>
                    <a:pt x="9184" y="18700"/>
                  </a:lnTo>
                  <a:lnTo>
                    <a:pt x="9516" y="18977"/>
                  </a:lnTo>
                  <a:lnTo>
                    <a:pt x="9738" y="19143"/>
                  </a:lnTo>
                  <a:lnTo>
                    <a:pt x="10014" y="19198"/>
                  </a:lnTo>
                  <a:lnTo>
                    <a:pt x="10346" y="19143"/>
                  </a:lnTo>
                  <a:lnTo>
                    <a:pt x="10568" y="18977"/>
                  </a:lnTo>
                  <a:lnTo>
                    <a:pt x="11453" y="18092"/>
                  </a:lnTo>
                  <a:lnTo>
                    <a:pt x="11508" y="18036"/>
                  </a:lnTo>
                  <a:lnTo>
                    <a:pt x="20803" y="6529"/>
                  </a:lnTo>
                  <a:lnTo>
                    <a:pt x="20913" y="6308"/>
                  </a:lnTo>
                  <a:lnTo>
                    <a:pt x="20969" y="6031"/>
                  </a:lnTo>
                  <a:lnTo>
                    <a:pt x="20913" y="5755"/>
                  </a:lnTo>
                  <a:lnTo>
                    <a:pt x="20747" y="5533"/>
                  </a:lnTo>
                  <a:lnTo>
                    <a:pt x="15436" y="222"/>
                  </a:lnTo>
                  <a:lnTo>
                    <a:pt x="15215" y="56"/>
                  </a:lnTo>
                  <a:lnTo>
                    <a:pt x="1493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1"/>
            <p:cNvSpPr/>
            <p:nvPr/>
          </p:nvSpPr>
          <p:spPr>
            <a:xfrm rot="9313696">
              <a:off x="8792435" y="4260786"/>
              <a:ext cx="256873" cy="256873"/>
            </a:xfrm>
            <a:custGeom>
              <a:avLst/>
              <a:gdLst/>
              <a:ahLst/>
              <a:cxnLst/>
              <a:rect l="l" t="t" r="r" b="b"/>
              <a:pathLst>
                <a:path w="21854" h="21854" extrusionOk="0">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1"/>
            <p:cNvSpPr/>
            <p:nvPr/>
          </p:nvSpPr>
          <p:spPr>
            <a:xfrm>
              <a:off x="5709170" y="4980149"/>
              <a:ext cx="184667" cy="256839"/>
            </a:xfrm>
            <a:custGeom>
              <a:avLst/>
              <a:gdLst/>
              <a:ahLst/>
              <a:cxnLst/>
              <a:rect l="l" t="t" r="r" b="b"/>
              <a:pathLst>
                <a:path w="15713" h="21854" extrusionOk="0">
                  <a:moveTo>
                    <a:pt x="3431" y="5312"/>
                  </a:moveTo>
                  <a:lnTo>
                    <a:pt x="3154" y="5367"/>
                  </a:lnTo>
                  <a:lnTo>
                    <a:pt x="2878" y="5533"/>
                  </a:lnTo>
                  <a:lnTo>
                    <a:pt x="2712" y="5754"/>
                  </a:lnTo>
                  <a:lnTo>
                    <a:pt x="2656" y="6031"/>
                  </a:lnTo>
                  <a:lnTo>
                    <a:pt x="2712" y="6363"/>
                  </a:lnTo>
                  <a:lnTo>
                    <a:pt x="2878" y="6584"/>
                  </a:lnTo>
                  <a:lnTo>
                    <a:pt x="3154" y="6750"/>
                  </a:lnTo>
                  <a:lnTo>
                    <a:pt x="3431" y="6805"/>
                  </a:lnTo>
                  <a:lnTo>
                    <a:pt x="8742" y="6805"/>
                  </a:lnTo>
                  <a:lnTo>
                    <a:pt x="9019" y="6750"/>
                  </a:lnTo>
                  <a:lnTo>
                    <a:pt x="9295" y="6584"/>
                  </a:lnTo>
                  <a:lnTo>
                    <a:pt x="9461" y="6363"/>
                  </a:lnTo>
                  <a:lnTo>
                    <a:pt x="9517" y="6031"/>
                  </a:lnTo>
                  <a:lnTo>
                    <a:pt x="9461" y="5754"/>
                  </a:lnTo>
                  <a:lnTo>
                    <a:pt x="9295" y="5533"/>
                  </a:lnTo>
                  <a:lnTo>
                    <a:pt x="9019" y="5367"/>
                  </a:lnTo>
                  <a:lnTo>
                    <a:pt x="8742" y="5312"/>
                  </a:lnTo>
                  <a:close/>
                  <a:moveTo>
                    <a:pt x="11398" y="5312"/>
                  </a:moveTo>
                  <a:lnTo>
                    <a:pt x="11066" y="5367"/>
                  </a:lnTo>
                  <a:lnTo>
                    <a:pt x="10844" y="5533"/>
                  </a:lnTo>
                  <a:lnTo>
                    <a:pt x="10678" y="5754"/>
                  </a:lnTo>
                  <a:lnTo>
                    <a:pt x="10623" y="6031"/>
                  </a:lnTo>
                  <a:lnTo>
                    <a:pt x="10678" y="6363"/>
                  </a:lnTo>
                  <a:lnTo>
                    <a:pt x="10844" y="6584"/>
                  </a:lnTo>
                  <a:lnTo>
                    <a:pt x="11066" y="6750"/>
                  </a:lnTo>
                  <a:lnTo>
                    <a:pt x="11398" y="6805"/>
                  </a:lnTo>
                  <a:lnTo>
                    <a:pt x="12283" y="6805"/>
                  </a:lnTo>
                  <a:lnTo>
                    <a:pt x="12559" y="6750"/>
                  </a:lnTo>
                  <a:lnTo>
                    <a:pt x="12836" y="6584"/>
                  </a:lnTo>
                  <a:lnTo>
                    <a:pt x="13002" y="6363"/>
                  </a:lnTo>
                  <a:lnTo>
                    <a:pt x="13057" y="6031"/>
                  </a:lnTo>
                  <a:lnTo>
                    <a:pt x="13002" y="5754"/>
                  </a:lnTo>
                  <a:lnTo>
                    <a:pt x="12836" y="5533"/>
                  </a:lnTo>
                  <a:lnTo>
                    <a:pt x="12559" y="5367"/>
                  </a:lnTo>
                  <a:lnTo>
                    <a:pt x="12283" y="5312"/>
                  </a:lnTo>
                  <a:close/>
                  <a:moveTo>
                    <a:pt x="3431" y="8797"/>
                  </a:moveTo>
                  <a:lnTo>
                    <a:pt x="3154" y="8852"/>
                  </a:lnTo>
                  <a:lnTo>
                    <a:pt x="2878" y="9018"/>
                  </a:lnTo>
                  <a:lnTo>
                    <a:pt x="2712" y="9295"/>
                  </a:lnTo>
                  <a:lnTo>
                    <a:pt x="2656" y="9572"/>
                  </a:lnTo>
                  <a:lnTo>
                    <a:pt x="2712" y="9904"/>
                  </a:lnTo>
                  <a:lnTo>
                    <a:pt x="2878" y="10125"/>
                  </a:lnTo>
                  <a:lnTo>
                    <a:pt x="3154" y="10291"/>
                  </a:lnTo>
                  <a:lnTo>
                    <a:pt x="3431" y="10346"/>
                  </a:lnTo>
                  <a:lnTo>
                    <a:pt x="6972" y="10346"/>
                  </a:lnTo>
                  <a:lnTo>
                    <a:pt x="7304" y="10291"/>
                  </a:lnTo>
                  <a:lnTo>
                    <a:pt x="7525" y="10125"/>
                  </a:lnTo>
                  <a:lnTo>
                    <a:pt x="7691" y="9904"/>
                  </a:lnTo>
                  <a:lnTo>
                    <a:pt x="7746" y="9572"/>
                  </a:lnTo>
                  <a:lnTo>
                    <a:pt x="7691" y="9295"/>
                  </a:lnTo>
                  <a:lnTo>
                    <a:pt x="7525" y="9018"/>
                  </a:lnTo>
                  <a:lnTo>
                    <a:pt x="7304" y="8852"/>
                  </a:lnTo>
                  <a:lnTo>
                    <a:pt x="6972" y="8797"/>
                  </a:lnTo>
                  <a:close/>
                  <a:moveTo>
                    <a:pt x="11398" y="8797"/>
                  </a:moveTo>
                  <a:lnTo>
                    <a:pt x="11066" y="8852"/>
                  </a:lnTo>
                  <a:lnTo>
                    <a:pt x="10844" y="9018"/>
                  </a:lnTo>
                  <a:lnTo>
                    <a:pt x="10678" y="9295"/>
                  </a:lnTo>
                  <a:lnTo>
                    <a:pt x="10623" y="9572"/>
                  </a:lnTo>
                  <a:lnTo>
                    <a:pt x="10678" y="9904"/>
                  </a:lnTo>
                  <a:lnTo>
                    <a:pt x="10844" y="10125"/>
                  </a:lnTo>
                  <a:lnTo>
                    <a:pt x="11066" y="10291"/>
                  </a:lnTo>
                  <a:lnTo>
                    <a:pt x="11398" y="10346"/>
                  </a:lnTo>
                  <a:lnTo>
                    <a:pt x="12283" y="10346"/>
                  </a:lnTo>
                  <a:lnTo>
                    <a:pt x="12559" y="10291"/>
                  </a:lnTo>
                  <a:lnTo>
                    <a:pt x="12836" y="10125"/>
                  </a:lnTo>
                  <a:lnTo>
                    <a:pt x="13002" y="9904"/>
                  </a:lnTo>
                  <a:lnTo>
                    <a:pt x="13057" y="9572"/>
                  </a:lnTo>
                  <a:lnTo>
                    <a:pt x="13002" y="9295"/>
                  </a:lnTo>
                  <a:lnTo>
                    <a:pt x="12836" y="9018"/>
                  </a:lnTo>
                  <a:lnTo>
                    <a:pt x="12559" y="8852"/>
                  </a:lnTo>
                  <a:lnTo>
                    <a:pt x="12283" y="8797"/>
                  </a:lnTo>
                  <a:close/>
                  <a:moveTo>
                    <a:pt x="3431" y="12338"/>
                  </a:moveTo>
                  <a:lnTo>
                    <a:pt x="3154" y="12393"/>
                  </a:lnTo>
                  <a:lnTo>
                    <a:pt x="2878" y="12559"/>
                  </a:lnTo>
                  <a:lnTo>
                    <a:pt x="2712" y="12836"/>
                  </a:lnTo>
                  <a:lnTo>
                    <a:pt x="2656" y="13112"/>
                  </a:lnTo>
                  <a:lnTo>
                    <a:pt x="2712" y="13444"/>
                  </a:lnTo>
                  <a:lnTo>
                    <a:pt x="2878" y="13666"/>
                  </a:lnTo>
                  <a:lnTo>
                    <a:pt x="3154" y="13832"/>
                  </a:lnTo>
                  <a:lnTo>
                    <a:pt x="3431" y="13887"/>
                  </a:lnTo>
                  <a:lnTo>
                    <a:pt x="7857" y="13887"/>
                  </a:lnTo>
                  <a:lnTo>
                    <a:pt x="8134" y="13832"/>
                  </a:lnTo>
                  <a:lnTo>
                    <a:pt x="8410" y="13666"/>
                  </a:lnTo>
                  <a:lnTo>
                    <a:pt x="8576" y="13444"/>
                  </a:lnTo>
                  <a:lnTo>
                    <a:pt x="8631" y="13112"/>
                  </a:lnTo>
                  <a:lnTo>
                    <a:pt x="8576" y="12836"/>
                  </a:lnTo>
                  <a:lnTo>
                    <a:pt x="8410" y="12559"/>
                  </a:lnTo>
                  <a:lnTo>
                    <a:pt x="8134" y="12393"/>
                  </a:lnTo>
                  <a:lnTo>
                    <a:pt x="7857" y="12338"/>
                  </a:lnTo>
                  <a:close/>
                  <a:moveTo>
                    <a:pt x="11398" y="12338"/>
                  </a:moveTo>
                  <a:lnTo>
                    <a:pt x="11066" y="12393"/>
                  </a:lnTo>
                  <a:lnTo>
                    <a:pt x="10844" y="12559"/>
                  </a:lnTo>
                  <a:lnTo>
                    <a:pt x="10678" y="12836"/>
                  </a:lnTo>
                  <a:lnTo>
                    <a:pt x="10623" y="13112"/>
                  </a:lnTo>
                  <a:lnTo>
                    <a:pt x="10678" y="13444"/>
                  </a:lnTo>
                  <a:lnTo>
                    <a:pt x="10844" y="13666"/>
                  </a:lnTo>
                  <a:lnTo>
                    <a:pt x="11066" y="13832"/>
                  </a:lnTo>
                  <a:lnTo>
                    <a:pt x="11398" y="13887"/>
                  </a:lnTo>
                  <a:lnTo>
                    <a:pt x="12283" y="13887"/>
                  </a:lnTo>
                  <a:lnTo>
                    <a:pt x="12559" y="13832"/>
                  </a:lnTo>
                  <a:lnTo>
                    <a:pt x="12836" y="13666"/>
                  </a:lnTo>
                  <a:lnTo>
                    <a:pt x="13002" y="13444"/>
                  </a:lnTo>
                  <a:lnTo>
                    <a:pt x="13057" y="13112"/>
                  </a:lnTo>
                  <a:lnTo>
                    <a:pt x="13002" y="12836"/>
                  </a:lnTo>
                  <a:lnTo>
                    <a:pt x="12836" y="12559"/>
                  </a:lnTo>
                  <a:lnTo>
                    <a:pt x="12559" y="12393"/>
                  </a:lnTo>
                  <a:lnTo>
                    <a:pt x="12283" y="12338"/>
                  </a:lnTo>
                  <a:close/>
                  <a:moveTo>
                    <a:pt x="11398" y="1826"/>
                  </a:moveTo>
                  <a:lnTo>
                    <a:pt x="12615" y="3099"/>
                  </a:lnTo>
                  <a:lnTo>
                    <a:pt x="12891" y="3265"/>
                  </a:lnTo>
                  <a:lnTo>
                    <a:pt x="13168" y="3320"/>
                  </a:lnTo>
                  <a:lnTo>
                    <a:pt x="13445" y="3265"/>
                  </a:lnTo>
                  <a:lnTo>
                    <a:pt x="13721" y="3099"/>
                  </a:lnTo>
                  <a:lnTo>
                    <a:pt x="14164" y="2601"/>
                  </a:lnTo>
                  <a:lnTo>
                    <a:pt x="14164" y="19198"/>
                  </a:lnTo>
                  <a:lnTo>
                    <a:pt x="13721" y="18755"/>
                  </a:lnTo>
                  <a:lnTo>
                    <a:pt x="13445" y="18589"/>
                  </a:lnTo>
                  <a:lnTo>
                    <a:pt x="13168" y="18534"/>
                  </a:lnTo>
                  <a:lnTo>
                    <a:pt x="12891" y="18589"/>
                  </a:lnTo>
                  <a:lnTo>
                    <a:pt x="12615" y="18755"/>
                  </a:lnTo>
                  <a:lnTo>
                    <a:pt x="11398" y="19972"/>
                  </a:lnTo>
                  <a:lnTo>
                    <a:pt x="10181" y="18755"/>
                  </a:lnTo>
                  <a:lnTo>
                    <a:pt x="9904" y="18589"/>
                  </a:lnTo>
                  <a:lnTo>
                    <a:pt x="9627" y="18534"/>
                  </a:lnTo>
                  <a:lnTo>
                    <a:pt x="9351" y="18589"/>
                  </a:lnTo>
                  <a:lnTo>
                    <a:pt x="9074" y="18755"/>
                  </a:lnTo>
                  <a:lnTo>
                    <a:pt x="7857" y="19972"/>
                  </a:lnTo>
                  <a:lnTo>
                    <a:pt x="6640" y="18755"/>
                  </a:lnTo>
                  <a:lnTo>
                    <a:pt x="6363" y="18589"/>
                  </a:lnTo>
                  <a:lnTo>
                    <a:pt x="6087" y="18534"/>
                  </a:lnTo>
                  <a:lnTo>
                    <a:pt x="5810" y="18589"/>
                  </a:lnTo>
                  <a:lnTo>
                    <a:pt x="5533" y="18755"/>
                  </a:lnTo>
                  <a:lnTo>
                    <a:pt x="4316" y="19972"/>
                  </a:lnTo>
                  <a:lnTo>
                    <a:pt x="3099" y="18755"/>
                  </a:lnTo>
                  <a:lnTo>
                    <a:pt x="2878" y="18589"/>
                  </a:lnTo>
                  <a:lnTo>
                    <a:pt x="2546" y="18534"/>
                  </a:lnTo>
                  <a:lnTo>
                    <a:pt x="2269" y="18589"/>
                  </a:lnTo>
                  <a:lnTo>
                    <a:pt x="1993" y="18755"/>
                  </a:lnTo>
                  <a:lnTo>
                    <a:pt x="1550" y="19198"/>
                  </a:lnTo>
                  <a:lnTo>
                    <a:pt x="1550" y="2601"/>
                  </a:lnTo>
                  <a:lnTo>
                    <a:pt x="1993" y="3099"/>
                  </a:lnTo>
                  <a:lnTo>
                    <a:pt x="2269" y="3265"/>
                  </a:lnTo>
                  <a:lnTo>
                    <a:pt x="2546" y="3320"/>
                  </a:lnTo>
                  <a:lnTo>
                    <a:pt x="2878" y="3265"/>
                  </a:lnTo>
                  <a:lnTo>
                    <a:pt x="3099" y="3099"/>
                  </a:lnTo>
                  <a:lnTo>
                    <a:pt x="4316" y="1826"/>
                  </a:lnTo>
                  <a:lnTo>
                    <a:pt x="5533" y="3099"/>
                  </a:lnTo>
                  <a:lnTo>
                    <a:pt x="5810" y="3265"/>
                  </a:lnTo>
                  <a:lnTo>
                    <a:pt x="6087" y="3320"/>
                  </a:lnTo>
                  <a:lnTo>
                    <a:pt x="6363" y="3265"/>
                  </a:lnTo>
                  <a:lnTo>
                    <a:pt x="6640" y="3099"/>
                  </a:lnTo>
                  <a:lnTo>
                    <a:pt x="7857" y="1826"/>
                  </a:lnTo>
                  <a:lnTo>
                    <a:pt x="9074" y="3099"/>
                  </a:lnTo>
                  <a:lnTo>
                    <a:pt x="9351" y="3265"/>
                  </a:lnTo>
                  <a:lnTo>
                    <a:pt x="9627" y="3320"/>
                  </a:lnTo>
                  <a:lnTo>
                    <a:pt x="9904" y="3265"/>
                  </a:lnTo>
                  <a:lnTo>
                    <a:pt x="10181" y="3099"/>
                  </a:lnTo>
                  <a:lnTo>
                    <a:pt x="11398" y="1826"/>
                  </a:lnTo>
                  <a:close/>
                  <a:moveTo>
                    <a:pt x="720" y="1"/>
                  </a:moveTo>
                  <a:lnTo>
                    <a:pt x="499" y="56"/>
                  </a:lnTo>
                  <a:lnTo>
                    <a:pt x="333" y="167"/>
                  </a:lnTo>
                  <a:lnTo>
                    <a:pt x="167" y="332"/>
                  </a:lnTo>
                  <a:lnTo>
                    <a:pt x="56" y="554"/>
                  </a:lnTo>
                  <a:lnTo>
                    <a:pt x="1" y="775"/>
                  </a:lnTo>
                  <a:lnTo>
                    <a:pt x="1" y="21079"/>
                  </a:lnTo>
                  <a:lnTo>
                    <a:pt x="56" y="21300"/>
                  </a:lnTo>
                  <a:lnTo>
                    <a:pt x="167" y="21466"/>
                  </a:lnTo>
                  <a:lnTo>
                    <a:pt x="333" y="21632"/>
                  </a:lnTo>
                  <a:lnTo>
                    <a:pt x="499" y="21798"/>
                  </a:lnTo>
                  <a:lnTo>
                    <a:pt x="720" y="21853"/>
                  </a:lnTo>
                  <a:lnTo>
                    <a:pt x="941" y="21798"/>
                  </a:lnTo>
                  <a:lnTo>
                    <a:pt x="1163" y="21743"/>
                  </a:lnTo>
                  <a:lnTo>
                    <a:pt x="1329" y="21632"/>
                  </a:lnTo>
                  <a:lnTo>
                    <a:pt x="2546" y="20415"/>
                  </a:lnTo>
                  <a:lnTo>
                    <a:pt x="3763" y="21632"/>
                  </a:lnTo>
                  <a:lnTo>
                    <a:pt x="4040" y="21798"/>
                  </a:lnTo>
                  <a:lnTo>
                    <a:pt x="4316" y="21853"/>
                  </a:lnTo>
                  <a:lnTo>
                    <a:pt x="4593" y="21798"/>
                  </a:lnTo>
                  <a:lnTo>
                    <a:pt x="4869" y="21632"/>
                  </a:lnTo>
                  <a:lnTo>
                    <a:pt x="6087" y="20415"/>
                  </a:lnTo>
                  <a:lnTo>
                    <a:pt x="7304" y="21632"/>
                  </a:lnTo>
                  <a:lnTo>
                    <a:pt x="7580" y="21798"/>
                  </a:lnTo>
                  <a:lnTo>
                    <a:pt x="7857" y="21853"/>
                  </a:lnTo>
                  <a:lnTo>
                    <a:pt x="8134" y="21798"/>
                  </a:lnTo>
                  <a:lnTo>
                    <a:pt x="8410" y="21632"/>
                  </a:lnTo>
                  <a:lnTo>
                    <a:pt x="9627" y="20415"/>
                  </a:lnTo>
                  <a:lnTo>
                    <a:pt x="10844" y="21632"/>
                  </a:lnTo>
                  <a:lnTo>
                    <a:pt x="11121" y="21798"/>
                  </a:lnTo>
                  <a:lnTo>
                    <a:pt x="11398" y="21853"/>
                  </a:lnTo>
                  <a:lnTo>
                    <a:pt x="11674" y="21798"/>
                  </a:lnTo>
                  <a:lnTo>
                    <a:pt x="11951" y="21632"/>
                  </a:lnTo>
                  <a:lnTo>
                    <a:pt x="13168" y="20415"/>
                  </a:lnTo>
                  <a:lnTo>
                    <a:pt x="14385" y="21632"/>
                  </a:lnTo>
                  <a:lnTo>
                    <a:pt x="14606" y="21798"/>
                  </a:lnTo>
                  <a:lnTo>
                    <a:pt x="14938" y="21853"/>
                  </a:lnTo>
                  <a:lnTo>
                    <a:pt x="15215" y="21798"/>
                  </a:lnTo>
                  <a:lnTo>
                    <a:pt x="15436" y="21632"/>
                  </a:lnTo>
                  <a:lnTo>
                    <a:pt x="15547" y="21466"/>
                  </a:lnTo>
                  <a:lnTo>
                    <a:pt x="15658" y="21300"/>
                  </a:lnTo>
                  <a:lnTo>
                    <a:pt x="15713" y="21079"/>
                  </a:lnTo>
                  <a:lnTo>
                    <a:pt x="15713" y="775"/>
                  </a:lnTo>
                  <a:lnTo>
                    <a:pt x="15658" y="554"/>
                  </a:lnTo>
                  <a:lnTo>
                    <a:pt x="15547" y="332"/>
                  </a:lnTo>
                  <a:lnTo>
                    <a:pt x="15436" y="167"/>
                  </a:lnTo>
                  <a:lnTo>
                    <a:pt x="15215" y="56"/>
                  </a:lnTo>
                  <a:lnTo>
                    <a:pt x="14994" y="1"/>
                  </a:lnTo>
                  <a:lnTo>
                    <a:pt x="14772" y="1"/>
                  </a:lnTo>
                  <a:lnTo>
                    <a:pt x="14551" y="56"/>
                  </a:lnTo>
                  <a:lnTo>
                    <a:pt x="14385" y="222"/>
                  </a:lnTo>
                  <a:lnTo>
                    <a:pt x="13168" y="1439"/>
                  </a:lnTo>
                  <a:lnTo>
                    <a:pt x="11951" y="222"/>
                  </a:lnTo>
                  <a:lnTo>
                    <a:pt x="11674" y="56"/>
                  </a:lnTo>
                  <a:lnTo>
                    <a:pt x="11398" y="1"/>
                  </a:lnTo>
                  <a:lnTo>
                    <a:pt x="11121" y="56"/>
                  </a:lnTo>
                  <a:lnTo>
                    <a:pt x="10844" y="222"/>
                  </a:lnTo>
                  <a:lnTo>
                    <a:pt x="9627" y="1439"/>
                  </a:lnTo>
                  <a:lnTo>
                    <a:pt x="8410" y="222"/>
                  </a:lnTo>
                  <a:lnTo>
                    <a:pt x="8134" y="56"/>
                  </a:lnTo>
                  <a:lnTo>
                    <a:pt x="7857" y="1"/>
                  </a:lnTo>
                  <a:lnTo>
                    <a:pt x="7580" y="56"/>
                  </a:lnTo>
                  <a:lnTo>
                    <a:pt x="7304" y="222"/>
                  </a:lnTo>
                  <a:lnTo>
                    <a:pt x="6087" y="1439"/>
                  </a:lnTo>
                  <a:lnTo>
                    <a:pt x="4869" y="222"/>
                  </a:lnTo>
                  <a:lnTo>
                    <a:pt x="4593" y="56"/>
                  </a:lnTo>
                  <a:lnTo>
                    <a:pt x="4316" y="1"/>
                  </a:lnTo>
                  <a:lnTo>
                    <a:pt x="4040" y="56"/>
                  </a:lnTo>
                  <a:lnTo>
                    <a:pt x="3763" y="222"/>
                  </a:lnTo>
                  <a:lnTo>
                    <a:pt x="2546" y="1439"/>
                  </a:lnTo>
                  <a:lnTo>
                    <a:pt x="1329" y="222"/>
                  </a:lnTo>
                  <a:lnTo>
                    <a:pt x="1163" y="56"/>
                  </a:lnTo>
                  <a:lnTo>
                    <a:pt x="941"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5" name="Google Shape;95;p1"/>
          <p:cNvSpPr txBox="1">
            <a:spLocks noGrp="1"/>
          </p:cNvSpPr>
          <p:nvPr>
            <p:ph type="title"/>
          </p:nvPr>
        </p:nvSpPr>
        <p:spPr>
          <a:xfrm>
            <a:off x="1485900" y="477833"/>
            <a:ext cx="9220400" cy="995200"/>
          </a:xfrm>
          <a:prstGeom prst="rect">
            <a:avLst/>
          </a:prstGeom>
          <a:noFill/>
          <a:ln>
            <a:noFill/>
          </a:ln>
          <a:effectLst>
            <a:outerShdw blurRad="42863" dist="19050" dir="5400000" algn="bl" rotWithShape="0">
              <a:srgbClr val="003290">
                <a:alpha val="20000"/>
              </a:srgbClr>
            </a:outerShdw>
          </a:effectLst>
        </p:spPr>
        <p:txBody>
          <a:bodyPr spcFirstLastPara="1" wrap="square" lIns="91425" tIns="91425" rIns="91425" bIns="91425" anchor="b" anchorCtr="0"/>
          <a:lstStyle>
            <a:lvl1pPr lvl="0"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1pPr>
            <a:lvl2pPr lvl="1"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2pPr>
            <a:lvl3pPr lvl="2"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3pPr>
            <a:lvl4pPr lvl="3"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4pPr>
            <a:lvl5pPr lvl="4"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5pPr>
            <a:lvl6pPr lvl="5"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6pPr>
            <a:lvl7pPr lvl="6"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7pPr>
            <a:lvl8pPr lvl="7"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8pPr>
            <a:lvl9pPr lvl="8"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9pPr>
          </a:lstStyle>
          <a:p>
            <a:endParaRPr/>
          </a:p>
        </p:txBody>
      </p:sp>
      <p:sp>
        <p:nvSpPr>
          <p:cNvPr id="96" name="Google Shape;96;p1"/>
          <p:cNvSpPr txBox="1">
            <a:spLocks noGrp="1"/>
          </p:cNvSpPr>
          <p:nvPr>
            <p:ph type="body" idx="1"/>
          </p:nvPr>
        </p:nvSpPr>
        <p:spPr>
          <a:xfrm>
            <a:off x="1485900" y="1754793"/>
            <a:ext cx="9220400" cy="4404800"/>
          </a:xfrm>
          <a:prstGeom prst="rect">
            <a:avLst/>
          </a:prstGeom>
          <a:noFill/>
          <a:ln>
            <a:noFill/>
          </a:ln>
          <a:effectLst>
            <a:outerShdw blurRad="42863" dist="19050" dir="5400000" algn="bl" rotWithShape="0">
              <a:srgbClr val="003290">
                <a:alpha val="20000"/>
              </a:srgbClr>
            </a:outerShdw>
          </a:effectLst>
        </p:spPr>
        <p:txBody>
          <a:bodyPr spcFirstLastPara="1" wrap="square" lIns="91425" tIns="91425" rIns="91425" bIns="91425" anchor="t" anchorCtr="0"/>
          <a:lstStyle>
            <a:lvl1pPr marL="457200" lvl="0" indent="-381000">
              <a:spcBef>
                <a:spcPts val="600"/>
              </a:spcBef>
              <a:spcAft>
                <a:spcPts val="0"/>
              </a:spcAft>
              <a:buClr>
                <a:srgbClr val="FFFFFF"/>
              </a:buClr>
              <a:buSzPts val="2400"/>
              <a:buFont typeface="Abel"/>
              <a:buChar char="-"/>
              <a:defRPr sz="2400">
                <a:solidFill>
                  <a:srgbClr val="FFFFFF"/>
                </a:solidFill>
                <a:latin typeface="Abel"/>
                <a:ea typeface="Abel"/>
                <a:cs typeface="Abel"/>
                <a:sym typeface="Abel"/>
              </a:defRPr>
            </a:lvl1pPr>
            <a:lvl2pPr marL="914400" lvl="1"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2pPr>
            <a:lvl3pPr marL="1371600" lvl="2"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3pPr>
            <a:lvl4pPr marL="1828800" lvl="3"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4pPr>
            <a:lvl5pPr marL="2286000" lvl="4"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5pPr>
            <a:lvl6pPr marL="2743200" lvl="5"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6pPr>
            <a:lvl7pPr marL="3200400" lvl="6"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7pPr>
            <a:lvl8pPr marL="3657600" lvl="7"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8pPr>
            <a:lvl9pPr marL="4114800" lvl="8"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9pPr>
          </a:lstStyle>
          <a:p>
            <a:endParaRPr/>
          </a:p>
        </p:txBody>
      </p:sp>
      <p:sp>
        <p:nvSpPr>
          <p:cNvPr id="97" name="Google Shape;97;p1"/>
          <p:cNvSpPr txBox="1">
            <a:spLocks noGrp="1"/>
          </p:cNvSpPr>
          <p:nvPr>
            <p:ph type="sldNum" idx="12"/>
          </p:nvPr>
        </p:nvSpPr>
        <p:spPr>
          <a:xfrm>
            <a:off x="11409045" y="6333135"/>
            <a:ext cx="731600" cy="524800"/>
          </a:xfrm>
          <a:prstGeom prst="rect">
            <a:avLst/>
          </a:prstGeom>
          <a:noFill/>
          <a:ln>
            <a:noFill/>
          </a:ln>
        </p:spPr>
        <p:txBody>
          <a:bodyPr spcFirstLastPara="1" wrap="square" lIns="91425" tIns="91425" rIns="91425" bIns="91425" anchor="ctr" anchorCtr="0">
            <a:noAutofit/>
          </a:bodyPr>
          <a:lstStyle>
            <a:lvl1pPr lvl="0" algn="r">
              <a:buNone/>
              <a:defRPr sz="1733">
                <a:solidFill>
                  <a:srgbClr val="FFFFFF"/>
                </a:solidFill>
                <a:latin typeface="Abel"/>
                <a:ea typeface="Abel"/>
                <a:cs typeface="Abel"/>
                <a:sym typeface="Abel"/>
              </a:defRPr>
            </a:lvl1pPr>
            <a:lvl2pPr lvl="1" algn="r">
              <a:buNone/>
              <a:defRPr sz="1733">
                <a:solidFill>
                  <a:srgbClr val="FFFFFF"/>
                </a:solidFill>
                <a:latin typeface="Abel"/>
                <a:ea typeface="Abel"/>
                <a:cs typeface="Abel"/>
                <a:sym typeface="Abel"/>
              </a:defRPr>
            </a:lvl2pPr>
            <a:lvl3pPr lvl="2" algn="r">
              <a:buNone/>
              <a:defRPr sz="1733">
                <a:solidFill>
                  <a:srgbClr val="FFFFFF"/>
                </a:solidFill>
                <a:latin typeface="Abel"/>
                <a:ea typeface="Abel"/>
                <a:cs typeface="Abel"/>
                <a:sym typeface="Abel"/>
              </a:defRPr>
            </a:lvl3pPr>
            <a:lvl4pPr lvl="3" algn="r">
              <a:buNone/>
              <a:defRPr sz="1733">
                <a:solidFill>
                  <a:srgbClr val="FFFFFF"/>
                </a:solidFill>
                <a:latin typeface="Abel"/>
                <a:ea typeface="Abel"/>
                <a:cs typeface="Abel"/>
                <a:sym typeface="Abel"/>
              </a:defRPr>
            </a:lvl4pPr>
            <a:lvl5pPr lvl="4" algn="r">
              <a:buNone/>
              <a:defRPr sz="1733">
                <a:solidFill>
                  <a:srgbClr val="FFFFFF"/>
                </a:solidFill>
                <a:latin typeface="Abel"/>
                <a:ea typeface="Abel"/>
                <a:cs typeface="Abel"/>
                <a:sym typeface="Abel"/>
              </a:defRPr>
            </a:lvl5pPr>
            <a:lvl6pPr lvl="5" algn="r">
              <a:buNone/>
              <a:defRPr sz="1733">
                <a:solidFill>
                  <a:srgbClr val="FFFFFF"/>
                </a:solidFill>
                <a:latin typeface="Abel"/>
                <a:ea typeface="Abel"/>
                <a:cs typeface="Abel"/>
                <a:sym typeface="Abel"/>
              </a:defRPr>
            </a:lvl6pPr>
            <a:lvl7pPr lvl="6" algn="r">
              <a:buNone/>
              <a:defRPr sz="1733">
                <a:solidFill>
                  <a:srgbClr val="FFFFFF"/>
                </a:solidFill>
                <a:latin typeface="Abel"/>
                <a:ea typeface="Abel"/>
                <a:cs typeface="Abel"/>
                <a:sym typeface="Abel"/>
              </a:defRPr>
            </a:lvl7pPr>
            <a:lvl8pPr lvl="7" algn="r">
              <a:buNone/>
              <a:defRPr sz="1733">
                <a:solidFill>
                  <a:srgbClr val="FFFFFF"/>
                </a:solidFill>
                <a:latin typeface="Abel"/>
                <a:ea typeface="Abel"/>
                <a:cs typeface="Abel"/>
                <a:sym typeface="Abel"/>
              </a:defRPr>
            </a:lvl8pPr>
            <a:lvl9pPr lvl="8" algn="r">
              <a:buNone/>
              <a:defRPr sz="1733">
                <a:solidFill>
                  <a:srgbClr val="FFFFFF"/>
                </a:solidFill>
                <a:latin typeface="Abel"/>
                <a:ea typeface="Abel"/>
                <a:cs typeface="Abel"/>
                <a:sym typeface="Abel"/>
              </a:defRPr>
            </a:lvl9pPr>
          </a:lstStyle>
          <a:p>
            <a:fld id="{F2886BCF-92CD-4903-B449-6894FACFF85C}" type="slidenum">
              <a:rPr lang="en-US" smtClean="0"/>
              <a:t>‹#›</a:t>
            </a:fld>
            <a:endParaRPr lang="en-US"/>
          </a:p>
        </p:txBody>
      </p:sp>
    </p:spTree>
    <p:extLst>
      <p:ext uri="{BB962C8B-B14F-4D97-AF65-F5344CB8AC3E}">
        <p14:creationId xmlns:p14="http://schemas.microsoft.com/office/powerpoint/2010/main" val="3400083113"/>
      </p:ext>
    </p:extLst>
  </p:cSld>
  <p:clrMap bg1="lt1" tx1="dk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3" r:id="rId9"/>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hyperlink" Target="Shannon-Fano/shannon%20fano.cpp" TargetMode="Externa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hyperlink" Target="Arithmetic%20Coding/arco.cpp" TargetMode="External"/><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hyperlink" Target="Run%20length/Run%20length.cpp" TargetMode="Externa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hyperlink" Target="Huffman%20Coding/huff.cpp" TargetMode="Externa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1">
            <a:alpha val="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4EEE42B-C206-4550-AFC9-E84CE41ECCE9}"/>
              </a:ext>
            </a:extLst>
          </p:cNvPr>
          <p:cNvSpPr/>
          <p:nvPr/>
        </p:nvSpPr>
        <p:spPr>
          <a:xfrm>
            <a:off x="4743061" y="268352"/>
            <a:ext cx="2281394" cy="658835"/>
          </a:xfrm>
          <a:prstGeom prst="rect">
            <a:avLst/>
          </a:prstGeom>
        </p:spPr>
        <p:txBody>
          <a:bodyPr wrap="none">
            <a:spAutoFit/>
          </a:bodyPr>
          <a:lstStyle/>
          <a:p>
            <a:pPr algn="ctr">
              <a:lnSpc>
                <a:spcPct val="107000"/>
              </a:lnSpc>
              <a:spcAft>
                <a:spcPts val="800"/>
              </a:spcAft>
            </a:pPr>
            <a:r>
              <a:rPr lang="en-US" sz="3600" b="1" dirty="0">
                <a:latin typeface="Calibri" panose="020F0502020204030204" pitchFamily="34" charset="0"/>
                <a:ea typeface="Calibri" panose="020F0502020204030204" pitchFamily="34" charset="0"/>
                <a:cs typeface="Times New Roman" panose="02020603050405020304" pitchFamily="18" charset="0"/>
              </a:rPr>
              <a:t>IIT INDORE</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2CE9C385-DF18-45EC-8539-052C8A8EA59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9132" y="1509501"/>
            <a:ext cx="2995749" cy="3269389"/>
          </a:xfrm>
          <a:prstGeom prst="rect">
            <a:avLst/>
          </a:prstGeom>
          <a:noFill/>
          <a:ln>
            <a:noFill/>
          </a:ln>
        </p:spPr>
      </p:pic>
      <p:sp>
        <p:nvSpPr>
          <p:cNvPr id="7" name="Rectangle 6">
            <a:extLst>
              <a:ext uri="{FF2B5EF4-FFF2-40B4-BE49-F238E27FC236}">
                <a16:creationId xmlns:a16="http://schemas.microsoft.com/office/drawing/2014/main" id="{5534DA58-9259-49C7-BE1F-94B5D7FD77A6}"/>
              </a:ext>
            </a:extLst>
          </p:cNvPr>
          <p:cNvSpPr/>
          <p:nvPr/>
        </p:nvSpPr>
        <p:spPr>
          <a:xfrm>
            <a:off x="4638062" y="1982755"/>
            <a:ext cx="6096000" cy="2461058"/>
          </a:xfrm>
          <a:prstGeom prst="rect">
            <a:avLst/>
          </a:prstGeom>
        </p:spPr>
        <p:txBody>
          <a:bodyPr>
            <a:spAutoFit/>
          </a:bodyPr>
          <a:lstStyle/>
          <a:p>
            <a:pPr algn="ctr">
              <a:lnSpc>
                <a:spcPct val="107000"/>
              </a:lnSpc>
              <a:spcAft>
                <a:spcPts val="800"/>
              </a:spcAft>
            </a:pPr>
            <a:r>
              <a:rPr lang="en-US" sz="2400" b="1" dirty="0">
                <a:latin typeface="Calibri" panose="020F0502020204030204" pitchFamily="34" charset="0"/>
                <a:ea typeface="Calibri" panose="020F0502020204030204" pitchFamily="34" charset="0"/>
                <a:cs typeface="Times New Roman" panose="02020603050405020304" pitchFamily="18" charset="0"/>
              </a:rPr>
              <a:t>Department of Computer Science Engineering</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2400" b="1" dirty="0">
                <a:latin typeface="Calibri" panose="020F0502020204030204" pitchFamily="34" charset="0"/>
                <a:ea typeface="Calibri" panose="020F0502020204030204" pitchFamily="34" charset="0"/>
                <a:cs typeface="Times New Roman" panose="02020603050405020304" pitchFamily="18" charset="0"/>
              </a:rPr>
              <a:t>Course Code – CS254</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2400" b="1" dirty="0">
                <a:latin typeface="Calibri" panose="020F0502020204030204" pitchFamily="34" charset="0"/>
                <a:ea typeface="Calibri" panose="020F0502020204030204" pitchFamily="34" charset="0"/>
                <a:cs typeface="Times New Roman" panose="02020603050405020304" pitchFamily="18" charset="0"/>
              </a:rPr>
              <a:t>Design And Analysis Of Algorithms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2400" b="1" dirty="0">
                <a:latin typeface="Calibri" panose="020F0502020204030204" pitchFamily="34" charset="0"/>
                <a:ea typeface="Calibri" panose="020F0502020204030204" pitchFamily="34" charset="0"/>
                <a:cs typeface="Times New Roman" panose="02020603050405020304" pitchFamily="18" charset="0"/>
              </a:rPr>
              <a:t>B.Tech. – 4</a:t>
            </a:r>
            <a:r>
              <a:rPr lang="en-US" sz="2400" b="1" baseline="30000" dirty="0">
                <a:latin typeface="Calibri" panose="020F0502020204030204" pitchFamily="34" charset="0"/>
                <a:ea typeface="Calibri" panose="020F0502020204030204" pitchFamily="34" charset="0"/>
                <a:cs typeface="Times New Roman" panose="02020603050405020304" pitchFamily="18" charset="0"/>
              </a:rPr>
              <a:t>th</a:t>
            </a:r>
            <a:r>
              <a:rPr lang="en-US" sz="2400" b="1" dirty="0">
                <a:latin typeface="Calibri" panose="020F0502020204030204" pitchFamily="34" charset="0"/>
                <a:ea typeface="Calibri" panose="020F0502020204030204" pitchFamily="34" charset="0"/>
                <a:cs typeface="Times New Roman" panose="02020603050405020304" pitchFamily="18" charset="0"/>
              </a:rPr>
              <a:t> Semester</a:t>
            </a:r>
          </a:p>
          <a:p>
            <a:pPr algn="ctr">
              <a:lnSpc>
                <a:spcPct val="107000"/>
              </a:lnSpc>
              <a:spcAft>
                <a:spcPts val="800"/>
              </a:spcAft>
            </a:pPr>
            <a:r>
              <a:rPr lang="en-US" sz="2400" b="1" dirty="0">
                <a:latin typeface="Calibri" panose="020F0502020204030204" pitchFamily="34" charset="0"/>
                <a:ea typeface="Calibri" panose="020F0502020204030204" pitchFamily="34" charset="0"/>
                <a:cs typeface="Times New Roman" panose="02020603050405020304" pitchFamily="18" charset="0"/>
              </a:rPr>
              <a:t>Instructor – “</a:t>
            </a:r>
            <a:r>
              <a:rPr lang="en-US" sz="2400" b="1" i="1" dirty="0">
                <a:latin typeface="Calibri" panose="020F0502020204030204" pitchFamily="34" charset="0"/>
                <a:ea typeface="Calibri" panose="020F0502020204030204" pitchFamily="34" charset="0"/>
                <a:cs typeface="Times New Roman" panose="02020603050405020304" pitchFamily="18" charset="0"/>
              </a:rPr>
              <a:t>Dr. Kapil Ahuja</a:t>
            </a:r>
            <a:r>
              <a:rPr lang="en-US" sz="2400" b="1" dirty="0">
                <a:latin typeface="Calibri" panose="020F0502020204030204" pitchFamily="34"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DEE56B70-ADC8-4E09-99F8-12AB39AB606C}"/>
              </a:ext>
            </a:extLst>
          </p:cNvPr>
          <p:cNvSpPr/>
          <p:nvPr/>
        </p:nvSpPr>
        <p:spPr>
          <a:xfrm>
            <a:off x="5334001" y="5086806"/>
            <a:ext cx="6096000" cy="1173463"/>
          </a:xfrm>
          <a:prstGeom prst="rect">
            <a:avLst/>
          </a:prstGeom>
        </p:spPr>
        <p:txBody>
          <a:bodyPr>
            <a:spAutoFit/>
          </a:bodyPr>
          <a:lstStyle/>
          <a:p>
            <a:pPr algn="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Submitted By :</a:t>
            </a:r>
          </a:p>
          <a:p>
            <a:pPr algn="r">
              <a:lnSpc>
                <a:spcPct val="107000"/>
              </a:lnSpc>
              <a:spcAft>
                <a:spcPts val="800"/>
              </a:spcAft>
            </a:pPr>
            <a:r>
              <a:rPr lang="en-US" sz="1800" dirty="0" err="1">
                <a:latin typeface="Calibri" panose="020F0502020204030204" pitchFamily="34" charset="0"/>
                <a:ea typeface="Calibri" panose="020F0502020204030204" pitchFamily="34" charset="0"/>
                <a:cs typeface="Times New Roman" panose="02020603050405020304" pitchFamily="18" charset="0"/>
              </a:rPr>
              <a:t>Sparsh</a:t>
            </a:r>
            <a:r>
              <a:rPr lang="en-US" sz="1800" dirty="0">
                <a:latin typeface="Calibri" panose="020F0502020204030204" pitchFamily="34" charset="0"/>
                <a:ea typeface="Calibri" panose="020F0502020204030204" pitchFamily="34" charset="0"/>
                <a:cs typeface="Times New Roman" panose="02020603050405020304" pitchFamily="18" charset="0"/>
              </a:rPr>
              <a:t> Gupta  || Tanmay Singh</a:t>
            </a:r>
          </a:p>
          <a:p>
            <a:pPr algn="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170001049 ||      170001051</a:t>
            </a:r>
          </a:p>
        </p:txBody>
      </p:sp>
    </p:spTree>
    <p:extLst>
      <p:ext uri="{BB962C8B-B14F-4D97-AF65-F5344CB8AC3E}">
        <p14:creationId xmlns:p14="http://schemas.microsoft.com/office/powerpoint/2010/main" val="808256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42FE89-1F1A-4F30-AA46-8B248FCFC0D0}"/>
              </a:ext>
            </a:extLst>
          </p:cNvPr>
          <p:cNvSpPr/>
          <p:nvPr/>
        </p:nvSpPr>
        <p:spPr>
          <a:xfrm>
            <a:off x="2335392" y="450601"/>
            <a:ext cx="7353295" cy="597151"/>
          </a:xfrm>
          <a:prstGeom prst="rect">
            <a:avLst/>
          </a:prstGeom>
        </p:spPr>
        <p:txBody>
          <a:bodyPr wrap="none">
            <a:spAutoFit/>
          </a:bodyPr>
          <a:lstStyle/>
          <a:p>
            <a:pPr algn="ctr">
              <a:lnSpc>
                <a:spcPct val="107000"/>
              </a:lnSpc>
              <a:spcAft>
                <a:spcPts val="800"/>
              </a:spcAft>
            </a:pPr>
            <a:r>
              <a:rPr lang="en-US" sz="3200" b="1" u="sng" spc="50" dirty="0">
                <a:ln w="9525" cap="flat" cmpd="sng" algn="ctr">
                  <a:solidFill>
                    <a:srgbClr val="4472C4"/>
                  </a:solidFill>
                  <a:prstDash val="solid"/>
                  <a:round/>
                </a:ln>
                <a:solidFill>
                  <a:srgbClr val="FEFEFE"/>
                </a:solidFill>
                <a:effectLst>
                  <a:glow rad="38100">
                    <a:schemeClr val="accent1">
                      <a:alpha val="40000"/>
                    </a:schemeClr>
                  </a:glow>
                  <a:outerShdw blurRad="50800" dist="38100" dir="2700000" algn="tl">
                    <a:schemeClr val="bg1">
                      <a:lumMod val="65000"/>
                      <a:alpha val="25000"/>
                    </a:schemeClr>
                  </a:outerShdw>
                </a:effectLst>
                <a:latin typeface="Book Antiqua" panose="02040602050305030304" pitchFamily="18" charset="0"/>
                <a:ea typeface="Calibri" panose="020F0502020204030204" pitchFamily="34" charset="0"/>
                <a:cs typeface="Times New Roman" panose="02020603050405020304" pitchFamily="18" charset="0"/>
              </a:rPr>
              <a:t>Shannon-Fano Encoding Technique</a:t>
            </a:r>
            <a:endParaRPr lang="en-US" sz="3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8E161381-BB1E-4A2E-A491-850E2DAC4925}"/>
              </a:ext>
            </a:extLst>
          </p:cNvPr>
          <p:cNvSpPr/>
          <p:nvPr/>
        </p:nvSpPr>
        <p:spPr>
          <a:xfrm>
            <a:off x="1338383" y="1931841"/>
            <a:ext cx="9753600" cy="1728230"/>
          </a:xfrm>
          <a:prstGeom prst="rect">
            <a:avLst/>
          </a:prstGeom>
        </p:spPr>
        <p:txBody>
          <a:bodyPr wrap="square">
            <a:spAutoFit/>
          </a:bodyPr>
          <a:lstStyle/>
          <a:p>
            <a:pPr algn="just">
              <a:lnSpc>
                <a:spcPct val="107000"/>
              </a:lnSpc>
              <a:spcAft>
                <a:spcPts val="800"/>
              </a:spcAft>
              <a:buClr>
                <a:schemeClr val="bg1"/>
              </a:buClr>
            </a:pPr>
            <a:r>
              <a:rPr lang="en-US" sz="2000" i="1" dirty="0">
                <a:solidFill>
                  <a:schemeClr val="bg1"/>
                </a:solidFill>
                <a:latin typeface="Book Antiqua" panose="02040602050305030304" pitchFamily="18" charset="0"/>
                <a:cs typeface="Times New Roman" panose="02020603050405020304" pitchFamily="18" charset="0"/>
              </a:rPr>
              <a:t>--This is one of an earliest technique for data compression that was invented by Claude Shannon and Robert Fano in 1949.In this technique, a binary tree is generated that represent the probabilities of each symbol occurring. The symbols are ordered in a way such that the most frequent symbols appear at the top of the tree and the least likely symbols appear at the bottom.</a:t>
            </a:r>
          </a:p>
        </p:txBody>
      </p:sp>
      <p:sp>
        <p:nvSpPr>
          <p:cNvPr id="6" name="Rectangle 5">
            <a:extLst>
              <a:ext uri="{FF2B5EF4-FFF2-40B4-BE49-F238E27FC236}">
                <a16:creationId xmlns:a16="http://schemas.microsoft.com/office/drawing/2014/main" id="{8A8A49F7-9F3A-4012-8112-70B491A195C8}"/>
              </a:ext>
            </a:extLst>
          </p:cNvPr>
          <p:cNvSpPr/>
          <p:nvPr/>
        </p:nvSpPr>
        <p:spPr>
          <a:xfrm>
            <a:off x="1219200" y="3997023"/>
            <a:ext cx="9753600" cy="1274773"/>
          </a:xfrm>
          <a:prstGeom prst="rect">
            <a:avLst/>
          </a:prstGeom>
        </p:spPr>
        <p:txBody>
          <a:bodyPr wrap="square">
            <a:spAutoFit/>
          </a:bodyPr>
          <a:lstStyle/>
          <a:p>
            <a:pPr algn="just">
              <a:lnSpc>
                <a:spcPct val="107000"/>
              </a:lnSpc>
              <a:spcAft>
                <a:spcPts val="800"/>
              </a:spcAft>
              <a:buClr>
                <a:schemeClr val="bg1"/>
              </a:buClr>
            </a:pPr>
            <a:r>
              <a:rPr lang="en-US" sz="2000" i="1" dirty="0">
                <a:solidFill>
                  <a:schemeClr val="bg1"/>
                </a:solidFill>
                <a:latin typeface="Book Antiqua" panose="02040602050305030304" pitchFamily="18" charset="0"/>
                <a:cs typeface="Times New Roman" panose="02020603050405020304" pitchFamily="18" charset="0"/>
              </a:rPr>
              <a:t>--There are mainly two major parts in Shannon-Fano Coding</a:t>
            </a:r>
          </a:p>
          <a:p>
            <a:pPr algn="just">
              <a:lnSpc>
                <a:spcPct val="107000"/>
              </a:lnSpc>
              <a:spcAft>
                <a:spcPts val="800"/>
              </a:spcAft>
              <a:buClr>
                <a:schemeClr val="bg1"/>
              </a:buClr>
            </a:pPr>
            <a:r>
              <a:rPr lang="en-US" sz="2000" i="1" dirty="0">
                <a:solidFill>
                  <a:schemeClr val="bg1"/>
                </a:solidFill>
                <a:latin typeface="Book Antiqua" panose="02040602050305030304" pitchFamily="18" charset="0"/>
                <a:cs typeface="Times New Roman" panose="02020603050405020304" pitchFamily="18" charset="0"/>
              </a:rPr>
              <a:t>1) Build a Binary Tree from input characters.</a:t>
            </a:r>
          </a:p>
          <a:p>
            <a:pPr algn="just">
              <a:lnSpc>
                <a:spcPct val="107000"/>
              </a:lnSpc>
              <a:spcAft>
                <a:spcPts val="800"/>
              </a:spcAft>
              <a:buClr>
                <a:schemeClr val="bg1"/>
              </a:buClr>
            </a:pPr>
            <a:r>
              <a:rPr lang="en-US" sz="2000" i="1" dirty="0">
                <a:solidFill>
                  <a:schemeClr val="bg1"/>
                </a:solidFill>
                <a:latin typeface="Book Antiqua" panose="02040602050305030304" pitchFamily="18" charset="0"/>
                <a:cs typeface="Times New Roman" panose="02020603050405020304" pitchFamily="18" charset="0"/>
              </a:rPr>
              <a:t>2) Traverse the tree and assign codes to characters.</a:t>
            </a:r>
          </a:p>
        </p:txBody>
      </p:sp>
    </p:spTree>
    <p:extLst>
      <p:ext uri="{BB962C8B-B14F-4D97-AF65-F5344CB8AC3E}">
        <p14:creationId xmlns:p14="http://schemas.microsoft.com/office/powerpoint/2010/main" val="1336501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A8A49F7-9F3A-4012-8112-70B491A195C8}"/>
              </a:ext>
            </a:extLst>
          </p:cNvPr>
          <p:cNvSpPr/>
          <p:nvPr/>
        </p:nvSpPr>
        <p:spPr>
          <a:xfrm>
            <a:off x="1060581" y="554034"/>
            <a:ext cx="9753600" cy="4319709"/>
          </a:xfrm>
          <a:prstGeom prst="rect">
            <a:avLst/>
          </a:prstGeom>
        </p:spPr>
        <p:txBody>
          <a:bodyPr wrap="square">
            <a:spAutoFit/>
          </a:bodyPr>
          <a:lstStyle/>
          <a:p>
            <a:pPr algn="just">
              <a:lnSpc>
                <a:spcPct val="107000"/>
              </a:lnSpc>
              <a:spcAft>
                <a:spcPts val="800"/>
              </a:spcAft>
              <a:buClr>
                <a:schemeClr val="bg1"/>
              </a:buClr>
            </a:pPr>
            <a:r>
              <a:rPr lang="en-US" sz="2000" i="1" dirty="0">
                <a:solidFill>
                  <a:schemeClr val="bg1"/>
                </a:solidFill>
                <a:latin typeface="Book Antiqua" panose="02040602050305030304" pitchFamily="18" charset="0"/>
                <a:cs typeface="Times New Roman" panose="02020603050405020304" pitchFamily="18" charset="0"/>
              </a:rPr>
              <a:t>--</a:t>
            </a:r>
            <a:r>
              <a:rPr lang="en-US" sz="2000" b="1" i="1" u="sng" dirty="0">
                <a:solidFill>
                  <a:schemeClr val="bg1"/>
                </a:solidFill>
                <a:latin typeface="Book Antiqua" panose="02040602050305030304" pitchFamily="18" charset="0"/>
                <a:cs typeface="Times New Roman" panose="02020603050405020304" pitchFamily="18" charset="0"/>
              </a:rPr>
              <a:t>Steps to build Shannon-Fano Binary </a:t>
            </a:r>
          </a:p>
          <a:p>
            <a:pPr algn="just">
              <a:lnSpc>
                <a:spcPct val="107000"/>
              </a:lnSpc>
              <a:spcAft>
                <a:spcPts val="800"/>
              </a:spcAft>
              <a:buClr>
                <a:schemeClr val="bg1"/>
              </a:buClr>
            </a:pPr>
            <a:endParaRPr lang="en-US" sz="2000" b="1" i="1" u="sng" dirty="0">
              <a:solidFill>
                <a:schemeClr val="bg1"/>
              </a:solidFill>
              <a:latin typeface="Book Antiqua" panose="02040602050305030304" pitchFamily="18" charset="0"/>
              <a:cs typeface="Times New Roman" panose="02020603050405020304" pitchFamily="18" charset="0"/>
            </a:endParaRPr>
          </a:p>
          <a:p>
            <a:pPr marL="457200" indent="-457200" algn="just">
              <a:lnSpc>
                <a:spcPct val="107000"/>
              </a:lnSpc>
              <a:spcAft>
                <a:spcPts val="800"/>
              </a:spcAft>
              <a:buClr>
                <a:schemeClr val="bg1"/>
              </a:buClr>
              <a:buFont typeface="+mj-lt"/>
              <a:buAutoNum type="arabicPeriod"/>
            </a:pPr>
            <a:r>
              <a:rPr lang="en-US" sz="2000" i="1" dirty="0">
                <a:solidFill>
                  <a:schemeClr val="bg1"/>
                </a:solidFill>
                <a:latin typeface="Book Antiqua" panose="02040602050305030304" pitchFamily="18" charset="0"/>
                <a:cs typeface="Times New Roman" panose="02020603050405020304" pitchFamily="18" charset="0"/>
              </a:rPr>
              <a:t>Create a list of probabilities or frequency counts for the given set of symbols so that the relative frequency of occurrence of each symbol is known.</a:t>
            </a:r>
          </a:p>
          <a:p>
            <a:pPr marL="457200" indent="-457200" algn="just">
              <a:lnSpc>
                <a:spcPct val="107000"/>
              </a:lnSpc>
              <a:spcAft>
                <a:spcPts val="800"/>
              </a:spcAft>
              <a:buClr>
                <a:schemeClr val="bg1"/>
              </a:buClr>
              <a:buFont typeface="+mj-lt"/>
              <a:buAutoNum type="arabicPeriod"/>
            </a:pPr>
            <a:r>
              <a:rPr lang="en-US" sz="2000" i="1" dirty="0">
                <a:solidFill>
                  <a:schemeClr val="bg1"/>
                </a:solidFill>
                <a:latin typeface="Book Antiqua" panose="02040602050305030304" pitchFamily="18" charset="0"/>
                <a:cs typeface="Times New Roman" panose="02020603050405020304" pitchFamily="18" charset="0"/>
              </a:rPr>
              <a:t>Sort the list of symbols in decreasing order of probability, the most probable ones to the left and least probable to the right.</a:t>
            </a:r>
          </a:p>
          <a:p>
            <a:pPr marL="457200" indent="-457200" algn="just">
              <a:lnSpc>
                <a:spcPct val="107000"/>
              </a:lnSpc>
              <a:spcAft>
                <a:spcPts val="800"/>
              </a:spcAft>
              <a:buClr>
                <a:schemeClr val="bg1"/>
              </a:buClr>
              <a:buFont typeface="+mj-lt"/>
              <a:buAutoNum type="arabicPeriod"/>
            </a:pPr>
            <a:r>
              <a:rPr lang="en-US" sz="2000" i="1" dirty="0">
                <a:solidFill>
                  <a:schemeClr val="bg1"/>
                </a:solidFill>
                <a:latin typeface="Book Antiqua" panose="02040602050305030304" pitchFamily="18" charset="0"/>
                <a:cs typeface="Times New Roman" panose="02020603050405020304" pitchFamily="18" charset="0"/>
              </a:rPr>
              <a:t>Split the list into two parts, with the total probability of both the parts being as close to each other as possible.</a:t>
            </a:r>
          </a:p>
          <a:p>
            <a:pPr marL="457200" indent="-457200" algn="just">
              <a:lnSpc>
                <a:spcPct val="107000"/>
              </a:lnSpc>
              <a:spcAft>
                <a:spcPts val="800"/>
              </a:spcAft>
              <a:buClr>
                <a:schemeClr val="bg1"/>
              </a:buClr>
              <a:buFont typeface="+mj-lt"/>
              <a:buAutoNum type="arabicPeriod"/>
            </a:pPr>
            <a:r>
              <a:rPr lang="en-US" sz="2000" i="1" dirty="0">
                <a:solidFill>
                  <a:schemeClr val="bg1"/>
                </a:solidFill>
                <a:latin typeface="Book Antiqua" panose="02040602050305030304" pitchFamily="18" charset="0"/>
                <a:cs typeface="Times New Roman" panose="02020603050405020304" pitchFamily="18" charset="0"/>
              </a:rPr>
              <a:t>Assign the value 0 to the left part and 1 to the right part.</a:t>
            </a:r>
          </a:p>
          <a:p>
            <a:pPr marL="457200" indent="-457200" algn="just">
              <a:lnSpc>
                <a:spcPct val="107000"/>
              </a:lnSpc>
              <a:spcAft>
                <a:spcPts val="800"/>
              </a:spcAft>
              <a:buClr>
                <a:schemeClr val="bg1"/>
              </a:buClr>
              <a:buFont typeface="+mj-lt"/>
              <a:buAutoNum type="arabicPeriod"/>
            </a:pPr>
            <a:r>
              <a:rPr lang="en-US" sz="2000" i="1" dirty="0">
                <a:solidFill>
                  <a:schemeClr val="bg1"/>
                </a:solidFill>
                <a:latin typeface="Book Antiqua" panose="02040602050305030304" pitchFamily="18" charset="0"/>
                <a:cs typeface="Times New Roman" panose="02020603050405020304" pitchFamily="18" charset="0"/>
              </a:rPr>
              <a:t>Repeat the steps 3 and 4 for each part, until all the symbols are split into individual subgroups.</a:t>
            </a:r>
          </a:p>
        </p:txBody>
      </p:sp>
    </p:spTree>
    <p:extLst>
      <p:ext uri="{BB962C8B-B14F-4D97-AF65-F5344CB8AC3E}">
        <p14:creationId xmlns:p14="http://schemas.microsoft.com/office/powerpoint/2010/main" val="128541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11652F-94E9-4587-BEBD-F5056B1022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0016" y="359599"/>
            <a:ext cx="7716417" cy="6153168"/>
          </a:xfrm>
          <a:prstGeom prst="rect">
            <a:avLst/>
          </a:prstGeom>
        </p:spPr>
      </p:pic>
    </p:spTree>
    <p:extLst>
      <p:ext uri="{BB962C8B-B14F-4D97-AF65-F5344CB8AC3E}">
        <p14:creationId xmlns:p14="http://schemas.microsoft.com/office/powerpoint/2010/main" val="1925213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A8A49F7-9F3A-4012-8112-70B491A195C8}"/>
              </a:ext>
            </a:extLst>
          </p:cNvPr>
          <p:cNvSpPr/>
          <p:nvPr/>
        </p:nvSpPr>
        <p:spPr>
          <a:xfrm>
            <a:off x="428283" y="923478"/>
            <a:ext cx="5589897" cy="3204723"/>
          </a:xfrm>
          <a:prstGeom prst="rect">
            <a:avLst/>
          </a:prstGeom>
        </p:spPr>
        <p:txBody>
          <a:bodyPr wrap="square">
            <a:spAutoFit/>
          </a:bodyPr>
          <a:lstStyle/>
          <a:p>
            <a:pPr algn="just">
              <a:lnSpc>
                <a:spcPct val="107000"/>
              </a:lnSpc>
              <a:spcAft>
                <a:spcPts val="800"/>
              </a:spcAft>
              <a:buClr>
                <a:schemeClr val="bg1"/>
              </a:buClr>
            </a:pPr>
            <a:r>
              <a:rPr lang="en-US" sz="2000" i="1" dirty="0">
                <a:solidFill>
                  <a:schemeClr val="bg1"/>
                </a:solidFill>
                <a:latin typeface="Book Antiqua" panose="02040602050305030304" pitchFamily="18" charset="0"/>
                <a:cs typeface="Times New Roman" panose="02020603050405020304" pitchFamily="18" charset="0"/>
              </a:rPr>
              <a:t>--</a:t>
            </a:r>
            <a:r>
              <a:rPr lang="en-US" sz="2000" b="1" i="1" u="sng" dirty="0">
                <a:solidFill>
                  <a:schemeClr val="bg1"/>
                </a:solidFill>
                <a:latin typeface="Book Antiqua" panose="02040602050305030304" pitchFamily="18" charset="0"/>
                <a:cs typeface="Times New Roman" panose="02020603050405020304" pitchFamily="18" charset="0"/>
              </a:rPr>
              <a:t>Pseudocode</a:t>
            </a:r>
            <a:r>
              <a:rPr lang="en-US" sz="2000" i="1" dirty="0">
                <a:solidFill>
                  <a:schemeClr val="bg1"/>
                </a:solidFill>
                <a:latin typeface="Book Antiqua" panose="02040602050305030304" pitchFamily="18" charset="0"/>
                <a:cs typeface="Times New Roman" panose="02020603050405020304" pitchFamily="18" charset="0"/>
              </a:rPr>
              <a:t> : </a:t>
            </a:r>
          </a:p>
          <a:p>
            <a:pPr marL="342900" indent="-342900" algn="just">
              <a:lnSpc>
                <a:spcPct val="107000"/>
              </a:lnSpc>
              <a:spcAft>
                <a:spcPts val="800"/>
              </a:spcAft>
              <a:buClr>
                <a:schemeClr val="bg1"/>
              </a:buClr>
              <a:buFont typeface="+mj-lt"/>
              <a:buAutoNum type="arabicPeriod"/>
            </a:pPr>
            <a:r>
              <a:rPr lang="en-US" sz="1800" i="1" dirty="0">
                <a:solidFill>
                  <a:schemeClr val="bg1"/>
                </a:solidFill>
                <a:latin typeface="Book Antiqua" panose="02040602050305030304" pitchFamily="18" charset="0"/>
                <a:cs typeface="Times New Roman" panose="02020603050405020304" pitchFamily="18" charset="0"/>
              </a:rPr>
              <a:t>  begin</a:t>
            </a:r>
          </a:p>
          <a:p>
            <a:pPr marL="342900" indent="-342900" algn="just">
              <a:lnSpc>
                <a:spcPct val="107000"/>
              </a:lnSpc>
              <a:spcAft>
                <a:spcPts val="800"/>
              </a:spcAft>
              <a:buClr>
                <a:schemeClr val="bg1"/>
              </a:buClr>
              <a:buFont typeface="+mj-lt"/>
              <a:buAutoNum type="arabicPeriod"/>
            </a:pPr>
            <a:r>
              <a:rPr lang="en-US" sz="1800" i="1" dirty="0">
                <a:solidFill>
                  <a:schemeClr val="bg1"/>
                </a:solidFill>
                <a:latin typeface="Book Antiqua" panose="02040602050305030304" pitchFamily="18" charset="0"/>
                <a:cs typeface="Times New Roman" panose="02020603050405020304" pitchFamily="18" charset="0"/>
              </a:rPr>
              <a:t>      count source units</a:t>
            </a:r>
          </a:p>
          <a:p>
            <a:pPr marL="342900" indent="-342900" algn="just">
              <a:lnSpc>
                <a:spcPct val="107000"/>
              </a:lnSpc>
              <a:spcAft>
                <a:spcPts val="800"/>
              </a:spcAft>
              <a:buClr>
                <a:schemeClr val="bg1"/>
              </a:buClr>
              <a:buFont typeface="+mj-lt"/>
              <a:buAutoNum type="arabicPeriod"/>
            </a:pPr>
            <a:r>
              <a:rPr lang="en-US" sz="1800" i="1" dirty="0">
                <a:solidFill>
                  <a:schemeClr val="bg1"/>
                </a:solidFill>
                <a:latin typeface="Book Antiqua" panose="02040602050305030304" pitchFamily="18" charset="0"/>
                <a:cs typeface="Times New Roman" panose="02020603050405020304" pitchFamily="18" charset="0"/>
              </a:rPr>
              <a:t>      sort source units to non-decreasing order</a:t>
            </a:r>
          </a:p>
          <a:p>
            <a:pPr marL="342900" indent="-342900" algn="just">
              <a:lnSpc>
                <a:spcPct val="107000"/>
              </a:lnSpc>
              <a:spcAft>
                <a:spcPts val="800"/>
              </a:spcAft>
              <a:buClr>
                <a:schemeClr val="bg1"/>
              </a:buClr>
              <a:buFont typeface="+mj-lt"/>
              <a:buAutoNum type="arabicPeriod"/>
            </a:pPr>
            <a:r>
              <a:rPr lang="en-US" sz="1800" i="1" dirty="0">
                <a:solidFill>
                  <a:schemeClr val="bg1"/>
                </a:solidFill>
                <a:latin typeface="Book Antiqua" panose="02040602050305030304" pitchFamily="18" charset="0"/>
                <a:cs typeface="Times New Roman" panose="02020603050405020304" pitchFamily="18" charset="0"/>
              </a:rPr>
              <a:t>      SF-Split(S)</a:t>
            </a:r>
          </a:p>
          <a:p>
            <a:pPr marL="342900" indent="-342900" algn="just">
              <a:lnSpc>
                <a:spcPct val="107000"/>
              </a:lnSpc>
              <a:spcAft>
                <a:spcPts val="800"/>
              </a:spcAft>
              <a:buClr>
                <a:schemeClr val="bg1"/>
              </a:buClr>
              <a:buFont typeface="+mj-lt"/>
              <a:buAutoNum type="arabicPeriod"/>
            </a:pPr>
            <a:r>
              <a:rPr lang="en-US" sz="1800" i="1" dirty="0">
                <a:solidFill>
                  <a:schemeClr val="bg1"/>
                </a:solidFill>
                <a:latin typeface="Book Antiqua" panose="02040602050305030304" pitchFamily="18" charset="0"/>
                <a:cs typeface="Times New Roman" panose="02020603050405020304" pitchFamily="18" charset="0"/>
              </a:rPr>
              <a:t>      output(count of symbols, encoded tree, symbols)</a:t>
            </a:r>
          </a:p>
          <a:p>
            <a:pPr marL="342900" indent="-342900" algn="just">
              <a:lnSpc>
                <a:spcPct val="107000"/>
              </a:lnSpc>
              <a:spcAft>
                <a:spcPts val="800"/>
              </a:spcAft>
              <a:buClr>
                <a:schemeClr val="bg1"/>
              </a:buClr>
              <a:buFont typeface="+mj-lt"/>
              <a:buAutoNum type="arabicPeriod"/>
            </a:pPr>
            <a:r>
              <a:rPr lang="en-US" sz="1800" i="1" dirty="0">
                <a:solidFill>
                  <a:schemeClr val="bg1"/>
                </a:solidFill>
                <a:latin typeface="Book Antiqua" panose="02040602050305030304" pitchFamily="18" charset="0"/>
                <a:cs typeface="Times New Roman" panose="02020603050405020304" pitchFamily="18" charset="0"/>
              </a:rPr>
              <a:t>      write output</a:t>
            </a:r>
          </a:p>
          <a:p>
            <a:pPr marL="342900" indent="-342900" algn="just">
              <a:lnSpc>
                <a:spcPct val="107000"/>
              </a:lnSpc>
              <a:spcAft>
                <a:spcPts val="800"/>
              </a:spcAft>
              <a:buClr>
                <a:schemeClr val="bg1"/>
              </a:buClr>
              <a:buFont typeface="+mj-lt"/>
              <a:buAutoNum type="arabicPeriod"/>
            </a:pPr>
            <a:r>
              <a:rPr lang="en-US" sz="1800" i="1" dirty="0">
                <a:solidFill>
                  <a:schemeClr val="bg1"/>
                </a:solidFill>
                <a:latin typeface="Book Antiqua" panose="02040602050305030304" pitchFamily="18" charset="0"/>
                <a:cs typeface="Times New Roman" panose="02020603050405020304" pitchFamily="18" charset="0"/>
              </a:rPr>
              <a:t> end</a:t>
            </a:r>
          </a:p>
        </p:txBody>
      </p:sp>
      <p:sp>
        <p:nvSpPr>
          <p:cNvPr id="3" name="Rectangle 2">
            <a:extLst>
              <a:ext uri="{FF2B5EF4-FFF2-40B4-BE49-F238E27FC236}">
                <a16:creationId xmlns:a16="http://schemas.microsoft.com/office/drawing/2014/main" id="{DC545EE1-0120-4448-9A17-14AB582948DA}"/>
              </a:ext>
            </a:extLst>
          </p:cNvPr>
          <p:cNvSpPr/>
          <p:nvPr/>
        </p:nvSpPr>
        <p:spPr>
          <a:xfrm>
            <a:off x="6173821" y="1464982"/>
            <a:ext cx="5927388" cy="4368632"/>
          </a:xfrm>
          <a:prstGeom prst="rect">
            <a:avLst/>
          </a:prstGeom>
        </p:spPr>
        <p:txBody>
          <a:bodyPr wrap="square">
            <a:spAutoFit/>
          </a:bodyPr>
          <a:lstStyle/>
          <a:p>
            <a:pPr marL="342900" indent="-342900" algn="just">
              <a:lnSpc>
                <a:spcPct val="107000"/>
              </a:lnSpc>
              <a:spcAft>
                <a:spcPts val="800"/>
              </a:spcAft>
              <a:buClr>
                <a:schemeClr val="bg1"/>
              </a:buClr>
              <a:buFont typeface="+mj-lt"/>
              <a:buAutoNum type="arabicPeriod"/>
            </a:pPr>
            <a:r>
              <a:rPr lang="en-US" sz="1800" i="1" dirty="0">
                <a:solidFill>
                  <a:schemeClr val="bg1"/>
                </a:solidFill>
                <a:latin typeface="Book Antiqua" panose="02040602050305030304" pitchFamily="18" charset="0"/>
                <a:cs typeface="Times New Roman" panose="02020603050405020304" pitchFamily="18" charset="0"/>
              </a:rPr>
              <a:t>  procedure SF-Split(S)</a:t>
            </a:r>
          </a:p>
          <a:p>
            <a:pPr marL="342900" indent="-342900" algn="just">
              <a:lnSpc>
                <a:spcPct val="107000"/>
              </a:lnSpc>
              <a:spcAft>
                <a:spcPts val="800"/>
              </a:spcAft>
              <a:buClr>
                <a:schemeClr val="bg1"/>
              </a:buClr>
              <a:buFont typeface="+mj-lt"/>
              <a:buAutoNum type="arabicPeriod"/>
            </a:pPr>
            <a:r>
              <a:rPr lang="en-US" sz="1800" i="1" dirty="0">
                <a:solidFill>
                  <a:schemeClr val="bg1"/>
                </a:solidFill>
                <a:latin typeface="Book Antiqua" panose="02040602050305030304" pitchFamily="18" charset="0"/>
                <a:cs typeface="Times New Roman" panose="02020603050405020304" pitchFamily="18" charset="0"/>
              </a:rPr>
              <a:t>  begin</a:t>
            </a:r>
          </a:p>
          <a:p>
            <a:pPr marL="342900" indent="-342900" algn="just">
              <a:lnSpc>
                <a:spcPct val="107000"/>
              </a:lnSpc>
              <a:spcAft>
                <a:spcPts val="800"/>
              </a:spcAft>
              <a:buClr>
                <a:schemeClr val="bg1"/>
              </a:buClr>
              <a:buFont typeface="+mj-lt"/>
              <a:buAutoNum type="arabicPeriod"/>
            </a:pPr>
            <a:r>
              <a:rPr lang="en-US" sz="1800" i="1" dirty="0">
                <a:solidFill>
                  <a:schemeClr val="bg1"/>
                </a:solidFill>
                <a:latin typeface="Book Antiqua" panose="02040602050305030304" pitchFamily="18" charset="0"/>
                <a:cs typeface="Times New Roman" panose="02020603050405020304" pitchFamily="18" charset="0"/>
              </a:rPr>
              <a:t>    if (|S|&gt;1) then</a:t>
            </a:r>
          </a:p>
          <a:p>
            <a:pPr marL="342900" indent="-342900" algn="just">
              <a:lnSpc>
                <a:spcPct val="107000"/>
              </a:lnSpc>
              <a:spcAft>
                <a:spcPts val="800"/>
              </a:spcAft>
              <a:buClr>
                <a:schemeClr val="bg1"/>
              </a:buClr>
              <a:buFont typeface="+mj-lt"/>
              <a:buAutoNum type="arabicPeriod"/>
            </a:pPr>
            <a:r>
              <a:rPr lang="en-US" sz="1800" i="1" dirty="0">
                <a:solidFill>
                  <a:schemeClr val="bg1"/>
                </a:solidFill>
                <a:latin typeface="Book Antiqua" panose="02040602050305030304" pitchFamily="18" charset="0"/>
                <a:cs typeface="Times New Roman" panose="02020603050405020304" pitchFamily="18" charset="0"/>
              </a:rPr>
              <a:t>      begin</a:t>
            </a:r>
          </a:p>
          <a:p>
            <a:pPr marL="342900" indent="-342900" algn="just">
              <a:lnSpc>
                <a:spcPct val="107000"/>
              </a:lnSpc>
              <a:spcAft>
                <a:spcPts val="800"/>
              </a:spcAft>
              <a:buClr>
                <a:schemeClr val="bg1"/>
              </a:buClr>
              <a:buFont typeface="+mj-lt"/>
              <a:buAutoNum type="arabicPeriod"/>
            </a:pPr>
            <a:r>
              <a:rPr lang="en-US" sz="1800" i="1" dirty="0">
                <a:solidFill>
                  <a:schemeClr val="bg1"/>
                </a:solidFill>
                <a:latin typeface="Book Antiqua" panose="02040602050305030304" pitchFamily="18" charset="0"/>
                <a:cs typeface="Times New Roman" panose="02020603050405020304" pitchFamily="18" charset="0"/>
              </a:rPr>
              <a:t>        divide S to S1 and S2 with about same count of units</a:t>
            </a:r>
          </a:p>
          <a:p>
            <a:pPr marL="342900" indent="-342900" algn="just">
              <a:lnSpc>
                <a:spcPct val="107000"/>
              </a:lnSpc>
              <a:spcAft>
                <a:spcPts val="800"/>
              </a:spcAft>
              <a:buClr>
                <a:schemeClr val="bg1"/>
              </a:buClr>
              <a:buFont typeface="+mj-lt"/>
              <a:buAutoNum type="arabicPeriod"/>
            </a:pPr>
            <a:r>
              <a:rPr lang="en-US" sz="1800" i="1" dirty="0">
                <a:solidFill>
                  <a:schemeClr val="bg1"/>
                </a:solidFill>
                <a:latin typeface="Book Antiqua" panose="02040602050305030304" pitchFamily="18" charset="0"/>
                <a:cs typeface="Times New Roman" panose="02020603050405020304" pitchFamily="18" charset="0"/>
              </a:rPr>
              <a:t>        add 1 to codes in S1</a:t>
            </a:r>
          </a:p>
          <a:p>
            <a:pPr marL="342900" indent="-342900" algn="just">
              <a:lnSpc>
                <a:spcPct val="107000"/>
              </a:lnSpc>
              <a:spcAft>
                <a:spcPts val="800"/>
              </a:spcAft>
              <a:buClr>
                <a:schemeClr val="bg1"/>
              </a:buClr>
              <a:buFont typeface="+mj-lt"/>
              <a:buAutoNum type="arabicPeriod"/>
            </a:pPr>
            <a:r>
              <a:rPr lang="en-US" sz="1800" i="1" dirty="0">
                <a:solidFill>
                  <a:schemeClr val="bg1"/>
                </a:solidFill>
                <a:latin typeface="Book Antiqua" panose="02040602050305030304" pitchFamily="18" charset="0"/>
                <a:cs typeface="Times New Roman" panose="02020603050405020304" pitchFamily="18" charset="0"/>
              </a:rPr>
              <a:t>        add 0 to codes in S2</a:t>
            </a:r>
          </a:p>
          <a:p>
            <a:pPr marL="342900" indent="-342900" algn="just">
              <a:lnSpc>
                <a:spcPct val="107000"/>
              </a:lnSpc>
              <a:spcAft>
                <a:spcPts val="800"/>
              </a:spcAft>
              <a:buClr>
                <a:schemeClr val="bg1"/>
              </a:buClr>
              <a:buFont typeface="+mj-lt"/>
              <a:buAutoNum type="arabicPeriod"/>
            </a:pPr>
            <a:r>
              <a:rPr lang="en-US" sz="1800" i="1" dirty="0">
                <a:solidFill>
                  <a:schemeClr val="bg1"/>
                </a:solidFill>
                <a:latin typeface="Book Antiqua" panose="02040602050305030304" pitchFamily="18" charset="0"/>
                <a:cs typeface="Times New Roman" panose="02020603050405020304" pitchFamily="18" charset="0"/>
              </a:rPr>
              <a:t>        SF-Split(S1)</a:t>
            </a:r>
          </a:p>
          <a:p>
            <a:pPr marL="342900" indent="-342900" algn="just">
              <a:lnSpc>
                <a:spcPct val="107000"/>
              </a:lnSpc>
              <a:spcAft>
                <a:spcPts val="800"/>
              </a:spcAft>
              <a:buClr>
                <a:schemeClr val="bg1"/>
              </a:buClr>
              <a:buFont typeface="+mj-lt"/>
              <a:buAutoNum type="arabicPeriod"/>
            </a:pPr>
            <a:r>
              <a:rPr lang="en-US" sz="1800" i="1" dirty="0">
                <a:solidFill>
                  <a:schemeClr val="bg1"/>
                </a:solidFill>
                <a:latin typeface="Book Antiqua" panose="02040602050305030304" pitchFamily="18" charset="0"/>
                <a:cs typeface="Times New Roman" panose="02020603050405020304" pitchFamily="18" charset="0"/>
              </a:rPr>
              <a:t>        SF-Split(S2)</a:t>
            </a:r>
          </a:p>
          <a:p>
            <a:pPr marL="342900" indent="-342900" algn="just">
              <a:lnSpc>
                <a:spcPct val="107000"/>
              </a:lnSpc>
              <a:spcAft>
                <a:spcPts val="800"/>
              </a:spcAft>
              <a:buClr>
                <a:schemeClr val="bg1"/>
              </a:buClr>
              <a:buFont typeface="+mj-lt"/>
              <a:buAutoNum type="arabicPeriod"/>
            </a:pPr>
            <a:r>
              <a:rPr lang="en-US" sz="1800" i="1" dirty="0">
                <a:solidFill>
                  <a:schemeClr val="bg1"/>
                </a:solidFill>
                <a:latin typeface="Book Antiqua" panose="02040602050305030304" pitchFamily="18" charset="0"/>
                <a:cs typeface="Times New Roman" panose="02020603050405020304" pitchFamily="18" charset="0"/>
              </a:rPr>
              <a:t>      end</a:t>
            </a:r>
          </a:p>
          <a:p>
            <a:pPr marL="342900" indent="-342900" algn="just">
              <a:lnSpc>
                <a:spcPct val="107000"/>
              </a:lnSpc>
              <a:spcAft>
                <a:spcPts val="800"/>
              </a:spcAft>
              <a:buClr>
                <a:schemeClr val="bg1"/>
              </a:buClr>
              <a:buFont typeface="+mj-lt"/>
              <a:buAutoNum type="arabicPeriod"/>
            </a:pPr>
            <a:r>
              <a:rPr lang="en-US" sz="1800" i="1" dirty="0">
                <a:solidFill>
                  <a:schemeClr val="bg1"/>
                </a:solidFill>
                <a:latin typeface="Book Antiqua" panose="02040602050305030304" pitchFamily="18" charset="0"/>
                <a:cs typeface="Times New Roman" panose="02020603050405020304" pitchFamily="18" charset="0"/>
              </a:rPr>
              <a:t>  end</a:t>
            </a:r>
          </a:p>
        </p:txBody>
      </p:sp>
      <p:sp>
        <p:nvSpPr>
          <p:cNvPr id="4" name="Rectangle 3">
            <a:extLst>
              <a:ext uri="{FF2B5EF4-FFF2-40B4-BE49-F238E27FC236}">
                <a16:creationId xmlns:a16="http://schemas.microsoft.com/office/drawing/2014/main" id="{50C6B8C4-BBF3-4643-AEF2-98F26FAB30FD}"/>
              </a:ext>
            </a:extLst>
          </p:cNvPr>
          <p:cNvSpPr/>
          <p:nvPr/>
        </p:nvSpPr>
        <p:spPr>
          <a:xfrm>
            <a:off x="1068522" y="5022623"/>
            <a:ext cx="3445112" cy="810991"/>
          </a:xfrm>
          <a:prstGeom prst="rect">
            <a:avLst/>
          </a:prstGeom>
        </p:spPr>
        <p:txBody>
          <a:bodyPr wrap="square">
            <a:spAutoFit/>
          </a:bodyPr>
          <a:lstStyle/>
          <a:p>
            <a:pPr algn="just">
              <a:lnSpc>
                <a:spcPct val="107000"/>
              </a:lnSpc>
              <a:spcAft>
                <a:spcPts val="800"/>
              </a:spcAft>
              <a:buClr>
                <a:schemeClr val="bg1"/>
              </a:buClr>
            </a:pPr>
            <a:r>
              <a:rPr lang="en-US" sz="2000" i="1" dirty="0">
                <a:solidFill>
                  <a:schemeClr val="bg1"/>
                </a:solidFill>
                <a:latin typeface="Book Antiqua" panose="02040602050305030304" pitchFamily="18" charset="0"/>
                <a:cs typeface="Times New Roman" panose="02020603050405020304" pitchFamily="18" charset="0"/>
              </a:rPr>
              <a:t>--</a:t>
            </a:r>
            <a:r>
              <a:rPr lang="en-US" sz="2000" b="1" i="1" u="sng" dirty="0">
                <a:solidFill>
                  <a:schemeClr val="bg1"/>
                </a:solidFill>
                <a:latin typeface="Book Antiqua" panose="02040602050305030304" pitchFamily="18" charset="0"/>
                <a:cs typeface="Times New Roman" panose="02020603050405020304" pitchFamily="18" charset="0"/>
              </a:rPr>
              <a:t>C++ code</a:t>
            </a:r>
            <a:r>
              <a:rPr lang="en-US" sz="2000" i="1" dirty="0">
                <a:solidFill>
                  <a:schemeClr val="bg1"/>
                </a:solidFill>
                <a:latin typeface="Book Antiqua" panose="02040602050305030304" pitchFamily="18" charset="0"/>
                <a:cs typeface="Times New Roman" panose="02020603050405020304" pitchFamily="18" charset="0"/>
              </a:rPr>
              <a:t> : </a:t>
            </a:r>
          </a:p>
          <a:p>
            <a:pPr algn="just">
              <a:lnSpc>
                <a:spcPct val="107000"/>
              </a:lnSpc>
              <a:spcAft>
                <a:spcPts val="800"/>
              </a:spcAft>
              <a:buClr>
                <a:schemeClr val="bg1"/>
              </a:buClr>
            </a:pPr>
            <a:r>
              <a:rPr lang="en-US" sz="1800" i="1" dirty="0">
                <a:solidFill>
                  <a:schemeClr val="bg1"/>
                </a:solidFill>
                <a:latin typeface="Book Antiqua" panose="02040602050305030304" pitchFamily="18" charset="0"/>
                <a:cs typeface="Times New Roman" panose="02020603050405020304" pitchFamily="18" charset="0"/>
                <a:hlinkClick r:id="rId2" action="ppaction://hlinkfile">
                  <a:extLst>
                    <a:ext uri="{A12FA001-AC4F-418D-AE19-62706E023703}">
                      <ahyp:hlinkClr xmlns:ahyp="http://schemas.microsoft.com/office/drawing/2018/hyperlinkcolor" val="tx"/>
                    </a:ext>
                  </a:extLst>
                </a:hlinkClick>
              </a:rPr>
              <a:t>Shannon-Fano\</a:t>
            </a:r>
            <a:r>
              <a:rPr lang="en-US" sz="1800" i="1" dirty="0" err="1">
                <a:solidFill>
                  <a:schemeClr val="bg1"/>
                </a:solidFill>
                <a:latin typeface="Book Antiqua" panose="02040602050305030304" pitchFamily="18" charset="0"/>
                <a:cs typeface="Times New Roman" panose="02020603050405020304" pitchFamily="18" charset="0"/>
                <a:hlinkClick r:id="rId2" action="ppaction://hlinkfile">
                  <a:extLst>
                    <a:ext uri="{A12FA001-AC4F-418D-AE19-62706E023703}">
                      <ahyp:hlinkClr xmlns:ahyp="http://schemas.microsoft.com/office/drawing/2018/hyperlinkcolor" val="tx"/>
                    </a:ext>
                  </a:extLst>
                </a:hlinkClick>
              </a:rPr>
              <a:t>shannon</a:t>
            </a:r>
            <a:r>
              <a:rPr lang="en-US" sz="1800" i="1" dirty="0">
                <a:solidFill>
                  <a:schemeClr val="bg1"/>
                </a:solidFill>
                <a:latin typeface="Book Antiqua" panose="02040602050305030304" pitchFamily="18" charset="0"/>
                <a:cs typeface="Times New Roman" panose="02020603050405020304" pitchFamily="18" charset="0"/>
                <a:hlinkClick r:id="rId2" action="ppaction://hlinkfile">
                  <a:extLst>
                    <a:ext uri="{A12FA001-AC4F-418D-AE19-62706E023703}">
                      <ahyp:hlinkClr xmlns:ahyp="http://schemas.microsoft.com/office/drawing/2018/hyperlinkcolor" val="tx"/>
                    </a:ext>
                  </a:extLst>
                </a:hlinkClick>
              </a:rPr>
              <a:t> fano.cpp</a:t>
            </a:r>
            <a:endParaRPr lang="en-US" sz="1800" i="1" dirty="0">
              <a:solidFill>
                <a:schemeClr val="bg1"/>
              </a:solidFill>
              <a:latin typeface="Book Antiqua" panose="02040602050305030304" pitchFamily="18" charset="0"/>
              <a:cs typeface="Times New Roman" panose="02020603050405020304" pitchFamily="18" charset="0"/>
            </a:endParaRPr>
          </a:p>
        </p:txBody>
      </p:sp>
    </p:spTree>
    <p:extLst>
      <p:ext uri="{BB962C8B-B14F-4D97-AF65-F5344CB8AC3E}">
        <p14:creationId xmlns:p14="http://schemas.microsoft.com/office/powerpoint/2010/main" val="2039007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A8A49F7-9F3A-4012-8112-70B491A195C8}"/>
              </a:ext>
            </a:extLst>
          </p:cNvPr>
          <p:cNvSpPr/>
          <p:nvPr/>
        </p:nvSpPr>
        <p:spPr>
          <a:xfrm>
            <a:off x="1060581" y="787291"/>
            <a:ext cx="9753600" cy="4888005"/>
          </a:xfrm>
          <a:prstGeom prst="rect">
            <a:avLst/>
          </a:prstGeom>
        </p:spPr>
        <p:txBody>
          <a:bodyPr wrap="square">
            <a:spAutoFit/>
          </a:bodyPr>
          <a:lstStyle/>
          <a:p>
            <a:pPr algn="just">
              <a:lnSpc>
                <a:spcPct val="107000"/>
              </a:lnSpc>
              <a:spcAft>
                <a:spcPts val="800"/>
              </a:spcAft>
              <a:buClr>
                <a:schemeClr val="bg1"/>
              </a:buClr>
            </a:pPr>
            <a:r>
              <a:rPr lang="en-US" sz="2000" i="1" dirty="0">
                <a:solidFill>
                  <a:schemeClr val="bg1"/>
                </a:solidFill>
                <a:latin typeface="Book Antiqua" panose="02040602050305030304" pitchFamily="18" charset="0"/>
                <a:cs typeface="Times New Roman" panose="02020603050405020304" pitchFamily="18" charset="0"/>
              </a:rPr>
              <a:t>--</a:t>
            </a:r>
            <a:r>
              <a:rPr lang="en-US" sz="2000" b="1" i="1" u="sng" dirty="0">
                <a:solidFill>
                  <a:schemeClr val="bg1"/>
                </a:solidFill>
                <a:latin typeface="Book Antiqua" panose="02040602050305030304" pitchFamily="18" charset="0"/>
                <a:cs typeface="Times New Roman" panose="02020603050405020304" pitchFamily="18" charset="0"/>
              </a:rPr>
              <a:t>Complexity Analysis </a:t>
            </a:r>
            <a:r>
              <a:rPr lang="en-US" sz="2000" i="1" dirty="0">
                <a:solidFill>
                  <a:schemeClr val="bg1"/>
                </a:solidFill>
                <a:latin typeface="Book Antiqua" panose="02040602050305030304" pitchFamily="18" charset="0"/>
                <a:cs typeface="Times New Roman" panose="02020603050405020304" pitchFamily="18" charset="0"/>
              </a:rPr>
              <a:t>: </a:t>
            </a:r>
          </a:p>
          <a:p>
            <a:pPr algn="just">
              <a:lnSpc>
                <a:spcPct val="107000"/>
              </a:lnSpc>
              <a:spcAft>
                <a:spcPts val="800"/>
              </a:spcAft>
              <a:buClr>
                <a:schemeClr val="bg1"/>
              </a:buClr>
            </a:pPr>
            <a:r>
              <a:rPr lang="en-US" sz="1800" i="1" dirty="0">
                <a:solidFill>
                  <a:schemeClr val="bg1"/>
                </a:solidFill>
                <a:latin typeface="Book Antiqua" panose="02040602050305030304" pitchFamily="18" charset="0"/>
                <a:cs typeface="Times New Roman" panose="02020603050405020304" pitchFamily="18" charset="0"/>
              </a:rPr>
              <a:t>O(l + n </a:t>
            </a:r>
            <a:r>
              <a:rPr lang="en-US" sz="1800" i="1" dirty="0" err="1">
                <a:solidFill>
                  <a:schemeClr val="bg1"/>
                </a:solidFill>
                <a:latin typeface="Book Antiqua" panose="02040602050305030304" pitchFamily="18" charset="0"/>
                <a:cs typeface="Times New Roman" panose="02020603050405020304" pitchFamily="18" charset="0"/>
              </a:rPr>
              <a:t>logn</a:t>
            </a:r>
            <a:r>
              <a:rPr lang="en-US" sz="1800" i="1" dirty="0">
                <a:solidFill>
                  <a:schemeClr val="bg1"/>
                </a:solidFill>
                <a:latin typeface="Book Antiqua" panose="02040602050305030304" pitchFamily="18" charset="0"/>
                <a:cs typeface="Times New Roman" panose="02020603050405020304" pitchFamily="18" charset="0"/>
              </a:rPr>
              <a:t>)</a:t>
            </a:r>
          </a:p>
          <a:p>
            <a:pPr algn="just">
              <a:lnSpc>
                <a:spcPct val="107000"/>
              </a:lnSpc>
              <a:spcAft>
                <a:spcPts val="800"/>
              </a:spcAft>
              <a:buClr>
                <a:schemeClr val="bg1"/>
              </a:buClr>
            </a:pPr>
            <a:r>
              <a:rPr lang="en-US" sz="1800" i="1" dirty="0">
                <a:solidFill>
                  <a:schemeClr val="bg1"/>
                </a:solidFill>
                <a:latin typeface="Book Antiqua" panose="02040602050305030304" pitchFamily="18" charset="0"/>
                <a:cs typeface="Times New Roman" panose="02020603050405020304" pitchFamily="18" charset="0"/>
              </a:rPr>
              <a:t>where 	l : length of the input text</a:t>
            </a:r>
          </a:p>
          <a:p>
            <a:pPr algn="just">
              <a:lnSpc>
                <a:spcPct val="107000"/>
              </a:lnSpc>
              <a:spcAft>
                <a:spcPts val="800"/>
              </a:spcAft>
              <a:buClr>
                <a:schemeClr val="bg1"/>
              </a:buClr>
            </a:pPr>
            <a:r>
              <a:rPr lang="en-US" sz="1800" i="1" dirty="0">
                <a:solidFill>
                  <a:schemeClr val="bg1"/>
                </a:solidFill>
                <a:latin typeface="Book Antiqua" panose="02040602050305030304" pitchFamily="18" charset="0"/>
                <a:cs typeface="Times New Roman" panose="02020603050405020304" pitchFamily="18" charset="0"/>
              </a:rPr>
              <a:t>	n : distinct number of symbols in the input text</a:t>
            </a:r>
          </a:p>
          <a:p>
            <a:pPr algn="just">
              <a:lnSpc>
                <a:spcPct val="107000"/>
              </a:lnSpc>
              <a:spcAft>
                <a:spcPts val="800"/>
              </a:spcAft>
              <a:buClr>
                <a:schemeClr val="bg1"/>
              </a:buClr>
            </a:pPr>
            <a:r>
              <a:rPr lang="en-US" sz="1800" i="1" dirty="0">
                <a:solidFill>
                  <a:schemeClr val="bg1"/>
                </a:solidFill>
                <a:latin typeface="Book Antiqua" panose="02040602050305030304" pitchFamily="18" charset="0"/>
                <a:cs typeface="Times New Roman" panose="02020603050405020304" pitchFamily="18" charset="0"/>
              </a:rPr>
              <a:t>Dividing the problem into three phases. Time complexity of the first phase of computing counts of symbols appearance is linearly dependent on length of the input text. The next phase is ordering symbols, which is implementation dependent. The last phase is generating of the output. This also linearly depends on length of the input text.</a:t>
            </a:r>
          </a:p>
          <a:p>
            <a:pPr algn="just">
              <a:lnSpc>
                <a:spcPct val="107000"/>
              </a:lnSpc>
              <a:spcAft>
                <a:spcPts val="800"/>
              </a:spcAft>
              <a:buClr>
                <a:schemeClr val="bg1"/>
              </a:buClr>
            </a:pPr>
            <a:endParaRPr lang="en-US" sz="1800" i="1" dirty="0">
              <a:solidFill>
                <a:schemeClr val="bg1"/>
              </a:solidFill>
              <a:latin typeface="Book Antiqua" panose="02040602050305030304" pitchFamily="18" charset="0"/>
              <a:cs typeface="Times New Roman" panose="02020603050405020304" pitchFamily="18" charset="0"/>
            </a:endParaRPr>
          </a:p>
          <a:p>
            <a:pPr algn="just">
              <a:lnSpc>
                <a:spcPct val="107000"/>
              </a:lnSpc>
              <a:spcAft>
                <a:spcPts val="800"/>
              </a:spcAft>
              <a:buClr>
                <a:schemeClr val="bg1"/>
              </a:buClr>
            </a:pPr>
            <a:r>
              <a:rPr lang="en-US" sz="1800" i="1" dirty="0">
                <a:solidFill>
                  <a:schemeClr val="bg1"/>
                </a:solidFill>
                <a:latin typeface="Book Antiqua" panose="02040602050305030304" pitchFamily="18" charset="0"/>
                <a:cs typeface="Times New Roman" panose="02020603050405020304" pitchFamily="18" charset="0"/>
              </a:rPr>
              <a:t>--</a:t>
            </a:r>
            <a:r>
              <a:rPr lang="en-US" sz="2000" b="1" i="1" u="sng" dirty="0">
                <a:solidFill>
                  <a:schemeClr val="bg1"/>
                </a:solidFill>
                <a:latin typeface="Book Antiqua" panose="02040602050305030304" pitchFamily="18" charset="0"/>
                <a:cs typeface="Times New Roman" panose="02020603050405020304" pitchFamily="18" charset="0"/>
              </a:rPr>
              <a:t>Explanation</a:t>
            </a:r>
            <a:r>
              <a:rPr lang="en-US" sz="1800" i="1" dirty="0">
                <a:solidFill>
                  <a:schemeClr val="bg1"/>
                </a:solidFill>
                <a:latin typeface="Book Antiqua" panose="02040602050305030304" pitchFamily="18" charset="0"/>
                <a:cs typeface="Times New Roman" panose="02020603050405020304" pitchFamily="18" charset="0"/>
              </a:rPr>
              <a:t>:</a:t>
            </a:r>
          </a:p>
          <a:p>
            <a:pPr algn="just">
              <a:lnSpc>
                <a:spcPct val="107000"/>
              </a:lnSpc>
              <a:spcAft>
                <a:spcPts val="800"/>
              </a:spcAft>
              <a:buClr>
                <a:schemeClr val="bg1"/>
              </a:buClr>
            </a:pPr>
            <a:r>
              <a:rPr lang="en-US" sz="2000" i="1" dirty="0">
                <a:solidFill>
                  <a:schemeClr val="bg1"/>
                </a:solidFill>
                <a:latin typeface="Book Antiqua" panose="02040602050305030304" pitchFamily="18" charset="0"/>
                <a:cs typeface="Times New Roman" panose="02020603050405020304" pitchFamily="18" charset="0"/>
              </a:rPr>
              <a:t>In this algorithm, we DIVIDE the set S into two subsets on the basis of minimum difference of sum of probabilities. Hence, it follows the divide and conquer approach.</a:t>
            </a:r>
          </a:p>
          <a:p>
            <a:pPr algn="just">
              <a:lnSpc>
                <a:spcPct val="107000"/>
              </a:lnSpc>
              <a:spcAft>
                <a:spcPts val="800"/>
              </a:spcAft>
              <a:buClr>
                <a:schemeClr val="bg1"/>
              </a:buClr>
            </a:pPr>
            <a:endParaRPr lang="en-US" sz="1800" i="1" dirty="0">
              <a:solidFill>
                <a:schemeClr val="bg1"/>
              </a:solidFill>
              <a:latin typeface="Book Antiqua" panose="02040602050305030304" pitchFamily="18" charset="0"/>
              <a:cs typeface="Times New Roman" panose="02020603050405020304" pitchFamily="18" charset="0"/>
            </a:endParaRPr>
          </a:p>
        </p:txBody>
      </p:sp>
    </p:spTree>
    <p:extLst>
      <p:ext uri="{BB962C8B-B14F-4D97-AF65-F5344CB8AC3E}">
        <p14:creationId xmlns:p14="http://schemas.microsoft.com/office/powerpoint/2010/main" val="4230612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2AE0E99-C5A0-4C98-91CD-3E5E92862F78}"/>
              </a:ext>
            </a:extLst>
          </p:cNvPr>
          <p:cNvSpPr/>
          <p:nvPr/>
        </p:nvSpPr>
        <p:spPr>
          <a:xfrm>
            <a:off x="3306815" y="450601"/>
            <a:ext cx="5410456" cy="597151"/>
          </a:xfrm>
          <a:prstGeom prst="rect">
            <a:avLst/>
          </a:prstGeom>
        </p:spPr>
        <p:txBody>
          <a:bodyPr wrap="none">
            <a:spAutoFit/>
          </a:bodyPr>
          <a:lstStyle/>
          <a:p>
            <a:pPr algn="ctr">
              <a:lnSpc>
                <a:spcPct val="107000"/>
              </a:lnSpc>
              <a:spcAft>
                <a:spcPts val="800"/>
              </a:spcAft>
            </a:pPr>
            <a:r>
              <a:rPr lang="en-US" sz="3200" b="1" u="sng" spc="50" dirty="0">
                <a:ln w="9525" cap="flat" cmpd="sng" algn="ctr">
                  <a:solidFill>
                    <a:srgbClr val="4472C4"/>
                  </a:solidFill>
                  <a:prstDash val="solid"/>
                  <a:round/>
                </a:ln>
                <a:solidFill>
                  <a:srgbClr val="FEFEFE"/>
                </a:solidFill>
                <a:effectLst>
                  <a:glow rad="38100">
                    <a:schemeClr val="accent1">
                      <a:alpha val="40000"/>
                    </a:schemeClr>
                  </a:glow>
                  <a:outerShdw blurRad="50800" dist="38100" dir="2700000" algn="tl">
                    <a:schemeClr val="bg1">
                      <a:lumMod val="65000"/>
                      <a:alpha val="25000"/>
                    </a:schemeClr>
                  </a:outerShdw>
                </a:effectLst>
                <a:latin typeface="Book Antiqua" panose="02040602050305030304" pitchFamily="18" charset="0"/>
                <a:ea typeface="Calibri" panose="020F0502020204030204" pitchFamily="34" charset="0"/>
                <a:cs typeface="Times New Roman" panose="02020603050405020304" pitchFamily="18" charset="0"/>
              </a:rPr>
              <a:t>Huffman vs Shannon-Fano</a:t>
            </a:r>
            <a:endParaRPr lang="en-US" sz="3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06CC558E-EC2B-4A6C-90BC-FE217E5AD1ED}"/>
              </a:ext>
            </a:extLst>
          </p:cNvPr>
          <p:cNvSpPr/>
          <p:nvPr/>
        </p:nvSpPr>
        <p:spPr>
          <a:xfrm>
            <a:off x="1338383" y="1931841"/>
            <a:ext cx="9753600" cy="2921377"/>
          </a:xfrm>
          <a:prstGeom prst="rect">
            <a:avLst/>
          </a:prstGeom>
        </p:spPr>
        <p:txBody>
          <a:bodyPr wrap="square">
            <a:spAutoFit/>
          </a:bodyPr>
          <a:lstStyle/>
          <a:p>
            <a:pPr marL="342900" indent="-342900" algn="just">
              <a:lnSpc>
                <a:spcPct val="107000"/>
              </a:lnSpc>
              <a:spcAft>
                <a:spcPts val="800"/>
              </a:spcAft>
              <a:buClr>
                <a:schemeClr val="bg1"/>
              </a:buClr>
              <a:buFont typeface="Arial" panose="020B0604020202020204" pitchFamily="34" charset="0"/>
              <a:buChar char="•"/>
            </a:pPr>
            <a:r>
              <a:rPr lang="en-US" sz="2000" i="1" dirty="0">
                <a:solidFill>
                  <a:schemeClr val="bg1"/>
                </a:solidFill>
                <a:latin typeface="Book Antiqua" panose="02040602050305030304" pitchFamily="18" charset="0"/>
                <a:cs typeface="Times New Roman" panose="02020603050405020304" pitchFamily="18" charset="0"/>
              </a:rPr>
              <a:t>In Huffman encoding, codes are built bottom up by repeatedly combining the two least common entries in the list of populations until only two are left.</a:t>
            </a:r>
          </a:p>
          <a:p>
            <a:pPr marL="342900" indent="-342900" algn="just">
              <a:lnSpc>
                <a:spcPct val="107000"/>
              </a:lnSpc>
              <a:spcAft>
                <a:spcPts val="800"/>
              </a:spcAft>
              <a:buClr>
                <a:schemeClr val="bg1"/>
              </a:buClr>
              <a:buFont typeface="Arial" panose="020B0604020202020204" pitchFamily="34" charset="0"/>
              <a:buChar char="•"/>
            </a:pPr>
            <a:r>
              <a:rPr lang="en-US" sz="2000" i="1" dirty="0">
                <a:solidFill>
                  <a:schemeClr val="bg1"/>
                </a:solidFill>
                <a:latin typeface="Book Antiqua" panose="02040602050305030304" pitchFamily="18" charset="0"/>
                <a:cs typeface="Times New Roman" panose="02020603050405020304" pitchFamily="18" charset="0"/>
              </a:rPr>
              <a:t>In Shannon-Fano, the population list is sorted by pop count and then repeatedly (recursively) split in two - with half the population in each half, or as close as one can get - until only two entries are left in a sub-section.</a:t>
            </a:r>
          </a:p>
          <a:p>
            <a:pPr marL="342900" indent="-342900" algn="just">
              <a:lnSpc>
                <a:spcPct val="107000"/>
              </a:lnSpc>
              <a:spcAft>
                <a:spcPts val="800"/>
              </a:spcAft>
              <a:buClr>
                <a:schemeClr val="bg1"/>
              </a:buClr>
              <a:buFont typeface="Arial" panose="020B0604020202020204" pitchFamily="34" charset="0"/>
              <a:buChar char="•"/>
            </a:pPr>
            <a:r>
              <a:rPr lang="en-US" sz="2000" i="1" dirty="0">
                <a:solidFill>
                  <a:schemeClr val="bg1"/>
                </a:solidFill>
                <a:latin typeface="Book Antiqua" panose="02040602050305030304" pitchFamily="18" charset="0"/>
                <a:cs typeface="Times New Roman" panose="02020603050405020304" pitchFamily="18" charset="0"/>
              </a:rPr>
              <a:t>Huffman has been proven to always produce the (an) optimal prefix encoding whereas Shannon-Fano is (can be) slightly less efficient. Shannon-Fano, on the other hand, is arguably a bit simpler to implement.</a:t>
            </a:r>
          </a:p>
        </p:txBody>
      </p:sp>
    </p:spTree>
    <p:extLst>
      <p:ext uri="{BB962C8B-B14F-4D97-AF65-F5344CB8AC3E}">
        <p14:creationId xmlns:p14="http://schemas.microsoft.com/office/powerpoint/2010/main" val="1987143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6CC558E-EC2B-4A6C-90BC-FE217E5AD1ED}"/>
              </a:ext>
            </a:extLst>
          </p:cNvPr>
          <p:cNvSpPr/>
          <p:nvPr/>
        </p:nvSpPr>
        <p:spPr>
          <a:xfrm>
            <a:off x="1219200" y="3556360"/>
            <a:ext cx="9753600" cy="2597571"/>
          </a:xfrm>
          <a:prstGeom prst="rect">
            <a:avLst/>
          </a:prstGeom>
        </p:spPr>
        <p:txBody>
          <a:bodyPr wrap="square">
            <a:spAutoFit/>
          </a:bodyPr>
          <a:lstStyle/>
          <a:p>
            <a:pPr algn="just">
              <a:lnSpc>
                <a:spcPct val="107000"/>
              </a:lnSpc>
              <a:spcAft>
                <a:spcPts val="800"/>
              </a:spcAft>
              <a:buClr>
                <a:schemeClr val="bg1"/>
              </a:buClr>
            </a:pPr>
            <a:r>
              <a:rPr lang="en-US" sz="2000" i="1" dirty="0">
                <a:solidFill>
                  <a:schemeClr val="bg1"/>
                </a:solidFill>
                <a:latin typeface="Book Antiqua" panose="02040602050305030304" pitchFamily="18" charset="0"/>
                <a:cs typeface="Times New Roman" panose="02020603050405020304" pitchFamily="18" charset="0"/>
              </a:rPr>
              <a:t>For frequency distribution : (37,16,16,16,15) ,</a:t>
            </a:r>
          </a:p>
          <a:p>
            <a:pPr algn="just">
              <a:lnSpc>
                <a:spcPct val="107000"/>
              </a:lnSpc>
              <a:spcAft>
                <a:spcPts val="800"/>
              </a:spcAft>
              <a:buClr>
                <a:schemeClr val="bg1"/>
              </a:buClr>
            </a:pPr>
            <a:r>
              <a:rPr lang="en-US" sz="2000" i="1" dirty="0">
                <a:solidFill>
                  <a:schemeClr val="bg1"/>
                </a:solidFill>
                <a:latin typeface="Book Antiqua" panose="02040602050305030304" pitchFamily="18" charset="0"/>
                <a:cs typeface="Times New Roman" panose="02020603050405020304" pitchFamily="18" charset="0"/>
              </a:rPr>
              <a:t>Huffman code length : 37*1 + 16*3 + 16*3 + 16*3 + 15*3 = 226</a:t>
            </a:r>
          </a:p>
          <a:p>
            <a:pPr algn="just">
              <a:lnSpc>
                <a:spcPct val="107000"/>
              </a:lnSpc>
              <a:spcAft>
                <a:spcPts val="800"/>
              </a:spcAft>
              <a:buClr>
                <a:schemeClr val="bg1"/>
              </a:buClr>
            </a:pPr>
            <a:r>
              <a:rPr lang="en-US" sz="2000" i="1" dirty="0">
                <a:solidFill>
                  <a:schemeClr val="bg1"/>
                </a:solidFill>
                <a:latin typeface="Book Antiqua" panose="02040602050305030304" pitchFamily="18" charset="0"/>
                <a:cs typeface="Times New Roman" panose="02020603050405020304" pitchFamily="18" charset="0"/>
              </a:rPr>
              <a:t>Shannon-Fano Code Length : 37*2 + 16*2 + 16*2 + 16*3 + 15*3 = 231</a:t>
            </a:r>
          </a:p>
          <a:p>
            <a:pPr algn="just">
              <a:lnSpc>
                <a:spcPct val="107000"/>
              </a:lnSpc>
              <a:spcAft>
                <a:spcPts val="800"/>
              </a:spcAft>
              <a:buClr>
                <a:schemeClr val="bg1"/>
              </a:buClr>
            </a:pPr>
            <a:endParaRPr lang="en-US" sz="2000" i="1" dirty="0">
              <a:solidFill>
                <a:schemeClr val="bg1"/>
              </a:solidFill>
              <a:latin typeface="Book Antiqua" panose="02040602050305030304" pitchFamily="18" charset="0"/>
              <a:cs typeface="Times New Roman" panose="02020603050405020304" pitchFamily="18" charset="0"/>
            </a:endParaRPr>
          </a:p>
          <a:p>
            <a:pPr algn="just">
              <a:lnSpc>
                <a:spcPct val="107000"/>
              </a:lnSpc>
              <a:spcAft>
                <a:spcPts val="800"/>
              </a:spcAft>
              <a:buClr>
                <a:schemeClr val="bg1"/>
              </a:buClr>
            </a:pPr>
            <a:r>
              <a:rPr lang="en-US" sz="2400" i="1" dirty="0">
                <a:solidFill>
                  <a:schemeClr val="bg1"/>
                </a:solidFill>
                <a:latin typeface="Book Antiqua" panose="02040602050305030304" pitchFamily="18" charset="0"/>
                <a:cs typeface="Times New Roman" panose="02020603050405020304" pitchFamily="18" charset="0"/>
              </a:rPr>
              <a:t>“The Shannon-Fano code yields larger average code length relative to the Huffman code.”</a:t>
            </a:r>
          </a:p>
        </p:txBody>
      </p:sp>
      <p:pic>
        <p:nvPicPr>
          <p:cNvPr id="3" name="Picture 2">
            <a:extLst>
              <a:ext uri="{FF2B5EF4-FFF2-40B4-BE49-F238E27FC236}">
                <a16:creationId xmlns:a16="http://schemas.microsoft.com/office/drawing/2014/main" id="{330AE37F-9E7E-4707-9973-4ADA5E9A51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5703" y="376826"/>
            <a:ext cx="4877608" cy="2733143"/>
          </a:xfrm>
          <a:prstGeom prst="rect">
            <a:avLst/>
          </a:prstGeom>
        </p:spPr>
      </p:pic>
      <p:pic>
        <p:nvPicPr>
          <p:cNvPr id="7" name="Picture 6">
            <a:extLst>
              <a:ext uri="{FF2B5EF4-FFF2-40B4-BE49-F238E27FC236}">
                <a16:creationId xmlns:a16="http://schemas.microsoft.com/office/drawing/2014/main" id="{B7AF0F0E-7545-4902-8710-0FA57AF284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3353" y="380263"/>
            <a:ext cx="4549733" cy="2733143"/>
          </a:xfrm>
          <a:prstGeom prst="rect">
            <a:avLst/>
          </a:prstGeom>
        </p:spPr>
      </p:pic>
    </p:spTree>
    <p:extLst>
      <p:ext uri="{BB962C8B-B14F-4D97-AF65-F5344CB8AC3E}">
        <p14:creationId xmlns:p14="http://schemas.microsoft.com/office/powerpoint/2010/main" val="3601093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42FE89-1F1A-4F30-AA46-8B248FCFC0D0}"/>
              </a:ext>
            </a:extLst>
          </p:cNvPr>
          <p:cNvSpPr/>
          <p:nvPr/>
        </p:nvSpPr>
        <p:spPr>
          <a:xfrm>
            <a:off x="2821103" y="265775"/>
            <a:ext cx="6381875" cy="597151"/>
          </a:xfrm>
          <a:prstGeom prst="rect">
            <a:avLst/>
          </a:prstGeom>
        </p:spPr>
        <p:txBody>
          <a:bodyPr wrap="none">
            <a:spAutoFit/>
          </a:bodyPr>
          <a:lstStyle/>
          <a:p>
            <a:pPr algn="ctr">
              <a:lnSpc>
                <a:spcPct val="107000"/>
              </a:lnSpc>
              <a:spcAft>
                <a:spcPts val="800"/>
              </a:spcAft>
            </a:pPr>
            <a:r>
              <a:rPr lang="en-US" sz="3200" b="1" u="sng" spc="50" dirty="0">
                <a:ln w="9525" cap="flat" cmpd="sng" algn="ctr">
                  <a:solidFill>
                    <a:srgbClr val="4472C4"/>
                  </a:solidFill>
                  <a:prstDash val="solid"/>
                  <a:round/>
                </a:ln>
                <a:solidFill>
                  <a:srgbClr val="FEFEFE"/>
                </a:solidFill>
                <a:effectLst>
                  <a:glow rad="38100">
                    <a:schemeClr val="accent1">
                      <a:alpha val="40000"/>
                    </a:schemeClr>
                  </a:glow>
                  <a:outerShdw blurRad="50800" dist="38100" dir="2700000" algn="tl">
                    <a:schemeClr val="bg1">
                      <a:lumMod val="65000"/>
                      <a:alpha val="25000"/>
                    </a:schemeClr>
                  </a:outerShdw>
                </a:effectLst>
                <a:latin typeface="Book Antiqua" panose="02040602050305030304" pitchFamily="18" charset="0"/>
                <a:ea typeface="Calibri" panose="020F0502020204030204" pitchFamily="34" charset="0"/>
                <a:cs typeface="Times New Roman" panose="02020603050405020304" pitchFamily="18" charset="0"/>
              </a:rPr>
              <a:t>Arithmetic Encoding Technique</a:t>
            </a:r>
            <a:endParaRPr lang="en-US" sz="3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8E161381-BB1E-4A2E-A491-850E2DAC4925}"/>
              </a:ext>
            </a:extLst>
          </p:cNvPr>
          <p:cNvSpPr/>
          <p:nvPr/>
        </p:nvSpPr>
        <p:spPr>
          <a:xfrm>
            <a:off x="1060581" y="1017436"/>
            <a:ext cx="9827120" cy="1398909"/>
          </a:xfrm>
          <a:prstGeom prst="rect">
            <a:avLst/>
          </a:prstGeom>
        </p:spPr>
        <p:txBody>
          <a:bodyPr wrap="square">
            <a:spAutoFit/>
          </a:bodyPr>
          <a:lstStyle/>
          <a:p>
            <a:pPr algn="just">
              <a:lnSpc>
                <a:spcPct val="107000"/>
              </a:lnSpc>
              <a:spcAft>
                <a:spcPts val="800"/>
              </a:spcAft>
              <a:buClr>
                <a:schemeClr val="bg1"/>
              </a:buClr>
            </a:pPr>
            <a:r>
              <a:rPr lang="en-US" sz="2000" i="1" dirty="0">
                <a:solidFill>
                  <a:schemeClr val="bg1"/>
                </a:solidFill>
                <a:latin typeface="Book Antiqua" panose="02040602050305030304" pitchFamily="18" charset="0"/>
                <a:cs typeface="Times New Roman" panose="02020603050405020304" pitchFamily="18" charset="0"/>
              </a:rPr>
              <a:t>--Arithmetic encoding is the most powerful compression techniques. This converts the entire input data into a range of floating-point numbers. A floating-point number is similar to a number with a decimal point, like 4.5 instead of 4 1/2. However, in arithmetic coding we are not dealing with decimal number so we call it a floating point instead of decimal point.</a:t>
            </a:r>
          </a:p>
        </p:txBody>
      </p:sp>
      <p:sp>
        <p:nvSpPr>
          <p:cNvPr id="7" name="Rectangle 6">
            <a:extLst>
              <a:ext uri="{FF2B5EF4-FFF2-40B4-BE49-F238E27FC236}">
                <a16:creationId xmlns:a16="http://schemas.microsoft.com/office/drawing/2014/main" id="{44CC2B1E-8CCA-4317-B78C-8563DACB25B7}"/>
              </a:ext>
            </a:extLst>
          </p:cNvPr>
          <p:cNvSpPr/>
          <p:nvPr/>
        </p:nvSpPr>
        <p:spPr>
          <a:xfrm>
            <a:off x="1060581" y="2655212"/>
            <a:ext cx="9753600" cy="3887796"/>
          </a:xfrm>
          <a:prstGeom prst="rect">
            <a:avLst/>
          </a:prstGeom>
        </p:spPr>
        <p:txBody>
          <a:bodyPr wrap="square">
            <a:spAutoFit/>
          </a:bodyPr>
          <a:lstStyle/>
          <a:p>
            <a:pPr algn="just">
              <a:lnSpc>
                <a:spcPct val="107000"/>
              </a:lnSpc>
              <a:spcAft>
                <a:spcPts val="800"/>
              </a:spcAft>
              <a:buClr>
                <a:schemeClr val="bg1"/>
              </a:buClr>
            </a:pPr>
            <a:r>
              <a:rPr lang="en-US" sz="2000" i="1" dirty="0">
                <a:solidFill>
                  <a:schemeClr val="bg1"/>
                </a:solidFill>
                <a:latin typeface="Book Antiqua" panose="02040602050305030304" pitchFamily="18" charset="0"/>
                <a:cs typeface="Times New Roman" panose="02020603050405020304" pitchFamily="18" charset="0"/>
              </a:rPr>
              <a:t>--</a:t>
            </a:r>
            <a:r>
              <a:rPr lang="en-US" sz="2000" b="1" i="1" u="sng" dirty="0">
                <a:solidFill>
                  <a:schemeClr val="bg1"/>
                </a:solidFill>
                <a:latin typeface="Book Antiqua" panose="02040602050305030304" pitchFamily="18" charset="0"/>
                <a:cs typeface="Times New Roman" panose="02020603050405020304" pitchFamily="18" charset="0"/>
              </a:rPr>
              <a:t>Steps for Arithmetic Encoding</a:t>
            </a:r>
          </a:p>
          <a:p>
            <a:pPr algn="just">
              <a:lnSpc>
                <a:spcPct val="107000"/>
              </a:lnSpc>
              <a:spcAft>
                <a:spcPts val="800"/>
              </a:spcAft>
              <a:buClr>
                <a:schemeClr val="bg1"/>
              </a:buClr>
            </a:pPr>
            <a:endParaRPr lang="en-US" sz="2000" b="1" i="1" u="sng" dirty="0">
              <a:solidFill>
                <a:schemeClr val="bg1"/>
              </a:solidFill>
              <a:latin typeface="Book Antiqua" panose="02040602050305030304" pitchFamily="18" charset="0"/>
              <a:cs typeface="Times New Roman" panose="02020603050405020304" pitchFamily="18" charset="0"/>
            </a:endParaRPr>
          </a:p>
          <a:p>
            <a:pPr marL="457200" indent="-457200" algn="just">
              <a:lnSpc>
                <a:spcPct val="107000"/>
              </a:lnSpc>
              <a:spcAft>
                <a:spcPts val="800"/>
              </a:spcAft>
              <a:buClr>
                <a:schemeClr val="bg1"/>
              </a:buClr>
              <a:buFont typeface="+mj-lt"/>
              <a:buAutoNum type="arabicPeriod"/>
            </a:pPr>
            <a:r>
              <a:rPr lang="en-US" sz="2000" i="1" dirty="0">
                <a:solidFill>
                  <a:schemeClr val="bg1"/>
                </a:solidFill>
                <a:latin typeface="Book Antiqua" panose="02040602050305030304" pitchFamily="18" charset="0"/>
                <a:cs typeface="Times New Roman" panose="02020603050405020304" pitchFamily="18" charset="0"/>
              </a:rPr>
              <a:t>Take the input as string and find the number of distinct characters with their frequencies and sort &amp; store them in the decreasing order of their frequencies.</a:t>
            </a:r>
          </a:p>
          <a:p>
            <a:pPr marL="457200" indent="-457200" algn="just">
              <a:lnSpc>
                <a:spcPct val="107000"/>
              </a:lnSpc>
              <a:spcAft>
                <a:spcPts val="800"/>
              </a:spcAft>
              <a:buClr>
                <a:schemeClr val="bg1"/>
              </a:buClr>
              <a:buFont typeface="+mj-lt"/>
              <a:buAutoNum type="arabicPeriod"/>
            </a:pPr>
            <a:r>
              <a:rPr lang="en-US" sz="2000" i="1" dirty="0">
                <a:solidFill>
                  <a:schemeClr val="bg1"/>
                </a:solidFill>
                <a:latin typeface="Book Antiqua" panose="02040602050305030304" pitchFamily="18" charset="0"/>
                <a:cs typeface="Times New Roman" panose="02020603050405020304" pitchFamily="18" charset="0"/>
              </a:rPr>
              <a:t>The encoder divides the interval [0,1) into sub-intervals, each representing a fraction of the current interval proportional to the probability of that symbol.</a:t>
            </a:r>
          </a:p>
          <a:p>
            <a:pPr marL="457200" indent="-457200" algn="just">
              <a:lnSpc>
                <a:spcPct val="107000"/>
              </a:lnSpc>
              <a:spcAft>
                <a:spcPts val="800"/>
              </a:spcAft>
              <a:buClr>
                <a:schemeClr val="bg1"/>
              </a:buClr>
              <a:buFont typeface="+mj-lt"/>
              <a:buAutoNum type="arabicPeriod"/>
            </a:pPr>
            <a:r>
              <a:rPr lang="en-US" sz="2000" i="1" dirty="0">
                <a:solidFill>
                  <a:schemeClr val="bg1"/>
                </a:solidFill>
                <a:latin typeface="Book Antiqua" panose="02040602050305030304" pitchFamily="18" charset="0"/>
                <a:cs typeface="Times New Roman" panose="02020603050405020304" pitchFamily="18" charset="0"/>
              </a:rPr>
              <a:t>Whichever symbol corresponds to the actual symbol that is next to be encoded becomes the interval used in the next step.</a:t>
            </a:r>
          </a:p>
          <a:p>
            <a:pPr marL="457200" indent="-457200" algn="just">
              <a:lnSpc>
                <a:spcPct val="107000"/>
              </a:lnSpc>
              <a:spcAft>
                <a:spcPts val="800"/>
              </a:spcAft>
              <a:buClr>
                <a:schemeClr val="bg1"/>
              </a:buClr>
              <a:buFont typeface="+mj-lt"/>
              <a:buAutoNum type="arabicPeriod"/>
            </a:pPr>
            <a:r>
              <a:rPr lang="en-US" sz="2000" i="1" dirty="0">
                <a:solidFill>
                  <a:schemeClr val="bg1"/>
                </a:solidFill>
                <a:latin typeface="Book Antiqua" panose="02040602050305030304" pitchFamily="18" charset="0"/>
                <a:cs typeface="Times New Roman" panose="02020603050405020304" pitchFamily="18" charset="0"/>
              </a:rPr>
              <a:t>When all symbols get encoded the resulting interval unambiguously identifies the sequence of symbols that produced it.</a:t>
            </a:r>
          </a:p>
        </p:txBody>
      </p:sp>
    </p:spTree>
    <p:extLst>
      <p:ext uri="{BB962C8B-B14F-4D97-AF65-F5344CB8AC3E}">
        <p14:creationId xmlns:p14="http://schemas.microsoft.com/office/powerpoint/2010/main" val="2959207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3EA8E8-2A2C-4EF0-97DB-56261B2430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757" y="514097"/>
            <a:ext cx="7148179" cy="5829805"/>
          </a:xfrm>
          <a:prstGeom prst="rect">
            <a:avLst/>
          </a:prstGeom>
        </p:spPr>
      </p:pic>
      <p:pic>
        <p:nvPicPr>
          <p:cNvPr id="6" name="Picture 5">
            <a:extLst>
              <a:ext uri="{FF2B5EF4-FFF2-40B4-BE49-F238E27FC236}">
                <a16:creationId xmlns:a16="http://schemas.microsoft.com/office/drawing/2014/main" id="{9A55B444-9302-465A-9AF1-D117D10513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9067" y="3666931"/>
            <a:ext cx="5738665" cy="2313994"/>
          </a:xfrm>
          <a:prstGeom prst="rect">
            <a:avLst/>
          </a:prstGeom>
        </p:spPr>
      </p:pic>
    </p:spTree>
    <p:extLst>
      <p:ext uri="{BB962C8B-B14F-4D97-AF65-F5344CB8AC3E}">
        <p14:creationId xmlns:p14="http://schemas.microsoft.com/office/powerpoint/2010/main" val="528591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A8A49F7-9F3A-4012-8112-70B491A195C8}"/>
              </a:ext>
            </a:extLst>
          </p:cNvPr>
          <p:cNvSpPr/>
          <p:nvPr/>
        </p:nvSpPr>
        <p:spPr>
          <a:xfrm>
            <a:off x="1060582" y="1133119"/>
            <a:ext cx="5722774" cy="3501087"/>
          </a:xfrm>
          <a:prstGeom prst="rect">
            <a:avLst/>
          </a:prstGeom>
        </p:spPr>
        <p:txBody>
          <a:bodyPr wrap="square">
            <a:spAutoFit/>
          </a:bodyPr>
          <a:lstStyle/>
          <a:p>
            <a:pPr algn="just">
              <a:lnSpc>
                <a:spcPct val="107000"/>
              </a:lnSpc>
              <a:spcAft>
                <a:spcPts val="800"/>
              </a:spcAft>
              <a:buClr>
                <a:schemeClr val="bg1"/>
              </a:buClr>
            </a:pPr>
            <a:r>
              <a:rPr lang="en-US" sz="2000" i="1" dirty="0">
                <a:solidFill>
                  <a:schemeClr val="bg1"/>
                </a:solidFill>
                <a:latin typeface="Book Antiqua" panose="02040602050305030304" pitchFamily="18" charset="0"/>
                <a:cs typeface="Times New Roman" panose="02020603050405020304" pitchFamily="18" charset="0"/>
              </a:rPr>
              <a:t>--</a:t>
            </a:r>
            <a:r>
              <a:rPr lang="en-US" sz="2000" b="1" i="1" u="sng" dirty="0">
                <a:solidFill>
                  <a:schemeClr val="bg1"/>
                </a:solidFill>
                <a:latin typeface="Book Antiqua" panose="02040602050305030304" pitchFamily="18" charset="0"/>
                <a:cs typeface="Times New Roman" panose="02020603050405020304" pitchFamily="18" charset="0"/>
              </a:rPr>
              <a:t>Complexity Analysis of  Arithmetic Encoding</a:t>
            </a:r>
            <a:r>
              <a:rPr lang="en-US" sz="2000" i="1" dirty="0">
                <a:solidFill>
                  <a:schemeClr val="bg1"/>
                </a:solidFill>
                <a:latin typeface="Book Antiqua" panose="02040602050305030304" pitchFamily="18" charset="0"/>
                <a:cs typeface="Times New Roman" panose="02020603050405020304" pitchFamily="18" charset="0"/>
              </a:rPr>
              <a:t>: </a:t>
            </a:r>
          </a:p>
          <a:p>
            <a:pPr algn="just">
              <a:lnSpc>
                <a:spcPct val="107000"/>
              </a:lnSpc>
              <a:spcAft>
                <a:spcPts val="800"/>
              </a:spcAft>
              <a:buClr>
                <a:schemeClr val="bg1"/>
              </a:buClr>
            </a:pPr>
            <a:r>
              <a:rPr lang="en-US" sz="1800" i="1" dirty="0">
                <a:solidFill>
                  <a:schemeClr val="bg1"/>
                </a:solidFill>
                <a:latin typeface="Book Antiqua" panose="02040602050305030304" pitchFamily="18" charset="0"/>
                <a:cs typeface="Times New Roman" panose="02020603050405020304" pitchFamily="18" charset="0"/>
              </a:rPr>
              <a:t>Best Case : O(l)</a:t>
            </a:r>
          </a:p>
          <a:p>
            <a:pPr algn="just">
              <a:lnSpc>
                <a:spcPct val="107000"/>
              </a:lnSpc>
              <a:spcAft>
                <a:spcPts val="800"/>
              </a:spcAft>
              <a:buClr>
                <a:schemeClr val="bg1"/>
              </a:buClr>
            </a:pPr>
            <a:r>
              <a:rPr lang="en-US" sz="1800" i="1" dirty="0">
                <a:solidFill>
                  <a:schemeClr val="bg1"/>
                </a:solidFill>
                <a:latin typeface="Book Antiqua" panose="02040602050305030304" pitchFamily="18" charset="0"/>
                <a:cs typeface="Times New Roman" panose="02020603050405020304" pitchFamily="18" charset="0"/>
              </a:rPr>
              <a:t>Worst Case : O(l*n)</a:t>
            </a:r>
          </a:p>
          <a:p>
            <a:pPr algn="just">
              <a:lnSpc>
                <a:spcPct val="107000"/>
              </a:lnSpc>
              <a:spcAft>
                <a:spcPts val="800"/>
              </a:spcAft>
              <a:buClr>
                <a:schemeClr val="bg1"/>
              </a:buClr>
            </a:pPr>
            <a:r>
              <a:rPr lang="en-US" sz="1800" i="1" dirty="0">
                <a:solidFill>
                  <a:schemeClr val="bg1"/>
                </a:solidFill>
                <a:latin typeface="Book Antiqua" panose="02040602050305030304" pitchFamily="18" charset="0"/>
                <a:cs typeface="Times New Roman" panose="02020603050405020304" pitchFamily="18" charset="0"/>
              </a:rPr>
              <a:t>where 	l : length of the input string</a:t>
            </a:r>
          </a:p>
          <a:p>
            <a:pPr algn="just">
              <a:lnSpc>
                <a:spcPct val="107000"/>
              </a:lnSpc>
              <a:spcAft>
                <a:spcPts val="800"/>
              </a:spcAft>
              <a:buClr>
                <a:schemeClr val="bg1"/>
              </a:buClr>
            </a:pPr>
            <a:r>
              <a:rPr lang="en-US" sz="1800" i="1" dirty="0">
                <a:solidFill>
                  <a:schemeClr val="bg1"/>
                </a:solidFill>
                <a:latin typeface="Book Antiqua" panose="02040602050305030304" pitchFamily="18" charset="0"/>
                <a:cs typeface="Times New Roman" panose="02020603050405020304" pitchFamily="18" charset="0"/>
              </a:rPr>
              <a:t>	n : distinct number of symbols in the input string</a:t>
            </a:r>
          </a:p>
          <a:p>
            <a:pPr algn="just">
              <a:lnSpc>
                <a:spcPct val="107000"/>
              </a:lnSpc>
              <a:spcAft>
                <a:spcPts val="800"/>
              </a:spcAft>
              <a:buClr>
                <a:schemeClr val="bg1"/>
              </a:buClr>
            </a:pPr>
            <a:r>
              <a:rPr lang="en-US" sz="1800" i="1" dirty="0">
                <a:solidFill>
                  <a:schemeClr val="bg1"/>
                </a:solidFill>
                <a:latin typeface="Book Antiqua" panose="02040602050305030304" pitchFamily="18" charset="0"/>
                <a:cs typeface="Times New Roman" panose="02020603050405020304" pitchFamily="18" charset="0"/>
              </a:rPr>
              <a:t>Best case when all the symbols in the string are same or there is only one unique symbol.</a:t>
            </a:r>
          </a:p>
          <a:p>
            <a:pPr algn="just">
              <a:lnSpc>
                <a:spcPct val="107000"/>
              </a:lnSpc>
              <a:spcAft>
                <a:spcPts val="800"/>
              </a:spcAft>
              <a:buClr>
                <a:schemeClr val="bg1"/>
              </a:buClr>
            </a:pPr>
            <a:r>
              <a:rPr lang="en-US" sz="1800" i="1" dirty="0">
                <a:solidFill>
                  <a:schemeClr val="bg1"/>
                </a:solidFill>
                <a:latin typeface="Book Antiqua" panose="02040602050305030304" pitchFamily="18" charset="0"/>
                <a:cs typeface="Times New Roman" panose="02020603050405020304" pitchFamily="18" charset="0"/>
              </a:rPr>
              <a:t>Worst case when all the symbols in the string are different. </a:t>
            </a:r>
          </a:p>
          <a:p>
            <a:pPr algn="just">
              <a:lnSpc>
                <a:spcPct val="107000"/>
              </a:lnSpc>
              <a:spcAft>
                <a:spcPts val="800"/>
              </a:spcAft>
              <a:buClr>
                <a:schemeClr val="bg1"/>
              </a:buClr>
            </a:pPr>
            <a:endParaRPr lang="en-US" sz="1800" i="1" dirty="0">
              <a:solidFill>
                <a:schemeClr val="bg1"/>
              </a:solidFill>
              <a:latin typeface="Book Antiqua" panose="0204060205030503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6DA3F11-413A-4F26-882E-37C215CF51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0474" y="1131416"/>
            <a:ext cx="4027714" cy="3398701"/>
          </a:xfrm>
          <a:prstGeom prst="rect">
            <a:avLst/>
          </a:prstGeom>
        </p:spPr>
      </p:pic>
      <p:sp>
        <p:nvSpPr>
          <p:cNvPr id="5" name="Rectangle 4">
            <a:extLst>
              <a:ext uri="{FF2B5EF4-FFF2-40B4-BE49-F238E27FC236}">
                <a16:creationId xmlns:a16="http://schemas.microsoft.com/office/drawing/2014/main" id="{F6A1EE82-2420-4161-8140-11D3DE238490}"/>
              </a:ext>
            </a:extLst>
          </p:cNvPr>
          <p:cNvSpPr/>
          <p:nvPr/>
        </p:nvSpPr>
        <p:spPr>
          <a:xfrm>
            <a:off x="2809774" y="4802490"/>
            <a:ext cx="3026822" cy="810991"/>
          </a:xfrm>
          <a:prstGeom prst="rect">
            <a:avLst/>
          </a:prstGeom>
        </p:spPr>
        <p:txBody>
          <a:bodyPr wrap="square">
            <a:spAutoFit/>
          </a:bodyPr>
          <a:lstStyle/>
          <a:p>
            <a:pPr algn="just">
              <a:lnSpc>
                <a:spcPct val="107000"/>
              </a:lnSpc>
              <a:spcAft>
                <a:spcPts val="800"/>
              </a:spcAft>
              <a:buClr>
                <a:schemeClr val="bg1"/>
              </a:buClr>
            </a:pPr>
            <a:r>
              <a:rPr lang="en-US" sz="2000" i="1" dirty="0">
                <a:solidFill>
                  <a:schemeClr val="bg1"/>
                </a:solidFill>
                <a:latin typeface="Book Antiqua" panose="02040602050305030304" pitchFamily="18" charset="0"/>
                <a:cs typeface="Times New Roman" panose="02020603050405020304" pitchFamily="18" charset="0"/>
              </a:rPr>
              <a:t>--</a:t>
            </a:r>
            <a:r>
              <a:rPr lang="en-US" sz="2000" b="1" i="1" u="sng" dirty="0">
                <a:solidFill>
                  <a:schemeClr val="bg1"/>
                </a:solidFill>
                <a:latin typeface="Book Antiqua" panose="02040602050305030304" pitchFamily="18" charset="0"/>
                <a:cs typeface="Times New Roman" panose="02020603050405020304" pitchFamily="18" charset="0"/>
              </a:rPr>
              <a:t>C++ code</a:t>
            </a:r>
            <a:r>
              <a:rPr lang="en-US" sz="2000" i="1" dirty="0">
                <a:solidFill>
                  <a:schemeClr val="bg1"/>
                </a:solidFill>
                <a:latin typeface="Book Antiqua" panose="02040602050305030304" pitchFamily="18" charset="0"/>
                <a:cs typeface="Times New Roman" panose="02020603050405020304" pitchFamily="18" charset="0"/>
              </a:rPr>
              <a:t> : </a:t>
            </a:r>
          </a:p>
          <a:p>
            <a:pPr algn="just">
              <a:lnSpc>
                <a:spcPct val="107000"/>
              </a:lnSpc>
              <a:spcAft>
                <a:spcPts val="800"/>
              </a:spcAft>
              <a:buClr>
                <a:schemeClr val="bg1"/>
              </a:buClr>
            </a:pPr>
            <a:r>
              <a:rPr lang="en-US" sz="1800" i="1" dirty="0">
                <a:solidFill>
                  <a:schemeClr val="bg1"/>
                </a:solidFill>
                <a:latin typeface="Book Antiqua" panose="02040602050305030304" pitchFamily="18" charset="0"/>
                <a:cs typeface="Times New Roman" panose="02020603050405020304" pitchFamily="18" charset="0"/>
                <a:hlinkClick r:id="rId3" action="ppaction://hlinkfile">
                  <a:extLst>
                    <a:ext uri="{A12FA001-AC4F-418D-AE19-62706E023703}">
                      <ahyp:hlinkClr xmlns:ahyp="http://schemas.microsoft.com/office/drawing/2018/hyperlinkcolor" val="tx"/>
                    </a:ext>
                  </a:extLst>
                </a:hlinkClick>
              </a:rPr>
              <a:t>Arithmetic Coding\arco.cpp</a:t>
            </a:r>
            <a:endParaRPr lang="en-US" sz="1800" i="1" dirty="0">
              <a:solidFill>
                <a:schemeClr val="bg1"/>
              </a:solidFill>
              <a:latin typeface="Book Antiqua" panose="02040602050305030304" pitchFamily="18" charset="0"/>
              <a:cs typeface="Times New Roman" panose="02020603050405020304" pitchFamily="18" charset="0"/>
            </a:endParaRPr>
          </a:p>
        </p:txBody>
      </p:sp>
    </p:spTree>
    <p:extLst>
      <p:ext uri="{BB962C8B-B14F-4D97-AF65-F5344CB8AC3E}">
        <p14:creationId xmlns:p14="http://schemas.microsoft.com/office/powerpoint/2010/main" val="656071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DAD2F4-738D-4166-8533-C3E08ABC64BD}"/>
              </a:ext>
            </a:extLst>
          </p:cNvPr>
          <p:cNvSpPr/>
          <p:nvPr/>
        </p:nvSpPr>
        <p:spPr>
          <a:xfrm>
            <a:off x="526941" y="557211"/>
            <a:ext cx="11194091" cy="660181"/>
          </a:xfrm>
          <a:prstGeom prst="rect">
            <a:avLst/>
          </a:prstGeom>
        </p:spPr>
        <p:txBody>
          <a:bodyPr wrap="none">
            <a:spAutoFit/>
          </a:bodyPr>
          <a:lstStyle/>
          <a:p>
            <a:pPr algn="ctr">
              <a:lnSpc>
                <a:spcPct val="107000"/>
              </a:lnSpc>
              <a:spcAft>
                <a:spcPts val="800"/>
              </a:spcAft>
            </a:pPr>
            <a:r>
              <a:rPr lang="en-US" sz="3600" b="1" u="sng" spc="50" dirty="0">
                <a:ln w="9525" cap="flat" cmpd="sng" algn="ctr">
                  <a:solidFill>
                    <a:srgbClr val="4472C4"/>
                  </a:solidFill>
                  <a:prstDash val="solid"/>
                  <a:round/>
                </a:ln>
                <a:solidFill>
                  <a:srgbClr val="FEFEFE"/>
                </a:solidFill>
                <a:effectLst>
                  <a:glow rad="38100">
                    <a:schemeClr val="accent1">
                      <a:alpha val="40000"/>
                    </a:schemeClr>
                  </a:glow>
                  <a:outerShdw blurRad="50800" dist="38100" dir="2700000" algn="tl">
                    <a:schemeClr val="bg1">
                      <a:lumMod val="65000"/>
                      <a:alpha val="25000"/>
                    </a:schemeClr>
                  </a:outerShdw>
                </a:effectLst>
                <a:latin typeface="Book Antiqua" panose="02040602050305030304" pitchFamily="18" charset="0"/>
                <a:ea typeface="Calibri" panose="020F0502020204030204" pitchFamily="34" charset="0"/>
                <a:cs typeface="Times New Roman" panose="02020603050405020304" pitchFamily="18" charset="0"/>
              </a:rPr>
              <a:t>LOSSLESS DATA COMPRESSION ALGORITHM</a:t>
            </a:r>
            <a:endParaRPr lang="en-US" sz="3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A7D690F4-EB9A-40D5-A424-07E203D7F5A9}"/>
              </a:ext>
            </a:extLst>
          </p:cNvPr>
          <p:cNvSpPr/>
          <p:nvPr/>
        </p:nvSpPr>
        <p:spPr>
          <a:xfrm>
            <a:off x="1117900" y="1536123"/>
            <a:ext cx="9854900" cy="410049"/>
          </a:xfrm>
          <a:prstGeom prst="rect">
            <a:avLst/>
          </a:prstGeom>
        </p:spPr>
        <p:txBody>
          <a:bodyPr wrap="square">
            <a:spAutoFit/>
          </a:bodyPr>
          <a:lstStyle/>
          <a:p>
            <a:pPr>
              <a:lnSpc>
                <a:spcPct val="107000"/>
              </a:lnSpc>
              <a:spcAft>
                <a:spcPts val="800"/>
              </a:spcAft>
            </a:pPr>
            <a:r>
              <a:rPr lang="en-US" sz="2000" i="1" dirty="0">
                <a:solidFill>
                  <a:schemeClr val="bg1"/>
                </a:solidFill>
                <a:latin typeface="Book Antiqua" panose="02040602050305030304" pitchFamily="18" charset="0"/>
                <a:ea typeface="Calibri" panose="020F0502020204030204" pitchFamily="34" charset="0"/>
                <a:cs typeface="Times New Roman" panose="02020603050405020304" pitchFamily="18" charset="0"/>
              </a:rPr>
              <a:t>-  Implement and analyze the Lossless Data Compression Algorithm</a:t>
            </a:r>
            <a:endPar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B91A260A-9A08-4F3C-BE0F-7BB5FF387E2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48990" y="2259601"/>
            <a:ext cx="5494020" cy="2438400"/>
          </a:xfrm>
          <a:prstGeom prst="rect">
            <a:avLst/>
          </a:prstGeom>
          <a:noFill/>
          <a:ln>
            <a:noFill/>
          </a:ln>
          <a:effectLst>
            <a:outerShdw blurRad="76200" dir="18900000" sy="23000" kx="-1200000" algn="bl" rotWithShape="0">
              <a:prstClr val="black">
                <a:alpha val="20000"/>
              </a:prstClr>
            </a:outerShdw>
          </a:effectLst>
        </p:spPr>
      </p:pic>
      <p:sp>
        <p:nvSpPr>
          <p:cNvPr id="7" name="Rectangle 6">
            <a:extLst>
              <a:ext uri="{FF2B5EF4-FFF2-40B4-BE49-F238E27FC236}">
                <a16:creationId xmlns:a16="http://schemas.microsoft.com/office/drawing/2014/main" id="{418A8333-7207-4422-88B8-B3A2840169F0}"/>
              </a:ext>
            </a:extLst>
          </p:cNvPr>
          <p:cNvSpPr/>
          <p:nvPr/>
        </p:nvSpPr>
        <p:spPr>
          <a:xfrm>
            <a:off x="1219200" y="5130374"/>
            <a:ext cx="9753600" cy="740267"/>
          </a:xfrm>
          <a:prstGeom prst="rect">
            <a:avLst/>
          </a:prstGeom>
        </p:spPr>
        <p:txBody>
          <a:bodyPr wrap="square">
            <a:spAutoFit/>
          </a:bodyPr>
          <a:lstStyle/>
          <a:p>
            <a:pPr algn="just">
              <a:lnSpc>
                <a:spcPct val="107000"/>
              </a:lnSpc>
              <a:spcAft>
                <a:spcPts val="800"/>
              </a:spcAft>
            </a:pPr>
            <a:r>
              <a:rPr lang="en-US" sz="2000" i="1" dirty="0">
                <a:solidFill>
                  <a:schemeClr val="bg1"/>
                </a:solidFill>
                <a:latin typeface="Book Antiqua" panose="02040602050305030304" pitchFamily="18" charset="0"/>
                <a:cs typeface="Times New Roman" panose="02020603050405020304" pitchFamily="18" charset="0"/>
              </a:rPr>
              <a:t>- The project aims at the implementing the existing algorithm and analyze the complexity of the same. Also, we intend to improve the existing algorithms.</a:t>
            </a:r>
          </a:p>
        </p:txBody>
      </p:sp>
    </p:spTree>
    <p:extLst>
      <p:ext uri="{BB962C8B-B14F-4D97-AF65-F5344CB8AC3E}">
        <p14:creationId xmlns:p14="http://schemas.microsoft.com/office/powerpoint/2010/main" val="2002982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42FE89-1F1A-4F30-AA46-8B248FCFC0D0}"/>
              </a:ext>
            </a:extLst>
          </p:cNvPr>
          <p:cNvSpPr/>
          <p:nvPr/>
        </p:nvSpPr>
        <p:spPr>
          <a:xfrm>
            <a:off x="2708892" y="450601"/>
            <a:ext cx="6606297" cy="597151"/>
          </a:xfrm>
          <a:prstGeom prst="rect">
            <a:avLst/>
          </a:prstGeom>
        </p:spPr>
        <p:txBody>
          <a:bodyPr wrap="none">
            <a:spAutoFit/>
          </a:bodyPr>
          <a:lstStyle/>
          <a:p>
            <a:pPr algn="ctr">
              <a:lnSpc>
                <a:spcPct val="107000"/>
              </a:lnSpc>
              <a:spcAft>
                <a:spcPts val="800"/>
              </a:spcAft>
            </a:pPr>
            <a:r>
              <a:rPr lang="en-US" sz="3200" b="1" u="sng" spc="50" dirty="0">
                <a:ln w="9525" cap="flat" cmpd="sng" algn="ctr">
                  <a:solidFill>
                    <a:srgbClr val="4472C4"/>
                  </a:solidFill>
                  <a:prstDash val="solid"/>
                  <a:round/>
                </a:ln>
                <a:solidFill>
                  <a:srgbClr val="FEFEFE"/>
                </a:solidFill>
                <a:effectLst>
                  <a:glow rad="38100">
                    <a:schemeClr val="accent1">
                      <a:alpha val="40000"/>
                    </a:schemeClr>
                  </a:glow>
                  <a:outerShdw blurRad="50800" dist="38100" dir="2700000" algn="tl">
                    <a:schemeClr val="bg1">
                      <a:lumMod val="65000"/>
                      <a:alpha val="25000"/>
                    </a:schemeClr>
                  </a:outerShdw>
                </a:effectLst>
                <a:latin typeface="Book Antiqua" panose="02040602050305030304" pitchFamily="18" charset="0"/>
                <a:ea typeface="Calibri" panose="020F0502020204030204" pitchFamily="34" charset="0"/>
                <a:cs typeface="Times New Roman" panose="02020603050405020304" pitchFamily="18" charset="0"/>
              </a:rPr>
              <a:t>Run-Length Encoding Technique</a:t>
            </a:r>
            <a:endParaRPr lang="en-US" sz="3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8E161381-BB1E-4A2E-A491-850E2DAC4925}"/>
              </a:ext>
            </a:extLst>
          </p:cNvPr>
          <p:cNvSpPr/>
          <p:nvPr/>
        </p:nvSpPr>
        <p:spPr>
          <a:xfrm>
            <a:off x="1163220" y="1418658"/>
            <a:ext cx="9928763" cy="1398909"/>
          </a:xfrm>
          <a:prstGeom prst="rect">
            <a:avLst/>
          </a:prstGeom>
        </p:spPr>
        <p:txBody>
          <a:bodyPr wrap="square">
            <a:spAutoFit/>
          </a:bodyPr>
          <a:lstStyle/>
          <a:p>
            <a:pPr algn="just">
              <a:lnSpc>
                <a:spcPct val="107000"/>
              </a:lnSpc>
              <a:spcAft>
                <a:spcPts val="800"/>
              </a:spcAft>
              <a:buClr>
                <a:schemeClr val="bg1"/>
              </a:buClr>
            </a:pPr>
            <a:r>
              <a:rPr lang="en-US" sz="2000" i="1" dirty="0">
                <a:solidFill>
                  <a:schemeClr val="bg1"/>
                </a:solidFill>
                <a:latin typeface="Book Antiqua" panose="02040602050305030304" pitchFamily="18" charset="0"/>
                <a:cs typeface="Times New Roman" panose="02020603050405020304" pitchFamily="18" charset="0"/>
              </a:rPr>
              <a:t>--Data often contains sequences of identical bytes. Replacing these repeated byte sequences with the number of occurrences, a reduction of data can be achieved. RLE basically compresses the data by reducing the physical size of a repeating string of characters. It is mainly used when the data contain sequences of identical bytes or data has less entropy.</a:t>
            </a:r>
          </a:p>
        </p:txBody>
      </p:sp>
      <p:sp>
        <p:nvSpPr>
          <p:cNvPr id="7" name="Rectangle 6">
            <a:extLst>
              <a:ext uri="{FF2B5EF4-FFF2-40B4-BE49-F238E27FC236}">
                <a16:creationId xmlns:a16="http://schemas.microsoft.com/office/drawing/2014/main" id="{36705C57-30E3-4FA8-8AD2-E3C66FEE0421}"/>
              </a:ext>
            </a:extLst>
          </p:cNvPr>
          <p:cNvSpPr/>
          <p:nvPr/>
        </p:nvSpPr>
        <p:spPr>
          <a:xfrm>
            <a:off x="1163219" y="3129285"/>
            <a:ext cx="9928763" cy="2467920"/>
          </a:xfrm>
          <a:prstGeom prst="rect">
            <a:avLst/>
          </a:prstGeom>
        </p:spPr>
        <p:txBody>
          <a:bodyPr wrap="square">
            <a:spAutoFit/>
          </a:bodyPr>
          <a:lstStyle/>
          <a:p>
            <a:pPr algn="just">
              <a:lnSpc>
                <a:spcPct val="107000"/>
              </a:lnSpc>
              <a:spcAft>
                <a:spcPts val="800"/>
              </a:spcAft>
              <a:buClr>
                <a:schemeClr val="bg1"/>
              </a:buClr>
            </a:pPr>
            <a:r>
              <a:rPr lang="en-US" sz="2000" i="1" dirty="0">
                <a:solidFill>
                  <a:schemeClr val="bg1"/>
                </a:solidFill>
                <a:latin typeface="Book Antiqua" panose="02040602050305030304" pitchFamily="18" charset="0"/>
                <a:cs typeface="Times New Roman" panose="02020603050405020304" pitchFamily="18" charset="0"/>
              </a:rPr>
              <a:t>--</a:t>
            </a:r>
            <a:r>
              <a:rPr lang="en-US" sz="2000" b="1" i="1" u="sng" dirty="0">
                <a:solidFill>
                  <a:schemeClr val="bg1"/>
                </a:solidFill>
                <a:latin typeface="Book Antiqua" panose="02040602050305030304" pitchFamily="18" charset="0"/>
                <a:cs typeface="Times New Roman" panose="02020603050405020304" pitchFamily="18" charset="0"/>
              </a:rPr>
              <a:t>Steps</a:t>
            </a:r>
          </a:p>
          <a:p>
            <a:pPr marL="457200" indent="-457200" algn="just">
              <a:lnSpc>
                <a:spcPct val="107000"/>
              </a:lnSpc>
              <a:spcAft>
                <a:spcPts val="800"/>
              </a:spcAft>
              <a:buClr>
                <a:schemeClr val="bg1"/>
              </a:buClr>
              <a:buFont typeface="+mj-lt"/>
              <a:buAutoNum type="arabicPeriod"/>
            </a:pPr>
            <a:r>
              <a:rPr lang="en-US" sz="2000" i="1" dirty="0">
                <a:solidFill>
                  <a:schemeClr val="bg1"/>
                </a:solidFill>
                <a:latin typeface="Book Antiqua" panose="02040602050305030304" pitchFamily="18" charset="0"/>
                <a:cs typeface="Times New Roman" panose="02020603050405020304" pitchFamily="18" charset="0"/>
              </a:rPr>
              <a:t> Pick the first character from source string.</a:t>
            </a:r>
          </a:p>
          <a:p>
            <a:pPr marL="457200" indent="-457200" algn="just">
              <a:lnSpc>
                <a:spcPct val="107000"/>
              </a:lnSpc>
              <a:spcAft>
                <a:spcPts val="800"/>
              </a:spcAft>
              <a:buClr>
                <a:schemeClr val="bg1"/>
              </a:buClr>
              <a:buFont typeface="+mj-lt"/>
              <a:buAutoNum type="arabicPeriod"/>
            </a:pPr>
            <a:r>
              <a:rPr lang="en-US" sz="2000" i="1" dirty="0">
                <a:solidFill>
                  <a:schemeClr val="bg1"/>
                </a:solidFill>
                <a:latin typeface="Book Antiqua" panose="02040602050305030304" pitchFamily="18" charset="0"/>
                <a:cs typeface="Times New Roman" panose="02020603050405020304" pitchFamily="18" charset="0"/>
              </a:rPr>
              <a:t> Append the picked character to the destination string.</a:t>
            </a:r>
          </a:p>
          <a:p>
            <a:pPr marL="457200" indent="-457200" algn="just">
              <a:lnSpc>
                <a:spcPct val="107000"/>
              </a:lnSpc>
              <a:spcAft>
                <a:spcPts val="800"/>
              </a:spcAft>
              <a:buClr>
                <a:schemeClr val="bg1"/>
              </a:buClr>
              <a:buFont typeface="+mj-lt"/>
              <a:buAutoNum type="arabicPeriod"/>
            </a:pPr>
            <a:r>
              <a:rPr lang="en-US" sz="2000" i="1" dirty="0">
                <a:solidFill>
                  <a:schemeClr val="bg1"/>
                </a:solidFill>
                <a:latin typeface="Book Antiqua" panose="02040602050305030304" pitchFamily="18" charset="0"/>
                <a:cs typeface="Times New Roman" panose="02020603050405020304" pitchFamily="18" charset="0"/>
              </a:rPr>
              <a:t> Count the number of subsequent occurrences of the picked character and append the      count to destination string.</a:t>
            </a:r>
          </a:p>
          <a:p>
            <a:pPr marL="457200" indent="-457200" algn="just">
              <a:lnSpc>
                <a:spcPct val="107000"/>
              </a:lnSpc>
              <a:spcAft>
                <a:spcPts val="800"/>
              </a:spcAft>
              <a:buClr>
                <a:schemeClr val="bg1"/>
              </a:buClr>
              <a:buFont typeface="+mj-lt"/>
              <a:buAutoNum type="arabicPeriod"/>
            </a:pPr>
            <a:r>
              <a:rPr lang="en-US" sz="2000" i="1" dirty="0">
                <a:solidFill>
                  <a:schemeClr val="bg1"/>
                </a:solidFill>
                <a:latin typeface="Book Antiqua" panose="02040602050305030304" pitchFamily="18" charset="0"/>
                <a:cs typeface="Times New Roman" panose="02020603050405020304" pitchFamily="18" charset="0"/>
              </a:rPr>
              <a:t> Pick the next character and repeat steps 2, 3 and 4 if end of string is NOT reached.</a:t>
            </a:r>
          </a:p>
        </p:txBody>
      </p:sp>
    </p:spTree>
    <p:extLst>
      <p:ext uri="{BB962C8B-B14F-4D97-AF65-F5344CB8AC3E}">
        <p14:creationId xmlns:p14="http://schemas.microsoft.com/office/powerpoint/2010/main" val="140521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A8A49F7-9F3A-4012-8112-70B491A195C8}"/>
              </a:ext>
            </a:extLst>
          </p:cNvPr>
          <p:cNvSpPr/>
          <p:nvPr/>
        </p:nvSpPr>
        <p:spPr>
          <a:xfrm>
            <a:off x="1187042" y="923478"/>
            <a:ext cx="4703554" cy="4298164"/>
          </a:xfrm>
          <a:prstGeom prst="rect">
            <a:avLst/>
          </a:prstGeom>
        </p:spPr>
        <p:txBody>
          <a:bodyPr wrap="square">
            <a:spAutoFit/>
          </a:bodyPr>
          <a:lstStyle/>
          <a:p>
            <a:pPr algn="just">
              <a:lnSpc>
                <a:spcPct val="107000"/>
              </a:lnSpc>
              <a:spcAft>
                <a:spcPts val="800"/>
              </a:spcAft>
              <a:buClr>
                <a:schemeClr val="bg1"/>
              </a:buClr>
            </a:pPr>
            <a:r>
              <a:rPr lang="en-US" sz="2000" i="1" dirty="0">
                <a:solidFill>
                  <a:schemeClr val="bg1"/>
                </a:solidFill>
                <a:latin typeface="Book Antiqua" panose="02040602050305030304" pitchFamily="18" charset="0"/>
                <a:cs typeface="Times New Roman" panose="02020603050405020304" pitchFamily="18" charset="0"/>
              </a:rPr>
              <a:t>--</a:t>
            </a:r>
            <a:r>
              <a:rPr lang="en-US" sz="2000" b="1" i="1" u="sng" dirty="0">
                <a:solidFill>
                  <a:schemeClr val="bg1"/>
                </a:solidFill>
                <a:latin typeface="Book Antiqua" panose="02040602050305030304" pitchFamily="18" charset="0"/>
                <a:cs typeface="Times New Roman" panose="02020603050405020304" pitchFamily="18" charset="0"/>
              </a:rPr>
              <a:t>Pseudocode</a:t>
            </a:r>
            <a:r>
              <a:rPr lang="en-US" sz="2000" i="1" dirty="0">
                <a:solidFill>
                  <a:schemeClr val="bg1"/>
                </a:solidFill>
                <a:latin typeface="Book Antiqua" panose="02040602050305030304" pitchFamily="18" charset="0"/>
                <a:cs typeface="Times New Roman" panose="02020603050405020304" pitchFamily="18" charset="0"/>
              </a:rPr>
              <a:t> : </a:t>
            </a:r>
          </a:p>
          <a:p>
            <a:pPr algn="just">
              <a:lnSpc>
                <a:spcPct val="107000"/>
              </a:lnSpc>
              <a:spcAft>
                <a:spcPts val="800"/>
              </a:spcAft>
              <a:buClr>
                <a:schemeClr val="bg1"/>
              </a:buClr>
            </a:pPr>
            <a:r>
              <a:rPr lang="en-US" sz="2000" i="1" dirty="0">
                <a:solidFill>
                  <a:schemeClr val="bg1"/>
                </a:solidFill>
                <a:latin typeface="Book Antiqua" panose="02040602050305030304" pitchFamily="18" charset="0"/>
                <a:cs typeface="Times New Roman" panose="02020603050405020304" pitchFamily="18" charset="0"/>
              </a:rPr>
              <a:t>Loop: count = 0</a:t>
            </a:r>
          </a:p>
          <a:p>
            <a:pPr algn="just">
              <a:lnSpc>
                <a:spcPct val="107000"/>
              </a:lnSpc>
              <a:spcAft>
                <a:spcPts val="800"/>
              </a:spcAft>
              <a:buClr>
                <a:schemeClr val="bg1"/>
              </a:buClr>
            </a:pPr>
            <a:r>
              <a:rPr lang="en-US" sz="2000" i="1" dirty="0">
                <a:solidFill>
                  <a:schemeClr val="bg1"/>
                </a:solidFill>
                <a:latin typeface="Book Antiqua" panose="02040602050305030304" pitchFamily="18" charset="0"/>
                <a:cs typeface="Times New Roman" panose="02020603050405020304" pitchFamily="18" charset="0"/>
              </a:rPr>
              <a:t>        REPEAT</a:t>
            </a:r>
          </a:p>
          <a:p>
            <a:pPr algn="just">
              <a:lnSpc>
                <a:spcPct val="107000"/>
              </a:lnSpc>
              <a:spcAft>
                <a:spcPts val="800"/>
              </a:spcAft>
              <a:buClr>
                <a:schemeClr val="bg1"/>
              </a:buClr>
            </a:pPr>
            <a:r>
              <a:rPr lang="en-US" sz="2000" i="1" dirty="0">
                <a:solidFill>
                  <a:schemeClr val="bg1"/>
                </a:solidFill>
                <a:latin typeface="Book Antiqua" panose="02040602050305030304" pitchFamily="18" charset="0"/>
                <a:cs typeface="Times New Roman" panose="02020603050405020304" pitchFamily="18" charset="0"/>
              </a:rPr>
              <a:t>          get next symbol</a:t>
            </a:r>
          </a:p>
          <a:p>
            <a:pPr algn="just">
              <a:lnSpc>
                <a:spcPct val="107000"/>
              </a:lnSpc>
              <a:spcAft>
                <a:spcPts val="800"/>
              </a:spcAft>
              <a:buClr>
                <a:schemeClr val="bg1"/>
              </a:buClr>
            </a:pPr>
            <a:r>
              <a:rPr lang="en-US" sz="2000" i="1" dirty="0">
                <a:solidFill>
                  <a:schemeClr val="bg1"/>
                </a:solidFill>
                <a:latin typeface="Book Antiqua" panose="02040602050305030304" pitchFamily="18" charset="0"/>
                <a:cs typeface="Times New Roman" panose="02020603050405020304" pitchFamily="18" charset="0"/>
              </a:rPr>
              <a:t>          count = count + 1</a:t>
            </a:r>
          </a:p>
          <a:p>
            <a:pPr algn="just">
              <a:lnSpc>
                <a:spcPct val="107000"/>
              </a:lnSpc>
              <a:spcAft>
                <a:spcPts val="800"/>
              </a:spcAft>
              <a:buClr>
                <a:schemeClr val="bg1"/>
              </a:buClr>
            </a:pPr>
            <a:r>
              <a:rPr lang="en-US" sz="2000" i="1" dirty="0">
                <a:solidFill>
                  <a:schemeClr val="bg1"/>
                </a:solidFill>
                <a:latin typeface="Book Antiqua" panose="02040602050305030304" pitchFamily="18" charset="0"/>
                <a:cs typeface="Times New Roman" panose="02020603050405020304" pitchFamily="18" charset="0"/>
              </a:rPr>
              <a:t>        UNTIL (symbol unequal to next one)</a:t>
            </a:r>
          </a:p>
          <a:p>
            <a:pPr algn="just">
              <a:lnSpc>
                <a:spcPct val="107000"/>
              </a:lnSpc>
              <a:spcAft>
                <a:spcPts val="800"/>
              </a:spcAft>
              <a:buClr>
                <a:schemeClr val="bg1"/>
              </a:buClr>
            </a:pPr>
            <a:r>
              <a:rPr lang="en-US" sz="2000" i="1" dirty="0">
                <a:solidFill>
                  <a:schemeClr val="bg1"/>
                </a:solidFill>
                <a:latin typeface="Book Antiqua" panose="02040602050305030304" pitchFamily="18" charset="0"/>
                <a:cs typeface="Times New Roman" panose="02020603050405020304" pitchFamily="18" charset="0"/>
              </a:rPr>
              <a:t>	output symbol</a:t>
            </a:r>
          </a:p>
          <a:p>
            <a:pPr algn="just">
              <a:lnSpc>
                <a:spcPct val="107000"/>
              </a:lnSpc>
              <a:spcAft>
                <a:spcPts val="800"/>
              </a:spcAft>
              <a:buClr>
                <a:schemeClr val="bg1"/>
              </a:buClr>
            </a:pPr>
            <a:r>
              <a:rPr lang="en-US" sz="2000" i="1" dirty="0">
                <a:solidFill>
                  <a:schemeClr val="bg1"/>
                </a:solidFill>
                <a:latin typeface="Book Antiqua" panose="02040602050305030304" pitchFamily="18" charset="0"/>
                <a:cs typeface="Times New Roman" panose="02020603050405020304" pitchFamily="18" charset="0"/>
              </a:rPr>
              <a:t>        IF count &gt; 1</a:t>
            </a:r>
          </a:p>
          <a:p>
            <a:pPr algn="just">
              <a:lnSpc>
                <a:spcPct val="107000"/>
              </a:lnSpc>
              <a:spcAft>
                <a:spcPts val="800"/>
              </a:spcAft>
              <a:buClr>
                <a:schemeClr val="bg1"/>
              </a:buClr>
            </a:pPr>
            <a:r>
              <a:rPr lang="en-US" sz="2000" i="1" dirty="0">
                <a:solidFill>
                  <a:schemeClr val="bg1"/>
                </a:solidFill>
                <a:latin typeface="Book Antiqua" panose="02040602050305030304" pitchFamily="18" charset="0"/>
                <a:cs typeface="Times New Roman" panose="02020603050405020304" pitchFamily="18" charset="0"/>
              </a:rPr>
              <a:t>              output count</a:t>
            </a:r>
          </a:p>
          <a:p>
            <a:pPr algn="just">
              <a:lnSpc>
                <a:spcPct val="107000"/>
              </a:lnSpc>
              <a:spcAft>
                <a:spcPts val="800"/>
              </a:spcAft>
              <a:buClr>
                <a:schemeClr val="bg1"/>
              </a:buClr>
            </a:pPr>
            <a:r>
              <a:rPr lang="en-US" sz="2000" i="1" dirty="0">
                <a:solidFill>
                  <a:schemeClr val="bg1"/>
                </a:solidFill>
                <a:latin typeface="Book Antiqua" panose="02040602050305030304" pitchFamily="18" charset="0"/>
                <a:cs typeface="Times New Roman" panose="02020603050405020304" pitchFamily="18" charset="0"/>
              </a:rPr>
              <a:t>        GOTO Loop</a:t>
            </a:r>
          </a:p>
        </p:txBody>
      </p:sp>
      <p:sp>
        <p:nvSpPr>
          <p:cNvPr id="5" name="Rectangle 4">
            <a:extLst>
              <a:ext uri="{FF2B5EF4-FFF2-40B4-BE49-F238E27FC236}">
                <a16:creationId xmlns:a16="http://schemas.microsoft.com/office/drawing/2014/main" id="{44C664F6-8CA5-4608-827B-9FFBF48AF60E}"/>
              </a:ext>
            </a:extLst>
          </p:cNvPr>
          <p:cNvSpPr/>
          <p:nvPr/>
        </p:nvSpPr>
        <p:spPr>
          <a:xfrm>
            <a:off x="6908628" y="1000507"/>
            <a:ext cx="4490534" cy="1209947"/>
          </a:xfrm>
          <a:prstGeom prst="rect">
            <a:avLst/>
          </a:prstGeom>
        </p:spPr>
        <p:txBody>
          <a:bodyPr wrap="square">
            <a:spAutoFit/>
          </a:bodyPr>
          <a:lstStyle/>
          <a:p>
            <a:pPr algn="just">
              <a:lnSpc>
                <a:spcPct val="107000"/>
              </a:lnSpc>
              <a:spcAft>
                <a:spcPts val="800"/>
              </a:spcAft>
              <a:buClr>
                <a:schemeClr val="bg1"/>
              </a:buClr>
            </a:pPr>
            <a:r>
              <a:rPr lang="en-US" sz="2000" i="1" dirty="0">
                <a:solidFill>
                  <a:schemeClr val="bg1"/>
                </a:solidFill>
                <a:latin typeface="Book Antiqua" panose="02040602050305030304" pitchFamily="18" charset="0"/>
                <a:cs typeface="Times New Roman" panose="02020603050405020304" pitchFamily="18" charset="0"/>
              </a:rPr>
              <a:t>--</a:t>
            </a:r>
            <a:r>
              <a:rPr lang="en-US" sz="2000" b="1" i="1" u="sng" dirty="0">
                <a:solidFill>
                  <a:schemeClr val="bg1"/>
                </a:solidFill>
                <a:latin typeface="Book Antiqua" panose="02040602050305030304" pitchFamily="18" charset="0"/>
                <a:cs typeface="Times New Roman" panose="02020603050405020304" pitchFamily="18" charset="0"/>
              </a:rPr>
              <a:t>Complexity Analysis </a:t>
            </a:r>
            <a:r>
              <a:rPr lang="en-US" sz="2000" i="1" dirty="0">
                <a:solidFill>
                  <a:schemeClr val="bg1"/>
                </a:solidFill>
                <a:latin typeface="Book Antiqua" panose="02040602050305030304" pitchFamily="18" charset="0"/>
                <a:cs typeface="Times New Roman" panose="02020603050405020304" pitchFamily="18" charset="0"/>
              </a:rPr>
              <a:t>: </a:t>
            </a:r>
          </a:p>
          <a:p>
            <a:pPr algn="just">
              <a:lnSpc>
                <a:spcPct val="107000"/>
              </a:lnSpc>
              <a:spcAft>
                <a:spcPts val="800"/>
              </a:spcAft>
              <a:buClr>
                <a:schemeClr val="bg1"/>
              </a:buClr>
            </a:pPr>
            <a:r>
              <a:rPr lang="en-US" sz="1800" i="1" dirty="0">
                <a:solidFill>
                  <a:schemeClr val="bg1"/>
                </a:solidFill>
                <a:latin typeface="Book Antiqua" panose="02040602050305030304" pitchFamily="18" charset="0"/>
                <a:cs typeface="Times New Roman" panose="02020603050405020304" pitchFamily="18" charset="0"/>
              </a:rPr>
              <a:t>O(n)</a:t>
            </a:r>
          </a:p>
          <a:p>
            <a:pPr algn="just">
              <a:lnSpc>
                <a:spcPct val="107000"/>
              </a:lnSpc>
              <a:spcAft>
                <a:spcPts val="800"/>
              </a:spcAft>
              <a:buClr>
                <a:schemeClr val="bg1"/>
              </a:buClr>
            </a:pPr>
            <a:r>
              <a:rPr lang="en-US" sz="1800" i="1" dirty="0">
                <a:solidFill>
                  <a:schemeClr val="bg1"/>
                </a:solidFill>
                <a:latin typeface="Book Antiqua" panose="02040602050305030304" pitchFamily="18" charset="0"/>
                <a:cs typeface="Times New Roman" panose="02020603050405020304" pitchFamily="18" charset="0"/>
              </a:rPr>
              <a:t>where n: length of the input text</a:t>
            </a:r>
          </a:p>
        </p:txBody>
      </p:sp>
      <p:sp>
        <p:nvSpPr>
          <p:cNvPr id="7" name="Rectangle 6">
            <a:extLst>
              <a:ext uri="{FF2B5EF4-FFF2-40B4-BE49-F238E27FC236}">
                <a16:creationId xmlns:a16="http://schemas.microsoft.com/office/drawing/2014/main" id="{9EBA8907-FBD3-491B-A8DD-B9E63F269B93}"/>
              </a:ext>
            </a:extLst>
          </p:cNvPr>
          <p:cNvSpPr/>
          <p:nvPr/>
        </p:nvSpPr>
        <p:spPr>
          <a:xfrm>
            <a:off x="6908628" y="2748442"/>
            <a:ext cx="4490534" cy="1209947"/>
          </a:xfrm>
          <a:prstGeom prst="rect">
            <a:avLst/>
          </a:prstGeom>
        </p:spPr>
        <p:txBody>
          <a:bodyPr wrap="square">
            <a:spAutoFit/>
          </a:bodyPr>
          <a:lstStyle/>
          <a:p>
            <a:pPr algn="just">
              <a:lnSpc>
                <a:spcPct val="107000"/>
              </a:lnSpc>
              <a:spcAft>
                <a:spcPts val="800"/>
              </a:spcAft>
              <a:buClr>
                <a:schemeClr val="bg1"/>
              </a:buClr>
            </a:pPr>
            <a:r>
              <a:rPr lang="en-US" sz="2000" i="1" dirty="0">
                <a:solidFill>
                  <a:schemeClr val="bg1"/>
                </a:solidFill>
                <a:latin typeface="Book Antiqua" panose="02040602050305030304" pitchFamily="18" charset="0"/>
                <a:cs typeface="Times New Roman" panose="02020603050405020304" pitchFamily="18" charset="0"/>
              </a:rPr>
              <a:t>--</a:t>
            </a:r>
            <a:r>
              <a:rPr lang="en-US" sz="2000" b="1" i="1" u="sng" dirty="0">
                <a:solidFill>
                  <a:schemeClr val="bg1"/>
                </a:solidFill>
                <a:latin typeface="Book Antiqua" panose="02040602050305030304" pitchFamily="18" charset="0"/>
                <a:cs typeface="Times New Roman" panose="02020603050405020304" pitchFamily="18" charset="0"/>
              </a:rPr>
              <a:t>Example </a:t>
            </a:r>
            <a:r>
              <a:rPr lang="en-US" sz="2000" i="1" dirty="0">
                <a:solidFill>
                  <a:schemeClr val="bg1"/>
                </a:solidFill>
                <a:latin typeface="Book Antiqua" panose="02040602050305030304" pitchFamily="18" charset="0"/>
                <a:cs typeface="Times New Roman" panose="02020603050405020304" pitchFamily="18" charset="0"/>
              </a:rPr>
              <a:t>: </a:t>
            </a:r>
          </a:p>
          <a:p>
            <a:pPr algn="just">
              <a:lnSpc>
                <a:spcPct val="107000"/>
              </a:lnSpc>
              <a:spcAft>
                <a:spcPts val="800"/>
              </a:spcAft>
              <a:buClr>
                <a:schemeClr val="bg1"/>
              </a:buClr>
            </a:pPr>
            <a:r>
              <a:rPr lang="en-US" sz="1800" i="1" dirty="0">
                <a:solidFill>
                  <a:schemeClr val="bg1"/>
                </a:solidFill>
                <a:latin typeface="Book Antiqua" panose="02040602050305030304" pitchFamily="18" charset="0"/>
                <a:cs typeface="Times New Roman" panose="02020603050405020304" pitchFamily="18" charset="0"/>
              </a:rPr>
              <a:t>Input : </a:t>
            </a:r>
            <a:r>
              <a:rPr lang="en-US" sz="1800" i="1" dirty="0" err="1">
                <a:solidFill>
                  <a:schemeClr val="bg1"/>
                </a:solidFill>
                <a:latin typeface="Book Antiqua" panose="02040602050305030304" pitchFamily="18" charset="0"/>
                <a:cs typeface="Times New Roman" panose="02020603050405020304" pitchFamily="18" charset="0"/>
              </a:rPr>
              <a:t>wwwwaaadexxxxxx</a:t>
            </a:r>
            <a:endParaRPr lang="en-US" sz="1800" i="1" dirty="0">
              <a:solidFill>
                <a:schemeClr val="bg1"/>
              </a:solidFill>
              <a:latin typeface="Book Antiqua" panose="02040602050305030304" pitchFamily="18" charset="0"/>
              <a:cs typeface="Times New Roman" panose="02020603050405020304" pitchFamily="18" charset="0"/>
            </a:endParaRPr>
          </a:p>
          <a:p>
            <a:pPr algn="just">
              <a:lnSpc>
                <a:spcPct val="107000"/>
              </a:lnSpc>
              <a:spcAft>
                <a:spcPts val="800"/>
              </a:spcAft>
              <a:buClr>
                <a:schemeClr val="bg1"/>
              </a:buClr>
            </a:pPr>
            <a:r>
              <a:rPr lang="en-US" sz="1800" i="1" dirty="0">
                <a:solidFill>
                  <a:schemeClr val="bg1"/>
                </a:solidFill>
                <a:latin typeface="Book Antiqua" panose="02040602050305030304" pitchFamily="18" charset="0"/>
                <a:cs typeface="Times New Roman" panose="02020603050405020304" pitchFamily="18" charset="0"/>
              </a:rPr>
              <a:t>Output : w4a3dex6</a:t>
            </a:r>
          </a:p>
        </p:txBody>
      </p:sp>
      <p:sp>
        <p:nvSpPr>
          <p:cNvPr id="8" name="Rectangle 7">
            <a:extLst>
              <a:ext uri="{FF2B5EF4-FFF2-40B4-BE49-F238E27FC236}">
                <a16:creationId xmlns:a16="http://schemas.microsoft.com/office/drawing/2014/main" id="{B89B544B-7CBE-4A90-A660-0709FE4DB4FC}"/>
              </a:ext>
            </a:extLst>
          </p:cNvPr>
          <p:cNvSpPr/>
          <p:nvPr/>
        </p:nvSpPr>
        <p:spPr>
          <a:xfrm>
            <a:off x="6908628" y="4323593"/>
            <a:ext cx="3112450" cy="810991"/>
          </a:xfrm>
          <a:prstGeom prst="rect">
            <a:avLst/>
          </a:prstGeom>
        </p:spPr>
        <p:txBody>
          <a:bodyPr wrap="square">
            <a:spAutoFit/>
          </a:bodyPr>
          <a:lstStyle/>
          <a:p>
            <a:pPr algn="just">
              <a:lnSpc>
                <a:spcPct val="107000"/>
              </a:lnSpc>
              <a:spcAft>
                <a:spcPts val="800"/>
              </a:spcAft>
              <a:buClr>
                <a:schemeClr val="bg1"/>
              </a:buClr>
            </a:pPr>
            <a:r>
              <a:rPr lang="en-US" sz="2000" i="1" dirty="0">
                <a:solidFill>
                  <a:schemeClr val="bg1"/>
                </a:solidFill>
                <a:latin typeface="Book Antiqua" panose="02040602050305030304" pitchFamily="18" charset="0"/>
                <a:cs typeface="Times New Roman" panose="02020603050405020304" pitchFamily="18" charset="0"/>
              </a:rPr>
              <a:t>--</a:t>
            </a:r>
            <a:r>
              <a:rPr lang="en-US" sz="2000" b="1" i="1" u="sng" dirty="0">
                <a:solidFill>
                  <a:schemeClr val="bg1"/>
                </a:solidFill>
                <a:latin typeface="Book Antiqua" panose="02040602050305030304" pitchFamily="18" charset="0"/>
                <a:cs typeface="Times New Roman" panose="02020603050405020304" pitchFamily="18" charset="0"/>
              </a:rPr>
              <a:t>C++ code</a:t>
            </a:r>
            <a:r>
              <a:rPr lang="en-US" sz="2000" i="1" dirty="0">
                <a:solidFill>
                  <a:schemeClr val="bg1"/>
                </a:solidFill>
                <a:latin typeface="Book Antiqua" panose="02040602050305030304" pitchFamily="18" charset="0"/>
                <a:cs typeface="Times New Roman" panose="02020603050405020304" pitchFamily="18" charset="0"/>
              </a:rPr>
              <a:t> : </a:t>
            </a:r>
          </a:p>
          <a:p>
            <a:pPr algn="just">
              <a:lnSpc>
                <a:spcPct val="107000"/>
              </a:lnSpc>
              <a:spcAft>
                <a:spcPts val="800"/>
              </a:spcAft>
              <a:buClr>
                <a:schemeClr val="bg1"/>
              </a:buClr>
            </a:pPr>
            <a:r>
              <a:rPr lang="en-US" sz="1800" i="1" dirty="0">
                <a:solidFill>
                  <a:schemeClr val="bg1"/>
                </a:solidFill>
                <a:latin typeface="Book Antiqua" panose="02040602050305030304" pitchFamily="18" charset="0"/>
                <a:cs typeface="Times New Roman" panose="02020603050405020304" pitchFamily="18" charset="0"/>
                <a:hlinkClick r:id="rId2" action="ppaction://hlinkfile">
                  <a:extLst>
                    <a:ext uri="{A12FA001-AC4F-418D-AE19-62706E023703}">
                      <ahyp:hlinkClr xmlns:ahyp="http://schemas.microsoft.com/office/drawing/2018/hyperlinkcolor" val="tx"/>
                    </a:ext>
                  </a:extLst>
                </a:hlinkClick>
              </a:rPr>
              <a:t>Run length\Run length.cpp</a:t>
            </a:r>
            <a:endParaRPr lang="en-US" sz="1800" i="1" dirty="0">
              <a:solidFill>
                <a:schemeClr val="bg1"/>
              </a:solidFill>
              <a:latin typeface="Book Antiqua" panose="02040602050305030304" pitchFamily="18" charset="0"/>
              <a:cs typeface="Times New Roman" panose="02020603050405020304" pitchFamily="18" charset="0"/>
            </a:endParaRPr>
          </a:p>
        </p:txBody>
      </p:sp>
    </p:spTree>
    <p:extLst>
      <p:ext uri="{BB962C8B-B14F-4D97-AF65-F5344CB8AC3E}">
        <p14:creationId xmlns:p14="http://schemas.microsoft.com/office/powerpoint/2010/main" val="3231607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42FE89-1F1A-4F30-AA46-8B248FCFC0D0}"/>
              </a:ext>
            </a:extLst>
          </p:cNvPr>
          <p:cNvSpPr/>
          <p:nvPr/>
        </p:nvSpPr>
        <p:spPr>
          <a:xfrm>
            <a:off x="4860925" y="450601"/>
            <a:ext cx="2302233" cy="597151"/>
          </a:xfrm>
          <a:prstGeom prst="rect">
            <a:avLst/>
          </a:prstGeom>
        </p:spPr>
        <p:txBody>
          <a:bodyPr wrap="none">
            <a:spAutoFit/>
          </a:bodyPr>
          <a:lstStyle/>
          <a:p>
            <a:pPr algn="ctr">
              <a:lnSpc>
                <a:spcPct val="107000"/>
              </a:lnSpc>
              <a:spcAft>
                <a:spcPts val="800"/>
              </a:spcAft>
            </a:pPr>
            <a:r>
              <a:rPr lang="en-US" sz="3200" b="1" u="sng" spc="50" dirty="0">
                <a:ln w="9525" cap="flat" cmpd="sng" algn="ctr">
                  <a:solidFill>
                    <a:srgbClr val="4472C4"/>
                  </a:solidFill>
                  <a:prstDash val="solid"/>
                  <a:round/>
                </a:ln>
                <a:solidFill>
                  <a:srgbClr val="FEFEFE"/>
                </a:solidFill>
                <a:effectLst>
                  <a:glow rad="38100">
                    <a:schemeClr val="accent1">
                      <a:alpha val="40000"/>
                    </a:schemeClr>
                  </a:glow>
                  <a:outerShdw blurRad="50800" dist="38100" dir="2700000" algn="tl">
                    <a:schemeClr val="bg1">
                      <a:lumMod val="65000"/>
                      <a:alpha val="25000"/>
                    </a:schemeClr>
                  </a:outerShdw>
                </a:effectLst>
                <a:latin typeface="Book Antiqua" panose="02040602050305030304" pitchFamily="18" charset="0"/>
                <a:ea typeface="Calibri" panose="020F0502020204030204" pitchFamily="34" charset="0"/>
                <a:cs typeface="Times New Roman" panose="02020603050405020304" pitchFamily="18" charset="0"/>
              </a:rPr>
              <a:t>References</a:t>
            </a:r>
            <a:endParaRPr lang="en-US" sz="3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8E161381-BB1E-4A2E-A491-850E2DAC4925}"/>
              </a:ext>
            </a:extLst>
          </p:cNvPr>
          <p:cNvSpPr/>
          <p:nvPr/>
        </p:nvSpPr>
        <p:spPr>
          <a:xfrm>
            <a:off x="1163220" y="1903850"/>
            <a:ext cx="9928763" cy="3002425"/>
          </a:xfrm>
          <a:prstGeom prst="rect">
            <a:avLst/>
          </a:prstGeom>
        </p:spPr>
        <p:txBody>
          <a:bodyPr wrap="square">
            <a:spAutoFit/>
          </a:bodyPr>
          <a:lstStyle/>
          <a:p>
            <a:pPr marL="342900" indent="-342900" algn="just">
              <a:lnSpc>
                <a:spcPct val="107000"/>
              </a:lnSpc>
              <a:spcAft>
                <a:spcPts val="800"/>
              </a:spcAft>
              <a:buClr>
                <a:schemeClr val="bg1"/>
              </a:buClr>
              <a:buFont typeface="Arial" panose="020B0604020202020204" pitchFamily="34" charset="0"/>
              <a:buChar char="•"/>
            </a:pPr>
            <a:r>
              <a:rPr lang="en-US" sz="2000" i="1" dirty="0">
                <a:solidFill>
                  <a:schemeClr val="bg1"/>
                </a:solidFill>
                <a:latin typeface="Book Antiqua" panose="02040602050305030304" pitchFamily="18" charset="0"/>
                <a:cs typeface="Times New Roman" panose="02020603050405020304" pitchFamily="18" charset="0"/>
              </a:rPr>
              <a:t>https://ieeexplore.ieee.org/document/6824486</a:t>
            </a:r>
          </a:p>
          <a:p>
            <a:pPr marL="342900" indent="-342900" algn="just">
              <a:lnSpc>
                <a:spcPct val="107000"/>
              </a:lnSpc>
              <a:spcAft>
                <a:spcPts val="800"/>
              </a:spcAft>
              <a:buClr>
                <a:schemeClr val="bg1"/>
              </a:buClr>
              <a:buFont typeface="Arial" panose="020B0604020202020204" pitchFamily="34" charset="0"/>
              <a:buChar char="•"/>
            </a:pPr>
            <a:r>
              <a:rPr lang="en-US" sz="2000" i="1" dirty="0">
                <a:solidFill>
                  <a:schemeClr val="bg1"/>
                </a:solidFill>
                <a:latin typeface="Book Antiqua" panose="02040602050305030304" pitchFamily="18" charset="0"/>
                <a:cs typeface="Times New Roman" panose="02020603050405020304" pitchFamily="18" charset="0"/>
              </a:rPr>
              <a:t>https://www.ripublication.com/irph/ijict_spl/07_ijictv3n3spl.pdf</a:t>
            </a:r>
          </a:p>
          <a:p>
            <a:pPr marL="342900" indent="-342900" algn="just">
              <a:lnSpc>
                <a:spcPct val="107000"/>
              </a:lnSpc>
              <a:spcAft>
                <a:spcPts val="800"/>
              </a:spcAft>
              <a:buClr>
                <a:schemeClr val="bg1"/>
              </a:buClr>
              <a:buFont typeface="Arial" panose="020B0604020202020204" pitchFamily="34" charset="0"/>
              <a:buChar char="•"/>
            </a:pPr>
            <a:r>
              <a:rPr lang="en-US" sz="2000" i="1" dirty="0">
                <a:solidFill>
                  <a:schemeClr val="bg1"/>
                </a:solidFill>
                <a:latin typeface="Book Antiqua" panose="02040602050305030304" pitchFamily="18" charset="0"/>
                <a:cs typeface="Times New Roman" panose="02020603050405020304" pitchFamily="18" charset="0"/>
              </a:rPr>
              <a:t>http://www.ijirst.org/articles/IJIRSTV4I1078.pdf</a:t>
            </a:r>
          </a:p>
          <a:p>
            <a:pPr marL="342900" indent="-342900" algn="just">
              <a:lnSpc>
                <a:spcPct val="107000"/>
              </a:lnSpc>
              <a:spcAft>
                <a:spcPts val="800"/>
              </a:spcAft>
              <a:buClr>
                <a:schemeClr val="bg1"/>
              </a:buClr>
              <a:buFont typeface="Arial" panose="020B0604020202020204" pitchFamily="34" charset="0"/>
              <a:buChar char="•"/>
            </a:pPr>
            <a:r>
              <a:rPr lang="en-US" sz="2000" i="1" dirty="0">
                <a:solidFill>
                  <a:schemeClr val="bg1"/>
                </a:solidFill>
                <a:latin typeface="Book Antiqua" panose="02040602050305030304" pitchFamily="18" charset="0"/>
                <a:cs typeface="Times New Roman" panose="02020603050405020304" pitchFamily="18" charset="0"/>
              </a:rPr>
              <a:t>http://www.stringology.org/DataCompression/sf/index_en.html</a:t>
            </a:r>
          </a:p>
          <a:p>
            <a:pPr marL="342900" indent="-342900" algn="just">
              <a:lnSpc>
                <a:spcPct val="107000"/>
              </a:lnSpc>
              <a:spcAft>
                <a:spcPts val="800"/>
              </a:spcAft>
              <a:buClr>
                <a:schemeClr val="bg1"/>
              </a:buClr>
              <a:buFont typeface="Arial" panose="020B0604020202020204" pitchFamily="34" charset="0"/>
              <a:buChar char="•"/>
            </a:pPr>
            <a:r>
              <a:rPr lang="en-US" sz="2000" i="1" dirty="0">
                <a:solidFill>
                  <a:schemeClr val="bg1"/>
                </a:solidFill>
                <a:latin typeface="Book Antiqua" panose="02040602050305030304" pitchFamily="18" charset="0"/>
                <a:cs typeface="Times New Roman" panose="02020603050405020304" pitchFamily="18" charset="0"/>
              </a:rPr>
              <a:t>https://www.cse.iitk.ac.in/users/satyadev/sp14/chap5.pdf</a:t>
            </a:r>
          </a:p>
          <a:p>
            <a:pPr marL="342900" indent="-342900" algn="just">
              <a:lnSpc>
                <a:spcPct val="107000"/>
              </a:lnSpc>
              <a:spcAft>
                <a:spcPts val="800"/>
              </a:spcAft>
              <a:buClr>
                <a:schemeClr val="bg1"/>
              </a:buClr>
              <a:buFont typeface="Arial" panose="020B0604020202020204" pitchFamily="34" charset="0"/>
              <a:buChar char="•"/>
            </a:pPr>
            <a:r>
              <a:rPr lang="en-US" sz="2000" i="1" dirty="0">
                <a:solidFill>
                  <a:schemeClr val="bg1"/>
                </a:solidFill>
                <a:latin typeface="Book Antiqua" panose="02040602050305030304" pitchFamily="18" charset="0"/>
                <a:cs typeface="Times New Roman" panose="02020603050405020304" pitchFamily="18" charset="0"/>
              </a:rPr>
              <a:t>GeeksForGeeks</a:t>
            </a:r>
          </a:p>
          <a:p>
            <a:pPr marL="342900" indent="-342900" algn="just">
              <a:lnSpc>
                <a:spcPct val="107000"/>
              </a:lnSpc>
              <a:spcAft>
                <a:spcPts val="800"/>
              </a:spcAft>
              <a:buClr>
                <a:schemeClr val="bg1"/>
              </a:buClr>
              <a:buFont typeface="Arial" panose="020B0604020202020204" pitchFamily="34" charset="0"/>
              <a:buChar char="•"/>
            </a:pPr>
            <a:r>
              <a:rPr lang="en-US" sz="2000" i="1" dirty="0">
                <a:solidFill>
                  <a:schemeClr val="bg1"/>
                </a:solidFill>
                <a:latin typeface="Book Antiqua" panose="02040602050305030304" pitchFamily="18" charset="0"/>
                <a:cs typeface="Times New Roman" panose="02020603050405020304" pitchFamily="18" charset="0"/>
              </a:rPr>
              <a:t>Wikipedia</a:t>
            </a:r>
          </a:p>
        </p:txBody>
      </p:sp>
    </p:spTree>
    <p:extLst>
      <p:ext uri="{BB962C8B-B14F-4D97-AF65-F5344CB8AC3E}">
        <p14:creationId xmlns:p14="http://schemas.microsoft.com/office/powerpoint/2010/main" val="3022787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42FE89-1F1A-4F30-AA46-8B248FCFC0D0}"/>
              </a:ext>
            </a:extLst>
          </p:cNvPr>
          <p:cNvSpPr/>
          <p:nvPr/>
        </p:nvSpPr>
        <p:spPr>
          <a:xfrm>
            <a:off x="4408150" y="463907"/>
            <a:ext cx="2629246" cy="597151"/>
          </a:xfrm>
          <a:prstGeom prst="rect">
            <a:avLst/>
          </a:prstGeom>
        </p:spPr>
        <p:txBody>
          <a:bodyPr wrap="none">
            <a:spAutoFit/>
          </a:bodyPr>
          <a:lstStyle/>
          <a:p>
            <a:pPr algn="ctr">
              <a:lnSpc>
                <a:spcPct val="107000"/>
              </a:lnSpc>
              <a:spcAft>
                <a:spcPts val="800"/>
              </a:spcAft>
            </a:pPr>
            <a:r>
              <a:rPr lang="en-US" sz="3200" b="1" u="sng" spc="50" dirty="0">
                <a:ln w="9525" cap="flat" cmpd="sng" algn="ctr">
                  <a:solidFill>
                    <a:srgbClr val="4472C4"/>
                  </a:solidFill>
                  <a:prstDash val="solid"/>
                  <a:round/>
                </a:ln>
                <a:solidFill>
                  <a:srgbClr val="FEFEFE"/>
                </a:solidFill>
                <a:effectLst>
                  <a:glow rad="38100">
                    <a:schemeClr val="accent1">
                      <a:alpha val="40000"/>
                    </a:schemeClr>
                  </a:glow>
                  <a:outerShdw blurRad="50800" dist="38100" dir="2700000" algn="tl">
                    <a:schemeClr val="bg1">
                      <a:lumMod val="65000"/>
                      <a:alpha val="25000"/>
                    </a:schemeClr>
                  </a:outerShdw>
                </a:effectLst>
                <a:latin typeface="Book Antiqua" panose="02040602050305030304" pitchFamily="18" charset="0"/>
                <a:ea typeface="Calibri" panose="020F0502020204030204" pitchFamily="34" charset="0"/>
                <a:cs typeface="Times New Roman" panose="02020603050405020304" pitchFamily="18" charset="0"/>
              </a:rPr>
              <a:t>Introduction</a:t>
            </a:r>
            <a:endParaRPr lang="en-US" sz="3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8E161381-BB1E-4A2E-A491-850E2DAC4925}"/>
              </a:ext>
            </a:extLst>
          </p:cNvPr>
          <p:cNvSpPr/>
          <p:nvPr/>
        </p:nvSpPr>
        <p:spPr>
          <a:xfrm>
            <a:off x="1217084" y="1575411"/>
            <a:ext cx="9753600" cy="4238661"/>
          </a:xfrm>
          <a:prstGeom prst="rect">
            <a:avLst/>
          </a:prstGeom>
        </p:spPr>
        <p:txBody>
          <a:bodyPr wrap="square">
            <a:spAutoFit/>
          </a:bodyPr>
          <a:lstStyle/>
          <a:p>
            <a:pPr algn="just">
              <a:lnSpc>
                <a:spcPct val="107000"/>
              </a:lnSpc>
              <a:spcAft>
                <a:spcPts val="800"/>
              </a:spcAft>
            </a:pPr>
            <a:r>
              <a:rPr lang="en-US" sz="2000" i="1" dirty="0">
                <a:solidFill>
                  <a:schemeClr val="bg1"/>
                </a:solidFill>
                <a:latin typeface="Book Antiqua" panose="02040602050305030304" pitchFamily="18" charset="0"/>
                <a:cs typeface="Times New Roman" panose="02020603050405020304" pitchFamily="18" charset="0"/>
              </a:rPr>
              <a:t>Data compression is a process by which a file (Text, Audio, and Video) can be compressed, such that the original file may be fully recovered without any loss of actual information. This process may be useful if one wants to save the storage space. The exchanging of compressed file over internet is very easy as they can be uploaded or downloaded much faster. Data compression has important application in the area of file storage and distributed system. </a:t>
            </a:r>
          </a:p>
          <a:p>
            <a:pPr algn="just">
              <a:lnSpc>
                <a:spcPct val="107000"/>
              </a:lnSpc>
              <a:spcAft>
                <a:spcPts val="800"/>
              </a:spcAft>
            </a:pPr>
            <a:endParaRPr lang="en-US" sz="2000" i="1" dirty="0">
              <a:solidFill>
                <a:schemeClr val="bg1"/>
              </a:solidFill>
              <a:latin typeface="Book Antiqua" panose="02040602050305030304" pitchFamily="18" charset="0"/>
              <a:cs typeface="Times New Roman" panose="02020603050405020304" pitchFamily="18" charset="0"/>
            </a:endParaRPr>
          </a:p>
          <a:p>
            <a:pPr algn="just">
              <a:lnSpc>
                <a:spcPct val="107000"/>
              </a:lnSpc>
              <a:spcAft>
                <a:spcPts val="800"/>
              </a:spcAft>
            </a:pPr>
            <a:r>
              <a:rPr lang="en-US" sz="2000" i="1" dirty="0">
                <a:solidFill>
                  <a:schemeClr val="bg1"/>
                </a:solidFill>
                <a:latin typeface="Book Antiqua" panose="02040602050305030304" pitchFamily="18" charset="0"/>
                <a:cs typeface="Times New Roman" panose="02020603050405020304" pitchFamily="18" charset="0"/>
              </a:rPr>
              <a:t>In short, Data Compression is the process of encoding data to fewer bits than the original representation so that it takes less storage space and less transmission time while communicating over a network. Data Compression is possible because most of the real-world data is very redundant. A compression program is used to convert data from an easy-to-use format to one optimized for compactness. Likewise, an uncompressing program returns the information to its original form.</a:t>
            </a:r>
          </a:p>
        </p:txBody>
      </p:sp>
    </p:spTree>
    <p:extLst>
      <p:ext uri="{BB962C8B-B14F-4D97-AF65-F5344CB8AC3E}">
        <p14:creationId xmlns:p14="http://schemas.microsoft.com/office/powerpoint/2010/main" val="3137654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42FE89-1F1A-4F30-AA46-8B248FCFC0D0}"/>
              </a:ext>
            </a:extLst>
          </p:cNvPr>
          <p:cNvSpPr/>
          <p:nvPr/>
        </p:nvSpPr>
        <p:spPr>
          <a:xfrm>
            <a:off x="2393091" y="926461"/>
            <a:ext cx="7237880" cy="597151"/>
          </a:xfrm>
          <a:prstGeom prst="rect">
            <a:avLst/>
          </a:prstGeom>
        </p:spPr>
        <p:txBody>
          <a:bodyPr wrap="none">
            <a:spAutoFit/>
          </a:bodyPr>
          <a:lstStyle/>
          <a:p>
            <a:pPr algn="ctr">
              <a:lnSpc>
                <a:spcPct val="107000"/>
              </a:lnSpc>
              <a:spcAft>
                <a:spcPts val="800"/>
              </a:spcAft>
            </a:pPr>
            <a:r>
              <a:rPr lang="en-US" sz="3200" b="1" u="sng" spc="50" dirty="0">
                <a:ln w="9525" cap="flat" cmpd="sng" algn="ctr">
                  <a:solidFill>
                    <a:srgbClr val="4472C4"/>
                  </a:solidFill>
                  <a:prstDash val="solid"/>
                  <a:round/>
                </a:ln>
                <a:solidFill>
                  <a:srgbClr val="FEFEFE"/>
                </a:solidFill>
                <a:effectLst>
                  <a:glow rad="38100">
                    <a:schemeClr val="accent1">
                      <a:alpha val="40000"/>
                    </a:schemeClr>
                  </a:glow>
                  <a:outerShdw blurRad="50800" dist="38100" dir="2700000" algn="tl">
                    <a:schemeClr val="bg1">
                      <a:lumMod val="65000"/>
                      <a:alpha val="25000"/>
                    </a:schemeClr>
                  </a:outerShdw>
                </a:effectLst>
                <a:latin typeface="Book Antiqua" panose="02040602050305030304" pitchFamily="18" charset="0"/>
                <a:ea typeface="Calibri" panose="020F0502020204030204" pitchFamily="34" charset="0"/>
                <a:cs typeface="Times New Roman" panose="02020603050405020304" pitchFamily="18" charset="0"/>
              </a:rPr>
              <a:t>Some Data Compression Techniques</a:t>
            </a:r>
            <a:endParaRPr lang="en-US" sz="3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8E161381-BB1E-4A2E-A491-850E2DAC4925}"/>
              </a:ext>
            </a:extLst>
          </p:cNvPr>
          <p:cNvSpPr/>
          <p:nvPr/>
        </p:nvSpPr>
        <p:spPr>
          <a:xfrm>
            <a:off x="1347713" y="2575657"/>
            <a:ext cx="9753600" cy="1706686"/>
          </a:xfrm>
          <a:prstGeom prst="rect">
            <a:avLst/>
          </a:prstGeom>
        </p:spPr>
        <p:txBody>
          <a:bodyPr wrap="square">
            <a:spAutoFit/>
          </a:bodyPr>
          <a:lstStyle/>
          <a:p>
            <a:pPr marL="342900" indent="-342900" algn="just">
              <a:lnSpc>
                <a:spcPct val="107000"/>
              </a:lnSpc>
              <a:spcAft>
                <a:spcPts val="800"/>
              </a:spcAft>
              <a:buClr>
                <a:schemeClr val="bg1"/>
              </a:buClr>
              <a:buFont typeface="Wingdings" panose="05000000000000000000" pitchFamily="2" charset="2"/>
              <a:buChar char="Ø"/>
            </a:pPr>
            <a:r>
              <a:rPr lang="en-US" sz="2000" i="1" dirty="0">
                <a:solidFill>
                  <a:schemeClr val="bg1"/>
                </a:solidFill>
                <a:latin typeface="Book Antiqua" panose="02040602050305030304" pitchFamily="18" charset="0"/>
                <a:cs typeface="Times New Roman" panose="02020603050405020304" pitchFamily="18" charset="0"/>
              </a:rPr>
              <a:t>Huffman Encoding</a:t>
            </a:r>
          </a:p>
          <a:p>
            <a:pPr marL="342900" indent="-342900" algn="just">
              <a:lnSpc>
                <a:spcPct val="107000"/>
              </a:lnSpc>
              <a:spcAft>
                <a:spcPts val="800"/>
              </a:spcAft>
              <a:buClr>
                <a:schemeClr val="bg1"/>
              </a:buClr>
              <a:buFont typeface="Wingdings" panose="05000000000000000000" pitchFamily="2" charset="2"/>
              <a:buChar char="Ø"/>
            </a:pPr>
            <a:r>
              <a:rPr lang="en-US" sz="2000" i="1" dirty="0">
                <a:solidFill>
                  <a:schemeClr val="bg1"/>
                </a:solidFill>
                <a:latin typeface="Book Antiqua" panose="02040602050305030304" pitchFamily="18" charset="0"/>
                <a:cs typeface="Times New Roman" panose="02020603050405020304" pitchFamily="18" charset="0"/>
              </a:rPr>
              <a:t>Shannon-Fano Encoding</a:t>
            </a:r>
          </a:p>
          <a:p>
            <a:pPr marL="342900" indent="-342900" algn="just">
              <a:lnSpc>
                <a:spcPct val="107000"/>
              </a:lnSpc>
              <a:spcAft>
                <a:spcPts val="800"/>
              </a:spcAft>
              <a:buClr>
                <a:schemeClr val="bg1"/>
              </a:buClr>
              <a:buFont typeface="Wingdings" panose="05000000000000000000" pitchFamily="2" charset="2"/>
              <a:buChar char="Ø"/>
            </a:pPr>
            <a:r>
              <a:rPr lang="en-US" sz="2000" i="1" dirty="0">
                <a:solidFill>
                  <a:schemeClr val="bg1"/>
                </a:solidFill>
                <a:latin typeface="Book Antiqua" panose="02040602050305030304" pitchFamily="18" charset="0"/>
                <a:cs typeface="Times New Roman" panose="02020603050405020304" pitchFamily="18" charset="0"/>
              </a:rPr>
              <a:t>Run Length Encoding</a:t>
            </a:r>
          </a:p>
          <a:p>
            <a:pPr marL="342900" indent="-342900" algn="just">
              <a:lnSpc>
                <a:spcPct val="107000"/>
              </a:lnSpc>
              <a:spcAft>
                <a:spcPts val="800"/>
              </a:spcAft>
              <a:buClr>
                <a:schemeClr val="bg1"/>
              </a:buClr>
              <a:buFont typeface="Wingdings" panose="05000000000000000000" pitchFamily="2" charset="2"/>
              <a:buChar char="Ø"/>
            </a:pPr>
            <a:r>
              <a:rPr lang="en-US" sz="2000" i="1" dirty="0">
                <a:solidFill>
                  <a:schemeClr val="bg1"/>
                </a:solidFill>
                <a:latin typeface="Book Antiqua" panose="02040602050305030304" pitchFamily="18" charset="0"/>
                <a:cs typeface="Times New Roman" panose="02020603050405020304" pitchFamily="18" charset="0"/>
              </a:rPr>
              <a:t>Arithmetic Encoding</a:t>
            </a:r>
          </a:p>
        </p:txBody>
      </p:sp>
    </p:spTree>
    <p:extLst>
      <p:ext uri="{BB962C8B-B14F-4D97-AF65-F5344CB8AC3E}">
        <p14:creationId xmlns:p14="http://schemas.microsoft.com/office/powerpoint/2010/main" val="861574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42FE89-1F1A-4F30-AA46-8B248FCFC0D0}"/>
              </a:ext>
            </a:extLst>
          </p:cNvPr>
          <p:cNvSpPr/>
          <p:nvPr/>
        </p:nvSpPr>
        <p:spPr>
          <a:xfrm>
            <a:off x="2978193" y="450601"/>
            <a:ext cx="6067687" cy="597151"/>
          </a:xfrm>
          <a:prstGeom prst="rect">
            <a:avLst/>
          </a:prstGeom>
        </p:spPr>
        <p:txBody>
          <a:bodyPr wrap="none">
            <a:spAutoFit/>
          </a:bodyPr>
          <a:lstStyle/>
          <a:p>
            <a:pPr algn="ctr">
              <a:lnSpc>
                <a:spcPct val="107000"/>
              </a:lnSpc>
              <a:spcAft>
                <a:spcPts val="800"/>
              </a:spcAft>
            </a:pPr>
            <a:r>
              <a:rPr lang="en-US" sz="3200" b="1" u="sng" spc="50" dirty="0">
                <a:ln w="9525" cap="flat" cmpd="sng" algn="ctr">
                  <a:solidFill>
                    <a:srgbClr val="4472C4"/>
                  </a:solidFill>
                  <a:prstDash val="solid"/>
                  <a:round/>
                </a:ln>
                <a:solidFill>
                  <a:srgbClr val="FEFEFE"/>
                </a:solidFill>
                <a:effectLst>
                  <a:glow rad="38100">
                    <a:schemeClr val="accent1">
                      <a:alpha val="40000"/>
                    </a:schemeClr>
                  </a:glow>
                  <a:outerShdw blurRad="50800" dist="38100" dir="2700000" algn="tl">
                    <a:schemeClr val="bg1">
                      <a:lumMod val="65000"/>
                      <a:alpha val="25000"/>
                    </a:schemeClr>
                  </a:outerShdw>
                </a:effectLst>
                <a:latin typeface="Book Antiqua" panose="02040602050305030304" pitchFamily="18" charset="0"/>
                <a:ea typeface="Calibri" panose="020F0502020204030204" pitchFamily="34" charset="0"/>
                <a:cs typeface="Times New Roman" panose="02020603050405020304" pitchFamily="18" charset="0"/>
              </a:rPr>
              <a:t>Huffman Encoding Technique</a:t>
            </a:r>
            <a:endParaRPr lang="en-US" sz="3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8E161381-BB1E-4A2E-A491-850E2DAC4925}"/>
              </a:ext>
            </a:extLst>
          </p:cNvPr>
          <p:cNvSpPr/>
          <p:nvPr/>
        </p:nvSpPr>
        <p:spPr>
          <a:xfrm>
            <a:off x="1338383" y="1931841"/>
            <a:ext cx="9753600" cy="1728230"/>
          </a:xfrm>
          <a:prstGeom prst="rect">
            <a:avLst/>
          </a:prstGeom>
        </p:spPr>
        <p:txBody>
          <a:bodyPr wrap="square">
            <a:spAutoFit/>
          </a:bodyPr>
          <a:lstStyle/>
          <a:p>
            <a:pPr algn="just">
              <a:lnSpc>
                <a:spcPct val="107000"/>
              </a:lnSpc>
              <a:spcAft>
                <a:spcPts val="800"/>
              </a:spcAft>
              <a:buClr>
                <a:schemeClr val="bg1"/>
              </a:buClr>
            </a:pPr>
            <a:r>
              <a:rPr lang="en-US" sz="2000" i="1" dirty="0">
                <a:solidFill>
                  <a:schemeClr val="bg1"/>
                </a:solidFill>
                <a:latin typeface="Book Antiqua" panose="02040602050305030304" pitchFamily="18" charset="0"/>
                <a:cs typeface="Times New Roman" panose="02020603050405020304" pitchFamily="18" charset="0"/>
              </a:rPr>
              <a:t>--A binary code tree is generated in Huffman Coding for given input. A code length is constructed for every symbol of input data based on the probability of occurrence. Huffman codes are part of several data formats as ZIP, GZIP and JPEG. It is a sophisticated and efficient lossless data compression technique. The symbol with highest probability has the shortest binary code and the symbol with lowest probability has the longest binary code.</a:t>
            </a:r>
          </a:p>
        </p:txBody>
      </p:sp>
      <p:sp>
        <p:nvSpPr>
          <p:cNvPr id="6" name="Rectangle 5">
            <a:extLst>
              <a:ext uri="{FF2B5EF4-FFF2-40B4-BE49-F238E27FC236}">
                <a16:creationId xmlns:a16="http://schemas.microsoft.com/office/drawing/2014/main" id="{8A8A49F7-9F3A-4012-8112-70B491A195C8}"/>
              </a:ext>
            </a:extLst>
          </p:cNvPr>
          <p:cNvSpPr/>
          <p:nvPr/>
        </p:nvSpPr>
        <p:spPr>
          <a:xfrm>
            <a:off x="1219200" y="3997023"/>
            <a:ext cx="9753600" cy="1274773"/>
          </a:xfrm>
          <a:prstGeom prst="rect">
            <a:avLst/>
          </a:prstGeom>
        </p:spPr>
        <p:txBody>
          <a:bodyPr wrap="square">
            <a:spAutoFit/>
          </a:bodyPr>
          <a:lstStyle/>
          <a:p>
            <a:pPr algn="just">
              <a:lnSpc>
                <a:spcPct val="107000"/>
              </a:lnSpc>
              <a:spcAft>
                <a:spcPts val="800"/>
              </a:spcAft>
              <a:buClr>
                <a:schemeClr val="bg1"/>
              </a:buClr>
            </a:pPr>
            <a:r>
              <a:rPr lang="en-US" sz="2000" i="1" dirty="0">
                <a:solidFill>
                  <a:schemeClr val="bg1"/>
                </a:solidFill>
                <a:latin typeface="Book Antiqua" panose="02040602050305030304" pitchFamily="18" charset="0"/>
                <a:cs typeface="Times New Roman" panose="02020603050405020304" pitchFamily="18" charset="0"/>
              </a:rPr>
              <a:t>--There are mainly two major parts in Huffman Coding</a:t>
            </a:r>
          </a:p>
          <a:p>
            <a:pPr algn="just">
              <a:lnSpc>
                <a:spcPct val="107000"/>
              </a:lnSpc>
              <a:spcAft>
                <a:spcPts val="800"/>
              </a:spcAft>
              <a:buClr>
                <a:schemeClr val="bg1"/>
              </a:buClr>
            </a:pPr>
            <a:r>
              <a:rPr lang="en-US" sz="2000" i="1" dirty="0">
                <a:solidFill>
                  <a:schemeClr val="bg1"/>
                </a:solidFill>
                <a:latin typeface="Book Antiqua" panose="02040602050305030304" pitchFamily="18" charset="0"/>
                <a:cs typeface="Times New Roman" panose="02020603050405020304" pitchFamily="18" charset="0"/>
              </a:rPr>
              <a:t>1) Build a Huffman Tree from input characters.</a:t>
            </a:r>
          </a:p>
          <a:p>
            <a:pPr algn="just">
              <a:lnSpc>
                <a:spcPct val="107000"/>
              </a:lnSpc>
              <a:spcAft>
                <a:spcPts val="800"/>
              </a:spcAft>
              <a:buClr>
                <a:schemeClr val="bg1"/>
              </a:buClr>
            </a:pPr>
            <a:r>
              <a:rPr lang="en-US" sz="2000" i="1" dirty="0">
                <a:solidFill>
                  <a:schemeClr val="bg1"/>
                </a:solidFill>
                <a:latin typeface="Book Antiqua" panose="02040602050305030304" pitchFamily="18" charset="0"/>
                <a:cs typeface="Times New Roman" panose="02020603050405020304" pitchFamily="18" charset="0"/>
              </a:rPr>
              <a:t>2) Traverse the Huffman Tree and assign codes to characters.</a:t>
            </a:r>
          </a:p>
        </p:txBody>
      </p:sp>
    </p:spTree>
    <p:extLst>
      <p:ext uri="{BB962C8B-B14F-4D97-AF65-F5344CB8AC3E}">
        <p14:creationId xmlns:p14="http://schemas.microsoft.com/office/powerpoint/2010/main" val="4287778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A8A49F7-9F3A-4012-8112-70B491A195C8}"/>
              </a:ext>
            </a:extLst>
          </p:cNvPr>
          <p:cNvSpPr/>
          <p:nvPr/>
        </p:nvSpPr>
        <p:spPr>
          <a:xfrm>
            <a:off x="1060581" y="871270"/>
            <a:ext cx="9753600" cy="4978351"/>
          </a:xfrm>
          <a:prstGeom prst="rect">
            <a:avLst/>
          </a:prstGeom>
        </p:spPr>
        <p:txBody>
          <a:bodyPr wrap="square">
            <a:spAutoFit/>
          </a:bodyPr>
          <a:lstStyle/>
          <a:p>
            <a:pPr algn="just">
              <a:lnSpc>
                <a:spcPct val="107000"/>
              </a:lnSpc>
              <a:spcAft>
                <a:spcPts val="800"/>
              </a:spcAft>
              <a:buClr>
                <a:schemeClr val="bg1"/>
              </a:buClr>
            </a:pPr>
            <a:r>
              <a:rPr lang="en-US" sz="2000" i="1" dirty="0">
                <a:solidFill>
                  <a:schemeClr val="bg1"/>
                </a:solidFill>
                <a:latin typeface="Book Antiqua" panose="02040602050305030304" pitchFamily="18" charset="0"/>
                <a:cs typeface="Times New Roman" panose="02020603050405020304" pitchFamily="18" charset="0"/>
              </a:rPr>
              <a:t>--</a:t>
            </a:r>
            <a:r>
              <a:rPr lang="en-US" sz="2000" b="1" i="1" u="sng" dirty="0">
                <a:solidFill>
                  <a:schemeClr val="bg1"/>
                </a:solidFill>
                <a:latin typeface="Book Antiqua" panose="02040602050305030304" pitchFamily="18" charset="0"/>
                <a:cs typeface="Times New Roman" panose="02020603050405020304" pitchFamily="18" charset="0"/>
              </a:rPr>
              <a:t>Steps to build Huffman Tree</a:t>
            </a:r>
            <a:r>
              <a:rPr lang="en-US" sz="2000" i="1" dirty="0">
                <a:solidFill>
                  <a:schemeClr val="bg1"/>
                </a:solidFill>
                <a:latin typeface="Book Antiqua" panose="02040602050305030304" pitchFamily="18" charset="0"/>
                <a:cs typeface="Times New Roman" panose="02020603050405020304" pitchFamily="18" charset="0"/>
              </a:rPr>
              <a:t> (GREEDY APPROACH)</a:t>
            </a:r>
          </a:p>
          <a:p>
            <a:pPr algn="just">
              <a:lnSpc>
                <a:spcPct val="107000"/>
              </a:lnSpc>
              <a:spcAft>
                <a:spcPts val="800"/>
              </a:spcAft>
              <a:buClr>
                <a:schemeClr val="bg1"/>
              </a:buClr>
            </a:pPr>
            <a:r>
              <a:rPr lang="en-US" sz="2000" i="1" dirty="0">
                <a:solidFill>
                  <a:schemeClr val="bg1"/>
                </a:solidFill>
                <a:latin typeface="Book Antiqua" panose="02040602050305030304" pitchFamily="18" charset="0"/>
                <a:cs typeface="Times New Roman" panose="02020603050405020304" pitchFamily="18" charset="0"/>
              </a:rPr>
              <a:t>Input is an array of unique characters along with their frequency of occurrences and output is Huffman Tree.</a:t>
            </a:r>
          </a:p>
          <a:p>
            <a:pPr algn="just">
              <a:lnSpc>
                <a:spcPct val="107000"/>
              </a:lnSpc>
              <a:spcAft>
                <a:spcPts val="800"/>
              </a:spcAft>
              <a:buClr>
                <a:schemeClr val="bg1"/>
              </a:buClr>
            </a:pPr>
            <a:endParaRPr lang="en-US" sz="2000" i="1" dirty="0">
              <a:solidFill>
                <a:schemeClr val="bg1"/>
              </a:solidFill>
              <a:latin typeface="Book Antiqua" panose="02040602050305030304" pitchFamily="18" charset="0"/>
              <a:cs typeface="Times New Roman" panose="02020603050405020304" pitchFamily="18" charset="0"/>
            </a:endParaRPr>
          </a:p>
          <a:p>
            <a:pPr marL="457200" indent="-457200" algn="just">
              <a:lnSpc>
                <a:spcPct val="107000"/>
              </a:lnSpc>
              <a:spcAft>
                <a:spcPts val="800"/>
              </a:spcAft>
              <a:buClr>
                <a:schemeClr val="bg1"/>
              </a:buClr>
              <a:buFont typeface="+mj-lt"/>
              <a:buAutoNum type="arabicPeriod"/>
            </a:pPr>
            <a:r>
              <a:rPr lang="en-US" sz="2000" i="1" dirty="0">
                <a:solidFill>
                  <a:schemeClr val="bg1"/>
                </a:solidFill>
                <a:latin typeface="Book Antiqua" panose="02040602050305030304" pitchFamily="18" charset="0"/>
                <a:cs typeface="Times New Roman" panose="02020603050405020304" pitchFamily="18" charset="0"/>
              </a:rPr>
              <a:t>Create a leaf node for each unique character and build a min heap of all leaf nodes (Min Heap is used as a priority queue. The value of frequency field is used to compare two nodes in min heap. Initially, the least frequent character is at root)</a:t>
            </a:r>
          </a:p>
          <a:p>
            <a:pPr marL="457200" indent="-457200" algn="just">
              <a:lnSpc>
                <a:spcPct val="107000"/>
              </a:lnSpc>
              <a:spcAft>
                <a:spcPts val="800"/>
              </a:spcAft>
              <a:buClr>
                <a:schemeClr val="bg1"/>
              </a:buClr>
              <a:buFont typeface="+mj-lt"/>
              <a:buAutoNum type="arabicPeriod"/>
            </a:pPr>
            <a:r>
              <a:rPr lang="en-US" sz="2000" i="1" dirty="0">
                <a:solidFill>
                  <a:schemeClr val="bg1"/>
                </a:solidFill>
                <a:latin typeface="Book Antiqua" panose="02040602050305030304" pitchFamily="18" charset="0"/>
                <a:cs typeface="Times New Roman" panose="02020603050405020304" pitchFamily="18" charset="0"/>
              </a:rPr>
              <a:t>Extract two nodes with the minimum frequency from the min heap.</a:t>
            </a:r>
          </a:p>
          <a:p>
            <a:pPr marL="457200" indent="-457200" algn="just">
              <a:lnSpc>
                <a:spcPct val="107000"/>
              </a:lnSpc>
              <a:spcAft>
                <a:spcPts val="800"/>
              </a:spcAft>
              <a:buClr>
                <a:schemeClr val="bg1"/>
              </a:buClr>
              <a:buFont typeface="+mj-lt"/>
              <a:buAutoNum type="arabicPeriod"/>
            </a:pPr>
            <a:r>
              <a:rPr lang="en-US" sz="2000" i="1" dirty="0">
                <a:solidFill>
                  <a:schemeClr val="bg1"/>
                </a:solidFill>
                <a:latin typeface="Book Antiqua" panose="02040602050305030304" pitchFamily="18" charset="0"/>
                <a:cs typeface="Times New Roman" panose="02020603050405020304" pitchFamily="18" charset="0"/>
              </a:rPr>
              <a:t>Create a new internal node with a frequency equal to the sum of the two nodes frequencies. Make the first extracted node as its left child and the other extracted node as its right child. Add this node to the min heap.</a:t>
            </a:r>
          </a:p>
          <a:p>
            <a:pPr marL="457200" indent="-457200" algn="just">
              <a:lnSpc>
                <a:spcPct val="107000"/>
              </a:lnSpc>
              <a:spcAft>
                <a:spcPts val="800"/>
              </a:spcAft>
              <a:buClr>
                <a:schemeClr val="bg1"/>
              </a:buClr>
              <a:buFont typeface="+mj-lt"/>
              <a:buAutoNum type="arabicPeriod"/>
            </a:pPr>
            <a:r>
              <a:rPr lang="en-US" sz="2000" i="1" dirty="0">
                <a:solidFill>
                  <a:schemeClr val="bg1"/>
                </a:solidFill>
                <a:latin typeface="Book Antiqua" panose="02040602050305030304" pitchFamily="18" charset="0"/>
                <a:cs typeface="Times New Roman" panose="02020603050405020304" pitchFamily="18" charset="0"/>
              </a:rPr>
              <a:t>Repeat steps 2 and 3 until the heap contains only one node. The remaining node is the root node and the tree is complete.</a:t>
            </a:r>
          </a:p>
        </p:txBody>
      </p:sp>
    </p:spTree>
    <p:extLst>
      <p:ext uri="{BB962C8B-B14F-4D97-AF65-F5344CB8AC3E}">
        <p14:creationId xmlns:p14="http://schemas.microsoft.com/office/powerpoint/2010/main" val="915929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6B0D885-8937-459B-9120-241169EAD9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2137" y="509587"/>
            <a:ext cx="8467725" cy="5838825"/>
          </a:xfrm>
          <a:prstGeom prst="rect">
            <a:avLst/>
          </a:prstGeom>
        </p:spPr>
      </p:pic>
    </p:spTree>
    <p:extLst>
      <p:ext uri="{BB962C8B-B14F-4D97-AF65-F5344CB8AC3E}">
        <p14:creationId xmlns:p14="http://schemas.microsoft.com/office/powerpoint/2010/main" val="977690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A8A49F7-9F3A-4012-8112-70B491A195C8}"/>
              </a:ext>
            </a:extLst>
          </p:cNvPr>
          <p:cNvSpPr/>
          <p:nvPr/>
        </p:nvSpPr>
        <p:spPr>
          <a:xfrm>
            <a:off x="1060581" y="787291"/>
            <a:ext cx="5666790" cy="4401590"/>
          </a:xfrm>
          <a:prstGeom prst="rect">
            <a:avLst/>
          </a:prstGeom>
        </p:spPr>
        <p:txBody>
          <a:bodyPr wrap="square">
            <a:spAutoFit/>
          </a:bodyPr>
          <a:lstStyle/>
          <a:p>
            <a:pPr algn="just">
              <a:lnSpc>
                <a:spcPct val="107000"/>
              </a:lnSpc>
              <a:spcAft>
                <a:spcPts val="800"/>
              </a:spcAft>
              <a:buClr>
                <a:schemeClr val="bg1"/>
              </a:buClr>
            </a:pPr>
            <a:r>
              <a:rPr lang="en-US" sz="2000" i="1" dirty="0">
                <a:solidFill>
                  <a:schemeClr val="bg1"/>
                </a:solidFill>
                <a:latin typeface="Book Antiqua" panose="02040602050305030304" pitchFamily="18" charset="0"/>
                <a:cs typeface="Times New Roman" panose="02020603050405020304" pitchFamily="18" charset="0"/>
              </a:rPr>
              <a:t>--</a:t>
            </a:r>
            <a:r>
              <a:rPr lang="en-US" sz="2000" b="1" i="1" u="sng" dirty="0">
                <a:solidFill>
                  <a:schemeClr val="bg1"/>
                </a:solidFill>
                <a:latin typeface="Book Antiqua" panose="02040602050305030304" pitchFamily="18" charset="0"/>
                <a:cs typeface="Times New Roman" panose="02020603050405020304" pitchFamily="18" charset="0"/>
              </a:rPr>
              <a:t>Pseudocode</a:t>
            </a:r>
            <a:r>
              <a:rPr lang="en-US" sz="2000" i="1" dirty="0">
                <a:solidFill>
                  <a:schemeClr val="bg1"/>
                </a:solidFill>
                <a:latin typeface="Book Antiqua" panose="02040602050305030304" pitchFamily="18" charset="0"/>
                <a:cs typeface="Times New Roman" panose="02020603050405020304" pitchFamily="18" charset="0"/>
              </a:rPr>
              <a:t> : </a:t>
            </a:r>
          </a:p>
          <a:p>
            <a:pPr algn="just">
              <a:lnSpc>
                <a:spcPct val="107000"/>
              </a:lnSpc>
              <a:spcAft>
                <a:spcPts val="800"/>
              </a:spcAft>
              <a:buClr>
                <a:schemeClr val="bg1"/>
              </a:buClr>
            </a:pPr>
            <a:r>
              <a:rPr lang="en-US" sz="1800" i="1" dirty="0">
                <a:solidFill>
                  <a:schemeClr val="bg1"/>
                </a:solidFill>
                <a:latin typeface="Book Antiqua" panose="02040602050305030304" pitchFamily="18" charset="0"/>
                <a:cs typeface="Times New Roman" panose="02020603050405020304" pitchFamily="18" charset="0"/>
              </a:rPr>
              <a:t>HUFFMAN(C)</a:t>
            </a:r>
          </a:p>
          <a:p>
            <a:pPr algn="just">
              <a:lnSpc>
                <a:spcPct val="107000"/>
              </a:lnSpc>
              <a:spcAft>
                <a:spcPts val="800"/>
              </a:spcAft>
              <a:buClr>
                <a:schemeClr val="bg1"/>
              </a:buClr>
            </a:pPr>
            <a:r>
              <a:rPr lang="en-US" sz="1800" i="1" dirty="0">
                <a:solidFill>
                  <a:schemeClr val="bg1"/>
                </a:solidFill>
                <a:latin typeface="Book Antiqua" panose="02040602050305030304" pitchFamily="18" charset="0"/>
                <a:cs typeface="Times New Roman" panose="02020603050405020304" pitchFamily="18" charset="0"/>
              </a:rPr>
              <a:t>1 n = |C|</a:t>
            </a:r>
          </a:p>
          <a:p>
            <a:pPr algn="just">
              <a:lnSpc>
                <a:spcPct val="107000"/>
              </a:lnSpc>
              <a:spcAft>
                <a:spcPts val="800"/>
              </a:spcAft>
              <a:buClr>
                <a:schemeClr val="bg1"/>
              </a:buClr>
            </a:pPr>
            <a:r>
              <a:rPr lang="en-US" sz="1800" i="1" dirty="0">
                <a:solidFill>
                  <a:schemeClr val="bg1"/>
                </a:solidFill>
                <a:latin typeface="Book Antiqua" panose="02040602050305030304" pitchFamily="18" charset="0"/>
                <a:cs typeface="Times New Roman" panose="02020603050405020304" pitchFamily="18" charset="0"/>
              </a:rPr>
              <a:t>2 Q = C</a:t>
            </a:r>
          </a:p>
          <a:p>
            <a:pPr algn="just">
              <a:lnSpc>
                <a:spcPct val="107000"/>
              </a:lnSpc>
              <a:spcAft>
                <a:spcPts val="800"/>
              </a:spcAft>
              <a:buClr>
                <a:schemeClr val="bg1"/>
              </a:buClr>
            </a:pPr>
            <a:r>
              <a:rPr lang="en-US" sz="1800" i="1" dirty="0">
                <a:solidFill>
                  <a:schemeClr val="bg1"/>
                </a:solidFill>
                <a:latin typeface="Book Antiqua" panose="02040602050305030304" pitchFamily="18" charset="0"/>
                <a:cs typeface="Times New Roman" panose="02020603050405020304" pitchFamily="18" charset="0"/>
              </a:rPr>
              <a:t>3 for </a:t>
            </a:r>
            <a:r>
              <a:rPr lang="en-US" sz="1800" i="1" dirty="0" err="1">
                <a:solidFill>
                  <a:schemeClr val="bg1"/>
                </a:solidFill>
                <a:latin typeface="Book Antiqua" panose="02040602050305030304" pitchFamily="18" charset="0"/>
                <a:cs typeface="Times New Roman" panose="02020603050405020304" pitchFamily="18" charset="0"/>
              </a:rPr>
              <a:t>i</a:t>
            </a:r>
            <a:r>
              <a:rPr lang="en-US" sz="1800" i="1" dirty="0">
                <a:solidFill>
                  <a:schemeClr val="bg1"/>
                </a:solidFill>
                <a:latin typeface="Book Antiqua" panose="02040602050305030304" pitchFamily="18" charset="0"/>
                <a:cs typeface="Times New Roman" panose="02020603050405020304" pitchFamily="18" charset="0"/>
              </a:rPr>
              <a:t> = 1 to n - 1</a:t>
            </a:r>
          </a:p>
          <a:p>
            <a:pPr algn="just">
              <a:lnSpc>
                <a:spcPct val="107000"/>
              </a:lnSpc>
              <a:spcAft>
                <a:spcPts val="800"/>
              </a:spcAft>
              <a:buClr>
                <a:schemeClr val="bg1"/>
              </a:buClr>
            </a:pPr>
            <a:r>
              <a:rPr lang="en-US" sz="1800" i="1" dirty="0">
                <a:solidFill>
                  <a:schemeClr val="bg1"/>
                </a:solidFill>
                <a:latin typeface="Book Antiqua" panose="02040602050305030304" pitchFamily="18" charset="0"/>
                <a:cs typeface="Times New Roman" panose="02020603050405020304" pitchFamily="18" charset="0"/>
              </a:rPr>
              <a:t>4 	allocate a new node z</a:t>
            </a:r>
          </a:p>
          <a:p>
            <a:pPr algn="just">
              <a:lnSpc>
                <a:spcPct val="107000"/>
              </a:lnSpc>
              <a:spcAft>
                <a:spcPts val="800"/>
              </a:spcAft>
              <a:buClr>
                <a:schemeClr val="bg1"/>
              </a:buClr>
            </a:pPr>
            <a:r>
              <a:rPr lang="en-US" sz="1800" i="1" dirty="0">
                <a:solidFill>
                  <a:schemeClr val="bg1"/>
                </a:solidFill>
                <a:latin typeface="Book Antiqua" panose="02040602050305030304" pitchFamily="18" charset="0"/>
                <a:cs typeface="Times New Roman" panose="02020603050405020304" pitchFamily="18" charset="0"/>
              </a:rPr>
              <a:t>5 	</a:t>
            </a:r>
            <a:r>
              <a:rPr lang="en-US" sz="1800" i="1" dirty="0" err="1">
                <a:solidFill>
                  <a:schemeClr val="bg1"/>
                </a:solidFill>
                <a:latin typeface="Book Antiqua" panose="02040602050305030304" pitchFamily="18" charset="0"/>
                <a:cs typeface="Times New Roman" panose="02020603050405020304" pitchFamily="18" charset="0"/>
              </a:rPr>
              <a:t>z.left</a:t>
            </a:r>
            <a:r>
              <a:rPr lang="en-US" sz="1800" i="1" dirty="0">
                <a:solidFill>
                  <a:schemeClr val="bg1"/>
                </a:solidFill>
                <a:latin typeface="Book Antiqua" panose="02040602050305030304" pitchFamily="18" charset="0"/>
                <a:cs typeface="Times New Roman" panose="02020603050405020304" pitchFamily="18" charset="0"/>
              </a:rPr>
              <a:t> = x = EXTRACT-MIN(Q)</a:t>
            </a:r>
          </a:p>
          <a:p>
            <a:pPr algn="just">
              <a:lnSpc>
                <a:spcPct val="107000"/>
              </a:lnSpc>
              <a:spcAft>
                <a:spcPts val="800"/>
              </a:spcAft>
              <a:buClr>
                <a:schemeClr val="bg1"/>
              </a:buClr>
            </a:pPr>
            <a:r>
              <a:rPr lang="en-US" sz="1800" i="1" dirty="0">
                <a:solidFill>
                  <a:schemeClr val="bg1"/>
                </a:solidFill>
                <a:latin typeface="Book Antiqua" panose="02040602050305030304" pitchFamily="18" charset="0"/>
                <a:cs typeface="Times New Roman" panose="02020603050405020304" pitchFamily="18" charset="0"/>
              </a:rPr>
              <a:t>6 	</a:t>
            </a:r>
            <a:r>
              <a:rPr lang="en-US" sz="1800" i="1" dirty="0" err="1">
                <a:solidFill>
                  <a:schemeClr val="bg1"/>
                </a:solidFill>
                <a:latin typeface="Book Antiqua" panose="02040602050305030304" pitchFamily="18" charset="0"/>
                <a:cs typeface="Times New Roman" panose="02020603050405020304" pitchFamily="18" charset="0"/>
              </a:rPr>
              <a:t>z.right</a:t>
            </a:r>
            <a:r>
              <a:rPr lang="en-US" sz="1800" i="1" dirty="0">
                <a:solidFill>
                  <a:schemeClr val="bg1"/>
                </a:solidFill>
                <a:latin typeface="Book Antiqua" panose="02040602050305030304" pitchFamily="18" charset="0"/>
                <a:cs typeface="Times New Roman" panose="02020603050405020304" pitchFamily="18" charset="0"/>
              </a:rPr>
              <a:t> = y = EXTRACT-MIN(Q)</a:t>
            </a:r>
          </a:p>
          <a:p>
            <a:pPr algn="just">
              <a:lnSpc>
                <a:spcPct val="107000"/>
              </a:lnSpc>
              <a:spcAft>
                <a:spcPts val="800"/>
              </a:spcAft>
              <a:buClr>
                <a:schemeClr val="bg1"/>
              </a:buClr>
            </a:pPr>
            <a:r>
              <a:rPr lang="en-US" sz="1800" i="1" dirty="0">
                <a:solidFill>
                  <a:schemeClr val="bg1"/>
                </a:solidFill>
                <a:latin typeface="Book Antiqua" panose="02040602050305030304" pitchFamily="18" charset="0"/>
                <a:cs typeface="Times New Roman" panose="02020603050405020304" pitchFamily="18" charset="0"/>
              </a:rPr>
              <a:t>7 	</a:t>
            </a:r>
            <a:r>
              <a:rPr lang="en-US" sz="1800" i="1" dirty="0" err="1">
                <a:solidFill>
                  <a:schemeClr val="bg1"/>
                </a:solidFill>
                <a:latin typeface="Book Antiqua" panose="02040602050305030304" pitchFamily="18" charset="0"/>
                <a:cs typeface="Times New Roman" panose="02020603050405020304" pitchFamily="18" charset="0"/>
              </a:rPr>
              <a:t>z.freq</a:t>
            </a:r>
            <a:r>
              <a:rPr lang="en-US" sz="1800" i="1" dirty="0">
                <a:solidFill>
                  <a:schemeClr val="bg1"/>
                </a:solidFill>
                <a:latin typeface="Book Antiqua" panose="02040602050305030304" pitchFamily="18" charset="0"/>
                <a:cs typeface="Times New Roman" panose="02020603050405020304" pitchFamily="18" charset="0"/>
              </a:rPr>
              <a:t> = </a:t>
            </a:r>
            <a:r>
              <a:rPr lang="en-US" sz="1800" i="1" dirty="0" err="1">
                <a:solidFill>
                  <a:schemeClr val="bg1"/>
                </a:solidFill>
                <a:latin typeface="Book Antiqua" panose="02040602050305030304" pitchFamily="18" charset="0"/>
                <a:cs typeface="Times New Roman" panose="02020603050405020304" pitchFamily="18" charset="0"/>
              </a:rPr>
              <a:t>x.freq</a:t>
            </a:r>
            <a:r>
              <a:rPr lang="en-US" sz="1800" i="1" dirty="0">
                <a:solidFill>
                  <a:schemeClr val="bg1"/>
                </a:solidFill>
                <a:latin typeface="Book Antiqua" panose="02040602050305030304" pitchFamily="18" charset="0"/>
                <a:cs typeface="Times New Roman" panose="02020603050405020304" pitchFamily="18" charset="0"/>
              </a:rPr>
              <a:t> + </a:t>
            </a:r>
            <a:r>
              <a:rPr lang="en-US" sz="1800" i="1" dirty="0" err="1">
                <a:solidFill>
                  <a:schemeClr val="bg1"/>
                </a:solidFill>
                <a:latin typeface="Book Antiqua" panose="02040602050305030304" pitchFamily="18" charset="0"/>
                <a:cs typeface="Times New Roman" panose="02020603050405020304" pitchFamily="18" charset="0"/>
              </a:rPr>
              <a:t>y.freq</a:t>
            </a:r>
            <a:endParaRPr lang="en-US" sz="1800" i="1" dirty="0">
              <a:solidFill>
                <a:schemeClr val="bg1"/>
              </a:solidFill>
              <a:latin typeface="Book Antiqua" panose="02040602050305030304" pitchFamily="18" charset="0"/>
              <a:cs typeface="Times New Roman" panose="02020603050405020304" pitchFamily="18" charset="0"/>
            </a:endParaRPr>
          </a:p>
          <a:p>
            <a:pPr algn="just">
              <a:lnSpc>
                <a:spcPct val="107000"/>
              </a:lnSpc>
              <a:spcAft>
                <a:spcPts val="800"/>
              </a:spcAft>
              <a:buClr>
                <a:schemeClr val="bg1"/>
              </a:buClr>
            </a:pPr>
            <a:r>
              <a:rPr lang="en-US" sz="1800" i="1" dirty="0">
                <a:solidFill>
                  <a:schemeClr val="bg1"/>
                </a:solidFill>
                <a:latin typeface="Book Antiqua" panose="02040602050305030304" pitchFamily="18" charset="0"/>
                <a:cs typeface="Times New Roman" panose="02020603050405020304" pitchFamily="18" charset="0"/>
              </a:rPr>
              <a:t>8 	INSERT(</a:t>
            </a:r>
            <a:r>
              <a:rPr lang="en-US" sz="1800" i="1" dirty="0" err="1">
                <a:solidFill>
                  <a:schemeClr val="bg1"/>
                </a:solidFill>
                <a:latin typeface="Book Antiqua" panose="02040602050305030304" pitchFamily="18" charset="0"/>
                <a:cs typeface="Times New Roman" panose="02020603050405020304" pitchFamily="18" charset="0"/>
              </a:rPr>
              <a:t>Q,z</a:t>
            </a:r>
            <a:r>
              <a:rPr lang="en-US" sz="1800" i="1" dirty="0">
                <a:solidFill>
                  <a:schemeClr val="bg1"/>
                </a:solidFill>
                <a:latin typeface="Book Antiqua" panose="02040602050305030304" pitchFamily="18" charset="0"/>
                <a:cs typeface="Times New Roman" panose="02020603050405020304" pitchFamily="18" charset="0"/>
              </a:rPr>
              <a:t>)</a:t>
            </a:r>
          </a:p>
          <a:p>
            <a:pPr algn="just">
              <a:lnSpc>
                <a:spcPct val="107000"/>
              </a:lnSpc>
              <a:spcAft>
                <a:spcPts val="800"/>
              </a:spcAft>
              <a:buClr>
                <a:schemeClr val="bg1"/>
              </a:buClr>
            </a:pPr>
            <a:r>
              <a:rPr lang="en-US" sz="1800" i="1" dirty="0">
                <a:solidFill>
                  <a:schemeClr val="bg1"/>
                </a:solidFill>
                <a:latin typeface="Book Antiqua" panose="02040602050305030304" pitchFamily="18" charset="0"/>
                <a:cs typeface="Times New Roman" panose="02020603050405020304" pitchFamily="18" charset="0"/>
              </a:rPr>
              <a:t>9 return EXTRACT-MIN(Q) // return the root of the tree</a:t>
            </a:r>
          </a:p>
        </p:txBody>
      </p:sp>
      <p:sp>
        <p:nvSpPr>
          <p:cNvPr id="3" name="Rectangle 2">
            <a:extLst>
              <a:ext uri="{FF2B5EF4-FFF2-40B4-BE49-F238E27FC236}">
                <a16:creationId xmlns:a16="http://schemas.microsoft.com/office/drawing/2014/main" id="{50A6D3F9-DF1A-4DA2-B174-5BF05B2FE451}"/>
              </a:ext>
            </a:extLst>
          </p:cNvPr>
          <p:cNvSpPr/>
          <p:nvPr/>
        </p:nvSpPr>
        <p:spPr>
          <a:xfrm>
            <a:off x="6360369" y="787291"/>
            <a:ext cx="2746310" cy="810991"/>
          </a:xfrm>
          <a:prstGeom prst="rect">
            <a:avLst/>
          </a:prstGeom>
        </p:spPr>
        <p:txBody>
          <a:bodyPr wrap="square">
            <a:spAutoFit/>
          </a:bodyPr>
          <a:lstStyle/>
          <a:p>
            <a:pPr algn="just">
              <a:lnSpc>
                <a:spcPct val="107000"/>
              </a:lnSpc>
              <a:spcAft>
                <a:spcPts val="800"/>
              </a:spcAft>
              <a:buClr>
                <a:schemeClr val="bg1"/>
              </a:buClr>
            </a:pPr>
            <a:r>
              <a:rPr lang="en-US" sz="2000" i="1" dirty="0">
                <a:solidFill>
                  <a:schemeClr val="bg1"/>
                </a:solidFill>
                <a:latin typeface="Book Antiqua" panose="02040602050305030304" pitchFamily="18" charset="0"/>
                <a:cs typeface="Times New Roman" panose="02020603050405020304" pitchFamily="18" charset="0"/>
              </a:rPr>
              <a:t>--</a:t>
            </a:r>
            <a:r>
              <a:rPr lang="en-US" sz="2000" b="1" i="1" u="sng" dirty="0">
                <a:solidFill>
                  <a:schemeClr val="bg1"/>
                </a:solidFill>
                <a:latin typeface="Book Antiqua" panose="02040602050305030304" pitchFamily="18" charset="0"/>
                <a:cs typeface="Times New Roman" panose="02020603050405020304" pitchFamily="18" charset="0"/>
              </a:rPr>
              <a:t>C++ code</a:t>
            </a:r>
            <a:r>
              <a:rPr lang="en-US" sz="2000" i="1" dirty="0">
                <a:solidFill>
                  <a:schemeClr val="bg1"/>
                </a:solidFill>
                <a:latin typeface="Book Antiqua" panose="02040602050305030304" pitchFamily="18" charset="0"/>
                <a:cs typeface="Times New Roman" panose="02020603050405020304" pitchFamily="18" charset="0"/>
              </a:rPr>
              <a:t> : </a:t>
            </a:r>
          </a:p>
          <a:p>
            <a:pPr algn="just">
              <a:lnSpc>
                <a:spcPct val="107000"/>
              </a:lnSpc>
              <a:spcAft>
                <a:spcPts val="800"/>
              </a:spcAft>
              <a:buClr>
                <a:schemeClr val="bg1"/>
              </a:buClr>
            </a:pPr>
            <a:r>
              <a:rPr lang="en-US" sz="1800" i="1" dirty="0">
                <a:solidFill>
                  <a:schemeClr val="bg1"/>
                </a:solidFill>
                <a:latin typeface="Book Antiqua" panose="02040602050305030304" pitchFamily="18" charset="0"/>
                <a:cs typeface="Times New Roman" panose="02020603050405020304" pitchFamily="18" charset="0"/>
                <a:hlinkClick r:id="rId2" action="ppaction://hlinkfile">
                  <a:extLst>
                    <a:ext uri="{A12FA001-AC4F-418D-AE19-62706E023703}">
                      <ahyp:hlinkClr xmlns:ahyp="http://schemas.microsoft.com/office/drawing/2018/hyperlinkcolor" val="tx"/>
                    </a:ext>
                  </a:extLst>
                </a:hlinkClick>
              </a:rPr>
              <a:t>Huffman Coding\huff.cpp</a:t>
            </a:r>
            <a:endParaRPr lang="en-US" sz="1800" i="1" dirty="0">
              <a:solidFill>
                <a:schemeClr val="bg1"/>
              </a:solidFill>
              <a:latin typeface="Book Antiqua" panose="02040602050305030304" pitchFamily="18" charset="0"/>
              <a:cs typeface="Times New Roman" panose="02020603050405020304" pitchFamily="18" charset="0"/>
            </a:endParaRPr>
          </a:p>
        </p:txBody>
      </p:sp>
    </p:spTree>
    <p:extLst>
      <p:ext uri="{BB962C8B-B14F-4D97-AF65-F5344CB8AC3E}">
        <p14:creationId xmlns:p14="http://schemas.microsoft.com/office/powerpoint/2010/main" val="3192076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A8A49F7-9F3A-4012-8112-70B491A195C8}"/>
              </a:ext>
            </a:extLst>
          </p:cNvPr>
          <p:cNvSpPr/>
          <p:nvPr/>
        </p:nvSpPr>
        <p:spPr>
          <a:xfrm>
            <a:off x="1060581" y="572686"/>
            <a:ext cx="9753600" cy="6230808"/>
          </a:xfrm>
          <a:prstGeom prst="rect">
            <a:avLst/>
          </a:prstGeom>
        </p:spPr>
        <p:txBody>
          <a:bodyPr wrap="square">
            <a:spAutoFit/>
          </a:bodyPr>
          <a:lstStyle/>
          <a:p>
            <a:pPr algn="just">
              <a:lnSpc>
                <a:spcPct val="107000"/>
              </a:lnSpc>
              <a:spcAft>
                <a:spcPts val="800"/>
              </a:spcAft>
              <a:buClr>
                <a:schemeClr val="bg1"/>
              </a:buClr>
            </a:pPr>
            <a:r>
              <a:rPr lang="en-US" sz="2000" i="1" dirty="0">
                <a:solidFill>
                  <a:schemeClr val="bg1"/>
                </a:solidFill>
                <a:latin typeface="Book Antiqua" panose="02040602050305030304" pitchFamily="18" charset="0"/>
                <a:cs typeface="Times New Roman" panose="02020603050405020304" pitchFamily="18" charset="0"/>
              </a:rPr>
              <a:t>--</a:t>
            </a:r>
            <a:r>
              <a:rPr lang="en-US" sz="2000" b="1" i="1" u="sng" dirty="0">
                <a:solidFill>
                  <a:schemeClr val="bg1"/>
                </a:solidFill>
                <a:latin typeface="Book Antiqua" panose="02040602050305030304" pitchFamily="18" charset="0"/>
                <a:cs typeface="Times New Roman" panose="02020603050405020304" pitchFamily="18" charset="0"/>
              </a:rPr>
              <a:t>Complexity Analysis </a:t>
            </a:r>
            <a:r>
              <a:rPr lang="en-US" sz="2000" i="1" dirty="0">
                <a:solidFill>
                  <a:schemeClr val="bg1"/>
                </a:solidFill>
                <a:latin typeface="Book Antiqua" panose="02040602050305030304" pitchFamily="18" charset="0"/>
                <a:cs typeface="Times New Roman" panose="02020603050405020304" pitchFamily="18" charset="0"/>
              </a:rPr>
              <a:t>: </a:t>
            </a:r>
          </a:p>
          <a:p>
            <a:pPr algn="just">
              <a:lnSpc>
                <a:spcPct val="107000"/>
              </a:lnSpc>
              <a:spcAft>
                <a:spcPts val="800"/>
              </a:spcAft>
              <a:buClr>
                <a:schemeClr val="bg1"/>
              </a:buClr>
            </a:pPr>
            <a:r>
              <a:rPr lang="en-US" sz="2000" b="1" i="1" dirty="0">
                <a:solidFill>
                  <a:schemeClr val="bg1"/>
                </a:solidFill>
                <a:latin typeface="Book Antiqua" panose="02040602050305030304" pitchFamily="18" charset="0"/>
                <a:cs typeface="Times New Roman" panose="02020603050405020304" pitchFamily="18" charset="0"/>
              </a:rPr>
              <a:t>Huffman Build complexity</a:t>
            </a:r>
            <a:r>
              <a:rPr lang="en-US" sz="2000" i="1" dirty="0">
                <a:solidFill>
                  <a:schemeClr val="bg1"/>
                </a:solidFill>
                <a:latin typeface="Book Antiqua" panose="02040602050305030304" pitchFamily="18" charset="0"/>
                <a:cs typeface="Times New Roman" panose="02020603050405020304" pitchFamily="18" charset="0"/>
              </a:rPr>
              <a:t>: </a:t>
            </a:r>
            <a:r>
              <a:rPr lang="en-US" sz="2000" b="1" i="1" dirty="0">
                <a:solidFill>
                  <a:schemeClr val="bg1"/>
                </a:solidFill>
                <a:latin typeface="Book Antiqua" panose="02040602050305030304" pitchFamily="18" charset="0"/>
                <a:cs typeface="Times New Roman" panose="02020603050405020304" pitchFamily="18" charset="0"/>
              </a:rPr>
              <a:t>O(n </a:t>
            </a:r>
            <a:r>
              <a:rPr lang="en-US" sz="2000" b="1" i="1" dirty="0" err="1">
                <a:solidFill>
                  <a:schemeClr val="bg1"/>
                </a:solidFill>
                <a:latin typeface="Book Antiqua" panose="02040602050305030304" pitchFamily="18" charset="0"/>
                <a:cs typeface="Times New Roman" panose="02020603050405020304" pitchFamily="18" charset="0"/>
              </a:rPr>
              <a:t>logn</a:t>
            </a:r>
            <a:r>
              <a:rPr lang="en-US" sz="2000" b="1" i="1" dirty="0">
                <a:solidFill>
                  <a:schemeClr val="bg1"/>
                </a:solidFill>
                <a:latin typeface="Book Antiqua" panose="02040602050305030304" pitchFamily="18" charset="0"/>
                <a:cs typeface="Times New Roman" panose="02020603050405020304" pitchFamily="18" charset="0"/>
              </a:rPr>
              <a:t>) </a:t>
            </a:r>
            <a:r>
              <a:rPr lang="en-US" sz="2000" i="1" dirty="0">
                <a:solidFill>
                  <a:schemeClr val="bg1"/>
                </a:solidFill>
                <a:latin typeface="Book Antiqua" panose="02040602050305030304" pitchFamily="18" charset="0"/>
                <a:cs typeface="Times New Roman" panose="02020603050405020304" pitchFamily="18" charset="0"/>
              </a:rPr>
              <a:t>where n is the number of unique characters, if there are n nodes. The for loop in lines 3–8 executes exactly n - 1 times, and since each </a:t>
            </a:r>
            <a:r>
              <a:rPr lang="en-US" sz="2000" i="1" dirty="0" err="1">
                <a:solidFill>
                  <a:schemeClr val="bg1"/>
                </a:solidFill>
                <a:latin typeface="Book Antiqua" panose="02040602050305030304" pitchFamily="18" charset="0"/>
                <a:cs typeface="Times New Roman" panose="02020603050405020304" pitchFamily="18" charset="0"/>
              </a:rPr>
              <a:t>extractMin</a:t>
            </a:r>
            <a:r>
              <a:rPr lang="en-US" sz="2000" i="1" dirty="0">
                <a:solidFill>
                  <a:schemeClr val="bg1"/>
                </a:solidFill>
                <a:latin typeface="Book Antiqua" panose="02040602050305030304" pitchFamily="18" charset="0"/>
                <a:cs typeface="Times New Roman" panose="02020603050405020304" pitchFamily="18" charset="0"/>
              </a:rPr>
              <a:t>() takes O(</a:t>
            </a:r>
            <a:r>
              <a:rPr lang="en-US" sz="2000" i="1" dirty="0" err="1">
                <a:solidFill>
                  <a:schemeClr val="bg1"/>
                </a:solidFill>
                <a:latin typeface="Book Antiqua" panose="02040602050305030304" pitchFamily="18" charset="0"/>
                <a:cs typeface="Times New Roman" panose="02020603050405020304" pitchFamily="18" charset="0"/>
              </a:rPr>
              <a:t>logn</a:t>
            </a:r>
            <a:r>
              <a:rPr lang="en-US" sz="2000" i="1" dirty="0">
                <a:solidFill>
                  <a:schemeClr val="bg1"/>
                </a:solidFill>
                <a:latin typeface="Book Antiqua" panose="02040602050305030304" pitchFamily="18" charset="0"/>
                <a:cs typeface="Times New Roman" panose="02020603050405020304" pitchFamily="18" charset="0"/>
              </a:rPr>
              <a:t>) time as it calls </a:t>
            </a:r>
            <a:r>
              <a:rPr lang="en-US" sz="2000" i="1" dirty="0" err="1">
                <a:solidFill>
                  <a:schemeClr val="bg1"/>
                </a:solidFill>
                <a:latin typeface="Book Antiqua" panose="02040602050305030304" pitchFamily="18" charset="0"/>
                <a:cs typeface="Times New Roman" panose="02020603050405020304" pitchFamily="18" charset="0"/>
              </a:rPr>
              <a:t>minHeapify</a:t>
            </a:r>
            <a:r>
              <a:rPr lang="en-US" sz="2000" i="1" dirty="0">
                <a:solidFill>
                  <a:schemeClr val="bg1"/>
                </a:solidFill>
                <a:latin typeface="Book Antiqua" panose="02040602050305030304" pitchFamily="18" charset="0"/>
                <a:cs typeface="Times New Roman" panose="02020603050405020304" pitchFamily="18" charset="0"/>
              </a:rPr>
              <a:t>(), the loop contributes O(n </a:t>
            </a:r>
            <a:r>
              <a:rPr lang="en-US" sz="2000" i="1" dirty="0" err="1">
                <a:solidFill>
                  <a:schemeClr val="bg1"/>
                </a:solidFill>
                <a:latin typeface="Book Antiqua" panose="02040602050305030304" pitchFamily="18" charset="0"/>
                <a:cs typeface="Times New Roman" panose="02020603050405020304" pitchFamily="18" charset="0"/>
              </a:rPr>
              <a:t>logn</a:t>
            </a:r>
            <a:r>
              <a:rPr lang="en-US" sz="2000" i="1" dirty="0">
                <a:solidFill>
                  <a:schemeClr val="bg1"/>
                </a:solidFill>
                <a:latin typeface="Book Antiqua" panose="02040602050305030304" pitchFamily="18" charset="0"/>
                <a:cs typeface="Times New Roman" panose="02020603050405020304" pitchFamily="18" charset="0"/>
              </a:rPr>
              <a:t>) to the running time. Thus, the total running time of HUFFMAN on a set of n characters is O(n </a:t>
            </a:r>
            <a:r>
              <a:rPr lang="en-US" sz="2000" i="1" dirty="0" err="1">
                <a:solidFill>
                  <a:schemeClr val="bg1"/>
                </a:solidFill>
                <a:latin typeface="Book Antiqua" panose="02040602050305030304" pitchFamily="18" charset="0"/>
                <a:cs typeface="Times New Roman" panose="02020603050405020304" pitchFamily="18" charset="0"/>
              </a:rPr>
              <a:t>logn</a:t>
            </a:r>
            <a:r>
              <a:rPr lang="en-US" sz="2000" i="1" dirty="0">
                <a:solidFill>
                  <a:schemeClr val="bg1"/>
                </a:solidFill>
                <a:latin typeface="Book Antiqua" panose="02040602050305030304" pitchFamily="18" charset="0"/>
                <a:cs typeface="Times New Roman" panose="02020603050405020304" pitchFamily="18" charset="0"/>
              </a:rPr>
              <a:t>). We can reduce the running time to </a:t>
            </a:r>
            <a:r>
              <a:rPr lang="en-US" sz="2000" b="1" i="1" dirty="0">
                <a:solidFill>
                  <a:schemeClr val="bg1"/>
                </a:solidFill>
                <a:latin typeface="Book Antiqua" panose="02040602050305030304" pitchFamily="18" charset="0"/>
                <a:cs typeface="Times New Roman" panose="02020603050405020304" pitchFamily="18" charset="0"/>
              </a:rPr>
              <a:t>O(n log </a:t>
            </a:r>
            <a:r>
              <a:rPr lang="en-US" sz="2000" b="1" i="1" dirty="0" err="1">
                <a:solidFill>
                  <a:schemeClr val="bg1"/>
                </a:solidFill>
                <a:latin typeface="Book Antiqua" panose="02040602050305030304" pitchFamily="18" charset="0"/>
                <a:cs typeface="Times New Roman" panose="02020603050405020304" pitchFamily="18" charset="0"/>
              </a:rPr>
              <a:t>logn</a:t>
            </a:r>
            <a:r>
              <a:rPr lang="en-US" sz="2000" b="1" i="1" dirty="0">
                <a:solidFill>
                  <a:schemeClr val="bg1"/>
                </a:solidFill>
                <a:latin typeface="Book Antiqua" panose="02040602050305030304" pitchFamily="18" charset="0"/>
                <a:cs typeface="Times New Roman" panose="02020603050405020304" pitchFamily="18" charset="0"/>
              </a:rPr>
              <a:t>) </a:t>
            </a:r>
            <a:r>
              <a:rPr lang="en-US" sz="2000" i="1" dirty="0">
                <a:solidFill>
                  <a:schemeClr val="bg1"/>
                </a:solidFill>
                <a:latin typeface="Book Antiqua" panose="02040602050305030304" pitchFamily="18" charset="0"/>
                <a:cs typeface="Times New Roman" panose="02020603050405020304" pitchFamily="18" charset="0"/>
              </a:rPr>
              <a:t>by replacing the binary min-heap with a *</a:t>
            </a:r>
            <a:r>
              <a:rPr lang="en-US" sz="2000" b="1" i="1" u="sng" dirty="0">
                <a:solidFill>
                  <a:schemeClr val="bg1"/>
                </a:solidFill>
                <a:latin typeface="Book Antiqua" panose="02040602050305030304" pitchFamily="18" charset="0"/>
                <a:cs typeface="Times New Roman" panose="02020603050405020304" pitchFamily="18" charset="0"/>
              </a:rPr>
              <a:t>van </a:t>
            </a:r>
            <a:r>
              <a:rPr lang="en-US" sz="2000" b="1" i="1" u="sng" dirty="0" err="1">
                <a:solidFill>
                  <a:schemeClr val="bg1"/>
                </a:solidFill>
                <a:latin typeface="Book Antiqua" panose="02040602050305030304" pitchFamily="18" charset="0"/>
                <a:cs typeface="Times New Roman" panose="02020603050405020304" pitchFamily="18" charset="0"/>
              </a:rPr>
              <a:t>Emde</a:t>
            </a:r>
            <a:r>
              <a:rPr lang="en-US" sz="2000" b="1" i="1" u="sng" dirty="0">
                <a:solidFill>
                  <a:schemeClr val="bg1"/>
                </a:solidFill>
                <a:latin typeface="Book Antiqua" panose="02040602050305030304" pitchFamily="18" charset="0"/>
                <a:cs typeface="Times New Roman" panose="02020603050405020304" pitchFamily="18" charset="0"/>
              </a:rPr>
              <a:t> Boas </a:t>
            </a:r>
            <a:r>
              <a:rPr lang="en-US" sz="2000" i="1" dirty="0">
                <a:solidFill>
                  <a:schemeClr val="bg1"/>
                </a:solidFill>
                <a:latin typeface="Book Antiqua" panose="02040602050305030304" pitchFamily="18" charset="0"/>
                <a:cs typeface="Times New Roman" panose="02020603050405020304" pitchFamily="18" charset="0"/>
              </a:rPr>
              <a:t>tree.</a:t>
            </a:r>
          </a:p>
          <a:p>
            <a:pPr algn="just">
              <a:lnSpc>
                <a:spcPct val="107000"/>
              </a:lnSpc>
              <a:spcAft>
                <a:spcPts val="800"/>
              </a:spcAft>
              <a:buClr>
                <a:schemeClr val="bg1"/>
              </a:buClr>
            </a:pPr>
            <a:r>
              <a:rPr lang="en-US" sz="1100" i="1" dirty="0">
                <a:solidFill>
                  <a:schemeClr val="bg1"/>
                </a:solidFill>
                <a:latin typeface="Book Antiqua" panose="02040602050305030304" pitchFamily="18" charset="0"/>
                <a:cs typeface="Times New Roman" panose="02020603050405020304" pitchFamily="18" charset="0"/>
              </a:rPr>
              <a:t>* Chapter 20 of Introduction To Algorithms By Thomas H. </a:t>
            </a:r>
            <a:r>
              <a:rPr lang="en-US" sz="1100" i="1" dirty="0" err="1">
                <a:solidFill>
                  <a:schemeClr val="bg1"/>
                </a:solidFill>
                <a:latin typeface="Book Antiqua" panose="02040602050305030304" pitchFamily="18" charset="0"/>
                <a:cs typeface="Times New Roman" panose="02020603050405020304" pitchFamily="18" charset="0"/>
              </a:rPr>
              <a:t>Cormen</a:t>
            </a:r>
            <a:endParaRPr lang="en-US" sz="1100" i="1" dirty="0">
              <a:solidFill>
                <a:schemeClr val="bg1"/>
              </a:solidFill>
              <a:latin typeface="Book Antiqua" panose="02040602050305030304" pitchFamily="18" charset="0"/>
              <a:cs typeface="Times New Roman" panose="02020603050405020304" pitchFamily="18" charset="0"/>
            </a:endParaRPr>
          </a:p>
          <a:p>
            <a:pPr algn="just">
              <a:lnSpc>
                <a:spcPct val="107000"/>
              </a:lnSpc>
              <a:spcAft>
                <a:spcPts val="800"/>
              </a:spcAft>
              <a:buClr>
                <a:schemeClr val="bg1"/>
              </a:buClr>
            </a:pPr>
            <a:endParaRPr lang="en-US" sz="1800" i="1" dirty="0">
              <a:solidFill>
                <a:schemeClr val="bg1"/>
              </a:solidFill>
              <a:latin typeface="Book Antiqua" panose="02040602050305030304" pitchFamily="18" charset="0"/>
              <a:cs typeface="Times New Roman" panose="02020603050405020304" pitchFamily="18" charset="0"/>
            </a:endParaRPr>
          </a:p>
          <a:p>
            <a:pPr algn="just">
              <a:lnSpc>
                <a:spcPct val="107000"/>
              </a:lnSpc>
              <a:spcAft>
                <a:spcPts val="800"/>
              </a:spcAft>
              <a:buClr>
                <a:schemeClr val="bg1"/>
              </a:buClr>
            </a:pPr>
            <a:r>
              <a:rPr lang="en-US" sz="1800" i="1" dirty="0">
                <a:solidFill>
                  <a:schemeClr val="bg1"/>
                </a:solidFill>
                <a:latin typeface="Book Antiqua" panose="02040602050305030304" pitchFamily="18" charset="0"/>
                <a:cs typeface="Times New Roman" panose="02020603050405020304" pitchFamily="18" charset="0"/>
              </a:rPr>
              <a:t>--</a:t>
            </a:r>
            <a:r>
              <a:rPr lang="en-US" sz="2000" b="1" i="1" u="sng" dirty="0">
                <a:solidFill>
                  <a:schemeClr val="bg1"/>
                </a:solidFill>
                <a:latin typeface="Book Antiqua" panose="02040602050305030304" pitchFamily="18" charset="0"/>
                <a:cs typeface="Times New Roman" panose="02020603050405020304" pitchFamily="18" charset="0"/>
              </a:rPr>
              <a:t>Greedy Explanation</a:t>
            </a:r>
            <a:r>
              <a:rPr lang="en-US" sz="1800" i="1" dirty="0">
                <a:solidFill>
                  <a:schemeClr val="bg1"/>
                </a:solidFill>
                <a:latin typeface="Book Antiqua" panose="02040602050305030304" pitchFamily="18" charset="0"/>
                <a:cs typeface="Times New Roman" panose="02020603050405020304" pitchFamily="18" charset="0"/>
              </a:rPr>
              <a:t>:</a:t>
            </a:r>
          </a:p>
          <a:p>
            <a:pPr algn="just">
              <a:lnSpc>
                <a:spcPct val="107000"/>
              </a:lnSpc>
              <a:spcAft>
                <a:spcPts val="800"/>
              </a:spcAft>
              <a:buClr>
                <a:schemeClr val="bg1"/>
              </a:buClr>
            </a:pPr>
            <a:r>
              <a:rPr lang="en-US" sz="2000" i="1" dirty="0">
                <a:solidFill>
                  <a:schemeClr val="bg1"/>
                </a:solidFill>
                <a:latin typeface="Book Antiqua" panose="02040602050305030304" pitchFamily="18" charset="0"/>
                <a:cs typeface="Times New Roman" panose="02020603050405020304" pitchFamily="18" charset="0"/>
              </a:rPr>
              <a:t>Huffman coding looks at the occurrence of each character and stores it as a binary string in an optimal way. The idea is to assign variable-length codes to input </a:t>
            </a:r>
            <a:r>
              <a:rPr lang="en-US" sz="2000" i="1" dirty="0" err="1">
                <a:solidFill>
                  <a:schemeClr val="bg1"/>
                </a:solidFill>
                <a:latin typeface="Book Antiqua" panose="02040602050305030304" pitchFamily="18" charset="0"/>
                <a:cs typeface="Times New Roman" panose="02020603050405020304" pitchFamily="18" charset="0"/>
              </a:rPr>
              <a:t>input</a:t>
            </a:r>
            <a:r>
              <a:rPr lang="en-US" sz="2000" i="1" dirty="0">
                <a:solidFill>
                  <a:schemeClr val="bg1"/>
                </a:solidFill>
                <a:latin typeface="Book Antiqua" panose="02040602050305030304" pitchFamily="18" charset="0"/>
                <a:cs typeface="Times New Roman" panose="02020603050405020304" pitchFamily="18" charset="0"/>
              </a:rPr>
              <a:t> characters, length of the assigned codes are based on the frequencies of corresponding characters. We create a binary tree and operate on it in bottom-up manner so that the least two frequent characters are as far as possible from the root. In this way, the most frequent character gets the smallest code and the least frequent character gets the largest code.</a:t>
            </a:r>
          </a:p>
          <a:p>
            <a:pPr algn="just">
              <a:lnSpc>
                <a:spcPct val="107000"/>
              </a:lnSpc>
              <a:spcAft>
                <a:spcPts val="800"/>
              </a:spcAft>
              <a:buClr>
                <a:schemeClr val="bg1"/>
              </a:buClr>
            </a:pPr>
            <a:endParaRPr lang="en-US" sz="1800" i="1" dirty="0">
              <a:solidFill>
                <a:schemeClr val="bg1"/>
              </a:solidFill>
              <a:latin typeface="Book Antiqua" panose="02040602050305030304" pitchFamily="18" charset="0"/>
              <a:cs typeface="Times New Roman" panose="02020603050405020304" pitchFamily="18" charset="0"/>
            </a:endParaRPr>
          </a:p>
        </p:txBody>
      </p:sp>
    </p:spTree>
    <p:extLst>
      <p:ext uri="{BB962C8B-B14F-4D97-AF65-F5344CB8AC3E}">
        <p14:creationId xmlns:p14="http://schemas.microsoft.com/office/powerpoint/2010/main" val="162226580"/>
      </p:ext>
    </p:extLst>
  </p:cSld>
  <p:clrMapOvr>
    <a:masterClrMapping/>
  </p:clrMapOvr>
</p:sld>
</file>

<file path=ppt/theme/theme1.xml><?xml version="1.0" encoding="utf-8"?>
<a:theme xmlns:a="http://schemas.openxmlformats.org/drawingml/2006/main" name="Yor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York · SlidesCarnival</Template>
  <TotalTime>290</TotalTime>
  <Words>1804</Words>
  <Application>Microsoft Office PowerPoint</Application>
  <PresentationFormat>Widescreen</PresentationFormat>
  <Paragraphs>152</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Abel</vt:lpstr>
      <vt:lpstr>Arial</vt:lpstr>
      <vt:lpstr>Book Antiqua</vt:lpstr>
      <vt:lpstr>Calibri</vt:lpstr>
      <vt:lpstr>Roboto Slab</vt:lpstr>
      <vt:lpstr>Roboto Slab Light</vt:lpstr>
      <vt:lpstr>Wingdings</vt:lpstr>
      <vt:lpstr>York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Sparsh Gupta</dc:creator>
  <cp:lastModifiedBy>Sparsh Gupta</cp:lastModifiedBy>
  <cp:revision>30</cp:revision>
  <dcterms:created xsi:type="dcterms:W3CDTF">2019-04-15T09:55:18Z</dcterms:created>
  <dcterms:modified xsi:type="dcterms:W3CDTF">2019-04-15T19:06:42Z</dcterms:modified>
</cp:coreProperties>
</file>