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</p:sldMasterIdLst>
  <p:notesMasterIdLst>
    <p:notesMasterId r:id="rId8"/>
  </p:notesMasterIdLst>
  <p:sldIdLst>
    <p:sldId id="257" r:id="rId2"/>
    <p:sldId id="256" r:id="rId3"/>
    <p:sldId id="274" r:id="rId4"/>
    <p:sldId id="273" r:id="rId5"/>
    <p:sldId id="280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F3B92-61D2-487D-913B-29F53F64B26C}" v="331" dt="2024-06-20T13:08:53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a Dutta" userId="a003059a-f80b-4350-a90b-21bbf0d9cb97" providerId="ADAL" clId="{43DE0741-F89D-4CAC-8930-D7BD317EB500}"/>
    <pc:docChg chg="undo redo custSel addSld delSld modSld sldOrd">
      <pc:chgData name="Anisha Dutta" userId="a003059a-f80b-4350-a90b-21bbf0d9cb97" providerId="ADAL" clId="{43DE0741-F89D-4CAC-8930-D7BD317EB500}" dt="2024-05-08T11:26:42.868" v="1273" actId="20577"/>
      <pc:docMkLst>
        <pc:docMk/>
      </pc:docMkLst>
      <pc:sldChg chg="addSp delSp modSp add del mod delAnim">
        <pc:chgData name="Anisha Dutta" userId="a003059a-f80b-4350-a90b-21bbf0d9cb97" providerId="ADAL" clId="{43DE0741-F89D-4CAC-8930-D7BD317EB500}" dt="2024-05-08T11:26:42.868" v="1273" actId="20577"/>
        <pc:sldMkLst>
          <pc:docMk/>
          <pc:sldMk cId="819391804" sldId="256"/>
        </pc:sldMkLst>
        <pc:spChg chg="del mod">
          <ac:chgData name="Anisha Dutta" userId="a003059a-f80b-4350-a90b-21bbf0d9cb97" providerId="ADAL" clId="{43DE0741-F89D-4CAC-8930-D7BD317EB500}" dt="2024-05-08T09:23:27.968" v="95" actId="478"/>
          <ac:spMkLst>
            <pc:docMk/>
            <pc:sldMk cId="819391804" sldId="256"/>
            <ac:spMk id="2" creationId="{7BCD6F44-97F2-27C8-17A8-358CC298806F}"/>
          </ac:spMkLst>
        </pc:spChg>
        <pc:spChg chg="del mod">
          <ac:chgData name="Anisha Dutta" userId="a003059a-f80b-4350-a90b-21bbf0d9cb97" providerId="ADAL" clId="{43DE0741-F89D-4CAC-8930-D7BD317EB500}" dt="2024-05-08T09:23:31.139" v="97" actId="478"/>
          <ac:spMkLst>
            <pc:docMk/>
            <pc:sldMk cId="819391804" sldId="256"/>
            <ac:spMk id="4" creationId="{680EA27F-5C1C-E0A3-B8C8-14BAA10398E9}"/>
          </ac:spMkLst>
        </pc:spChg>
        <pc:spChg chg="del">
          <ac:chgData name="Anisha Dutta" userId="a003059a-f80b-4350-a90b-21bbf0d9cb97" providerId="ADAL" clId="{43DE0741-F89D-4CAC-8930-D7BD317EB500}" dt="2024-05-08T09:23:52.873" v="103" actId="478"/>
          <ac:spMkLst>
            <pc:docMk/>
            <pc:sldMk cId="819391804" sldId="256"/>
            <ac:spMk id="8" creationId="{92950CB1-47B5-B4A8-C7D3-69F6F84E8BF3}"/>
          </ac:spMkLst>
        </pc:spChg>
        <pc:spChg chg="del">
          <ac:chgData name="Anisha Dutta" userId="a003059a-f80b-4350-a90b-21bbf0d9cb97" providerId="ADAL" clId="{43DE0741-F89D-4CAC-8930-D7BD317EB500}" dt="2024-05-08T09:23:52.873" v="103" actId="478"/>
          <ac:spMkLst>
            <pc:docMk/>
            <pc:sldMk cId="819391804" sldId="256"/>
            <ac:spMk id="13" creationId="{EC9F60D9-0714-6920-0B57-D7BC437DB6E8}"/>
          </ac:spMkLst>
        </pc:spChg>
        <pc:spChg chg="add mod">
          <ac:chgData name="Anisha Dutta" userId="a003059a-f80b-4350-a90b-21bbf0d9cb97" providerId="ADAL" clId="{43DE0741-F89D-4CAC-8930-D7BD317EB500}" dt="2024-05-08T11:26:42.868" v="1273" actId="20577"/>
          <ac:spMkLst>
            <pc:docMk/>
            <pc:sldMk cId="819391804" sldId="256"/>
            <ac:spMk id="19" creationId="{774CB78F-B422-25D8-8432-36C06D634C57}"/>
          </ac:spMkLst>
        </pc:spChg>
        <pc:spChg chg="add mod">
          <ac:chgData name="Anisha Dutta" userId="a003059a-f80b-4350-a90b-21bbf0d9cb97" providerId="ADAL" clId="{43DE0741-F89D-4CAC-8930-D7BD317EB500}" dt="2024-05-08T10:34:54.809" v="1164" actId="1076"/>
          <ac:spMkLst>
            <pc:docMk/>
            <pc:sldMk cId="819391804" sldId="256"/>
            <ac:spMk id="20" creationId="{A0DF76B9-505D-996C-C855-A24B878E7823}"/>
          </ac:spMkLst>
        </pc:spChg>
        <pc:grpChg chg="del">
          <ac:chgData name="Anisha Dutta" userId="a003059a-f80b-4350-a90b-21bbf0d9cb97" providerId="ADAL" clId="{43DE0741-F89D-4CAC-8930-D7BD317EB500}" dt="2024-05-08T09:23:52.873" v="103" actId="478"/>
          <ac:grpSpMkLst>
            <pc:docMk/>
            <pc:sldMk cId="819391804" sldId="256"/>
            <ac:grpSpMk id="3" creationId="{AA69EE7A-891A-2300-F379-50C6966D93C6}"/>
          </ac:grpSpMkLst>
        </pc:grpChg>
        <pc:grpChg chg="del">
          <ac:chgData name="Anisha Dutta" userId="a003059a-f80b-4350-a90b-21bbf0d9cb97" providerId="ADAL" clId="{43DE0741-F89D-4CAC-8930-D7BD317EB500}" dt="2024-05-08T09:23:52.873" v="103" actId="478"/>
          <ac:grpSpMkLst>
            <pc:docMk/>
            <pc:sldMk cId="819391804" sldId="256"/>
            <ac:grpSpMk id="7" creationId="{FF25A803-3255-AEF9-C4F7-1AC19FCC411D}"/>
          </ac:grpSpMkLst>
        </pc:grpChg>
        <pc:grpChg chg="add del mod">
          <ac:chgData name="Anisha Dutta" userId="a003059a-f80b-4350-a90b-21bbf0d9cb97" providerId="ADAL" clId="{43DE0741-F89D-4CAC-8930-D7BD317EB500}" dt="2024-05-08T10:26:48.448" v="811" actId="21"/>
          <ac:grpSpMkLst>
            <pc:docMk/>
            <pc:sldMk cId="819391804" sldId="256"/>
            <ac:grpSpMk id="18" creationId="{25962356-48E7-877D-52F2-9015780A5B33}"/>
          </ac:grpSpMkLst>
        </pc:grpChg>
        <pc:picChg chg="del">
          <ac:chgData name="Anisha Dutta" userId="a003059a-f80b-4350-a90b-21bbf0d9cb97" providerId="ADAL" clId="{43DE0741-F89D-4CAC-8930-D7BD317EB500}" dt="2024-05-08T09:23:52.873" v="103" actId="478"/>
          <ac:picMkLst>
            <pc:docMk/>
            <pc:sldMk cId="819391804" sldId="256"/>
            <ac:picMk id="14" creationId="{A9380F2F-F509-ABBD-DA60-1821C1F552CF}"/>
          </ac:picMkLst>
        </pc:picChg>
        <pc:picChg chg="add mod modCrop">
          <ac:chgData name="Anisha Dutta" userId="a003059a-f80b-4350-a90b-21bbf0d9cb97" providerId="ADAL" clId="{43DE0741-F89D-4CAC-8930-D7BD317EB500}" dt="2024-05-08T10:26:45.958" v="809" actId="164"/>
          <ac:picMkLst>
            <pc:docMk/>
            <pc:sldMk cId="819391804" sldId="256"/>
            <ac:picMk id="15" creationId="{AF42B618-2A9C-29AF-570B-145F99E1AE14}"/>
          </ac:picMkLst>
        </pc:picChg>
        <pc:picChg chg="add mod modCrop">
          <ac:chgData name="Anisha Dutta" userId="a003059a-f80b-4350-a90b-21bbf0d9cb97" providerId="ADAL" clId="{43DE0741-F89D-4CAC-8930-D7BD317EB500}" dt="2024-05-08T10:26:45.958" v="809" actId="164"/>
          <ac:picMkLst>
            <pc:docMk/>
            <pc:sldMk cId="819391804" sldId="256"/>
            <ac:picMk id="16" creationId="{A4D338A6-778B-9644-D608-D5C8773E254A}"/>
          </ac:picMkLst>
        </pc:picChg>
        <pc:picChg chg="add mod modCrop">
          <ac:chgData name="Anisha Dutta" userId="a003059a-f80b-4350-a90b-21bbf0d9cb97" providerId="ADAL" clId="{43DE0741-F89D-4CAC-8930-D7BD317EB500}" dt="2024-05-08T10:26:45.958" v="809" actId="164"/>
          <ac:picMkLst>
            <pc:docMk/>
            <pc:sldMk cId="819391804" sldId="256"/>
            <ac:picMk id="17" creationId="{8A785B8C-78E9-314A-71C9-74581C0A36AD}"/>
          </ac:picMkLst>
        </pc:picChg>
      </pc:sldChg>
      <pc:sldChg chg="addSp delSp modSp new add del mod ord">
        <pc:chgData name="Anisha Dutta" userId="a003059a-f80b-4350-a90b-21bbf0d9cb97" providerId="ADAL" clId="{43DE0741-F89D-4CAC-8930-D7BD317EB500}" dt="2024-05-08T09:35:09.025" v="158" actId="1076"/>
        <pc:sldMkLst>
          <pc:docMk/>
          <pc:sldMk cId="633737952" sldId="257"/>
        </pc:sldMkLst>
        <pc:spChg chg="mod ord">
          <ac:chgData name="Anisha Dutta" userId="a003059a-f80b-4350-a90b-21bbf0d9cb97" providerId="ADAL" clId="{43DE0741-F89D-4CAC-8930-D7BD317EB500}" dt="2024-05-08T09:35:03.421" v="156" actId="1076"/>
          <ac:spMkLst>
            <pc:docMk/>
            <pc:sldMk cId="633737952" sldId="257"/>
            <ac:spMk id="2" creationId="{FFA2C444-6C23-17DC-DE31-9B4C75080820}"/>
          </ac:spMkLst>
        </pc:spChg>
        <pc:spChg chg="mod">
          <ac:chgData name="Anisha Dutta" userId="a003059a-f80b-4350-a90b-21bbf0d9cb97" providerId="ADAL" clId="{43DE0741-F89D-4CAC-8930-D7BD317EB500}" dt="2024-05-08T09:35:09.025" v="158" actId="1076"/>
          <ac:spMkLst>
            <pc:docMk/>
            <pc:sldMk cId="633737952" sldId="257"/>
            <ac:spMk id="3" creationId="{C9B9D97B-6EB8-458C-A59A-6526CD7B27DA}"/>
          </ac:spMkLst>
        </pc:spChg>
        <pc:picChg chg="add del mod">
          <ac:chgData name="Anisha Dutta" userId="a003059a-f80b-4350-a90b-21bbf0d9cb97" providerId="ADAL" clId="{43DE0741-F89D-4CAC-8930-D7BD317EB500}" dt="2024-05-08T09:25:52.809" v="129" actId="478"/>
          <ac:picMkLst>
            <pc:docMk/>
            <pc:sldMk cId="633737952" sldId="257"/>
            <ac:picMk id="4" creationId="{6723AFD1-9431-EA47-5898-55EC93B5A1CE}"/>
          </ac:picMkLst>
        </pc:picChg>
        <pc:picChg chg="add del mod ord modCrop">
          <ac:chgData name="Anisha Dutta" userId="a003059a-f80b-4350-a90b-21bbf0d9cb97" providerId="ADAL" clId="{43DE0741-F89D-4CAC-8930-D7BD317EB500}" dt="2024-05-08T09:33:51.674" v="145" actId="478"/>
          <ac:picMkLst>
            <pc:docMk/>
            <pc:sldMk cId="633737952" sldId="257"/>
            <ac:picMk id="6" creationId="{768895DF-8887-8F25-5AB2-9338AB7918F1}"/>
          </ac:picMkLst>
        </pc:picChg>
        <pc:picChg chg="add mod">
          <ac:chgData name="Anisha Dutta" userId="a003059a-f80b-4350-a90b-21bbf0d9cb97" providerId="ADAL" clId="{43DE0741-F89D-4CAC-8930-D7BD317EB500}" dt="2024-05-08T09:34:25.993" v="151" actId="14100"/>
          <ac:picMkLst>
            <pc:docMk/>
            <pc:sldMk cId="633737952" sldId="257"/>
            <ac:picMk id="8" creationId="{02AA1875-9B8F-1A8E-782C-684D32AB9A67}"/>
          </ac:picMkLst>
        </pc:picChg>
        <pc:picChg chg="add del mod">
          <ac:chgData name="Anisha Dutta" userId="a003059a-f80b-4350-a90b-21bbf0d9cb97" providerId="ADAL" clId="{43DE0741-F89D-4CAC-8930-D7BD317EB500}" dt="2024-05-08T09:28:45.353" v="134" actId="478"/>
          <ac:picMkLst>
            <pc:docMk/>
            <pc:sldMk cId="633737952" sldId="257"/>
            <ac:picMk id="1026" creationId="{6D866A07-635E-AB59-5110-045E73B21942}"/>
          </ac:picMkLst>
        </pc:picChg>
      </pc:sldChg>
      <pc:sldChg chg="addSp delSp modSp add del mod delAnim modAnim">
        <pc:chgData name="Anisha Dutta" userId="a003059a-f80b-4350-a90b-21bbf0d9cb97" providerId="ADAL" clId="{43DE0741-F89D-4CAC-8930-D7BD317EB500}" dt="2024-05-08T10:38:39.648" v="1235"/>
        <pc:sldMkLst>
          <pc:docMk/>
          <pc:sldMk cId="4206363891" sldId="258"/>
        </pc:sldMkLst>
        <pc:spChg chg="add mod">
          <ac:chgData name="Anisha Dutta" userId="a003059a-f80b-4350-a90b-21bbf0d9cb97" providerId="ADAL" clId="{43DE0741-F89D-4CAC-8930-D7BD317EB500}" dt="2024-05-08T10:02:26.688" v="404" actId="404"/>
          <ac:spMkLst>
            <pc:docMk/>
            <pc:sldMk cId="4206363891" sldId="258"/>
            <ac:spMk id="2" creationId="{DF4F9777-8AD3-7463-8A9E-595E606AAF31}"/>
          </ac:spMkLst>
        </pc:spChg>
        <pc:spChg chg="mod topLvl">
          <ac:chgData name="Anisha Dutta" userId="a003059a-f80b-4350-a90b-21bbf0d9cb97" providerId="ADAL" clId="{43DE0741-F89D-4CAC-8930-D7BD317EB500}" dt="2024-05-08T09:57:53.208" v="381" actId="1076"/>
          <ac:spMkLst>
            <pc:docMk/>
            <pc:sldMk cId="4206363891" sldId="258"/>
            <ac:spMk id="5" creationId="{CD6C493F-78A4-ED39-A1FD-E3BEB49A7B6A}"/>
          </ac:spMkLst>
        </pc:spChg>
        <pc:spChg chg="mod topLvl">
          <ac:chgData name="Anisha Dutta" userId="a003059a-f80b-4350-a90b-21bbf0d9cb97" providerId="ADAL" clId="{43DE0741-F89D-4CAC-8930-D7BD317EB500}" dt="2024-05-08T09:57:53.208" v="381" actId="1076"/>
          <ac:spMkLst>
            <pc:docMk/>
            <pc:sldMk cId="4206363891" sldId="258"/>
            <ac:spMk id="6" creationId="{B5705FD1-D0A3-ECF5-EA7A-00EFEA207C53}"/>
          </ac:spMkLst>
        </pc:spChg>
        <pc:spChg chg="mod">
          <ac:chgData name="Anisha Dutta" userId="a003059a-f80b-4350-a90b-21bbf0d9cb97" providerId="ADAL" clId="{43DE0741-F89D-4CAC-8930-D7BD317EB500}" dt="2024-05-08T09:57:53.208" v="381" actId="1076"/>
          <ac:spMkLst>
            <pc:docMk/>
            <pc:sldMk cId="4206363891" sldId="258"/>
            <ac:spMk id="8" creationId="{92950CB1-47B5-B4A8-C7D3-69F6F84E8BF3}"/>
          </ac:spMkLst>
        </pc:spChg>
        <pc:spChg chg="del">
          <ac:chgData name="Anisha Dutta" userId="a003059a-f80b-4350-a90b-21bbf0d9cb97" providerId="ADAL" clId="{43DE0741-F89D-4CAC-8930-D7BD317EB500}" dt="2024-05-08T09:24:01.967" v="108" actId="478"/>
          <ac:spMkLst>
            <pc:docMk/>
            <pc:sldMk cId="4206363891" sldId="258"/>
            <ac:spMk id="13" creationId="{EC9F60D9-0714-6920-0B57-D7BC437DB6E8}"/>
          </ac:spMkLst>
        </pc:spChg>
        <pc:grpChg chg="del">
          <ac:chgData name="Anisha Dutta" userId="a003059a-f80b-4350-a90b-21bbf0d9cb97" providerId="ADAL" clId="{43DE0741-F89D-4CAC-8930-D7BD317EB500}" dt="2024-05-08T09:42:09.447" v="251" actId="165"/>
          <ac:grpSpMkLst>
            <pc:docMk/>
            <pc:sldMk cId="4206363891" sldId="258"/>
            <ac:grpSpMk id="3" creationId="{AA69EE7A-891A-2300-F379-50C6966D93C6}"/>
          </ac:grpSpMkLst>
        </pc:grpChg>
        <pc:grpChg chg="del">
          <ac:chgData name="Anisha Dutta" userId="a003059a-f80b-4350-a90b-21bbf0d9cb97" providerId="ADAL" clId="{43DE0741-F89D-4CAC-8930-D7BD317EB500}" dt="2024-05-08T09:42:20.863" v="252" actId="165"/>
          <ac:grpSpMkLst>
            <pc:docMk/>
            <pc:sldMk cId="4206363891" sldId="258"/>
            <ac:grpSpMk id="7" creationId="{FF25A803-3255-AEF9-C4F7-1AC19FCC411D}"/>
          </ac:grpSpMkLst>
        </pc:grpChg>
        <pc:picChg chg="mod topLvl">
          <ac:chgData name="Anisha Dutta" userId="a003059a-f80b-4350-a90b-21bbf0d9cb97" providerId="ADAL" clId="{43DE0741-F89D-4CAC-8930-D7BD317EB500}" dt="2024-05-08T10:38:35.889" v="1234" actId="1076"/>
          <ac:picMkLst>
            <pc:docMk/>
            <pc:sldMk cId="4206363891" sldId="258"/>
            <ac:picMk id="9" creationId="{1C43C82E-82E1-8EFD-3FF1-86A788AF78FD}"/>
          </ac:picMkLst>
        </pc:picChg>
        <pc:picChg chg="mod topLvl">
          <ac:chgData name="Anisha Dutta" userId="a003059a-f80b-4350-a90b-21bbf0d9cb97" providerId="ADAL" clId="{43DE0741-F89D-4CAC-8930-D7BD317EB500}" dt="2024-05-08T09:43:04.895" v="267" actId="14100"/>
          <ac:picMkLst>
            <pc:docMk/>
            <pc:sldMk cId="4206363891" sldId="258"/>
            <ac:picMk id="10" creationId="{CAB8314D-F8B3-0C7E-1514-67ADFC10BF7A}"/>
          </ac:picMkLst>
        </pc:picChg>
        <pc:picChg chg="mod topLvl">
          <ac:chgData name="Anisha Dutta" userId="a003059a-f80b-4350-a90b-21bbf0d9cb97" providerId="ADAL" clId="{43DE0741-F89D-4CAC-8930-D7BD317EB500}" dt="2024-05-08T09:51:51.679" v="289" actId="14100"/>
          <ac:picMkLst>
            <pc:docMk/>
            <pc:sldMk cId="4206363891" sldId="258"/>
            <ac:picMk id="11" creationId="{D99B2034-8EB8-2ADE-72CF-EA06D8C3457A}"/>
          </ac:picMkLst>
        </pc:picChg>
        <pc:picChg chg="mod topLvl">
          <ac:chgData name="Anisha Dutta" userId="a003059a-f80b-4350-a90b-21bbf0d9cb97" providerId="ADAL" clId="{43DE0741-F89D-4CAC-8930-D7BD317EB500}" dt="2024-05-08T09:51:51.042" v="288" actId="1076"/>
          <ac:picMkLst>
            <pc:docMk/>
            <pc:sldMk cId="4206363891" sldId="258"/>
            <ac:picMk id="12" creationId="{CCEE9784-92C6-699E-0A44-C25C5E895E57}"/>
          </ac:picMkLst>
        </pc:picChg>
        <pc:picChg chg="del">
          <ac:chgData name="Anisha Dutta" userId="a003059a-f80b-4350-a90b-21bbf0d9cb97" providerId="ADAL" clId="{43DE0741-F89D-4CAC-8930-D7BD317EB500}" dt="2024-05-08T09:24:03.452" v="109" actId="478"/>
          <ac:picMkLst>
            <pc:docMk/>
            <pc:sldMk cId="4206363891" sldId="258"/>
            <ac:picMk id="14" creationId="{A9380F2F-F509-ABBD-DA60-1821C1F552CF}"/>
          </ac:picMkLst>
        </pc:picChg>
      </pc:sldChg>
      <pc:sldChg chg="addSp delSp modSp add del mod modAnim">
        <pc:chgData name="Anisha Dutta" userId="a003059a-f80b-4350-a90b-21bbf0d9cb97" providerId="ADAL" clId="{43DE0741-F89D-4CAC-8930-D7BD317EB500}" dt="2024-05-08T10:42:22.271" v="1265"/>
        <pc:sldMkLst>
          <pc:docMk/>
          <pc:sldMk cId="2137586741" sldId="259"/>
        </pc:sldMkLst>
        <pc:spChg chg="add mod">
          <ac:chgData name="Anisha Dutta" userId="a003059a-f80b-4350-a90b-21bbf0d9cb97" providerId="ADAL" clId="{43DE0741-F89D-4CAC-8930-D7BD317EB500}" dt="2024-05-08T10:40:56.665" v="1245" actId="1076"/>
          <ac:spMkLst>
            <pc:docMk/>
            <pc:sldMk cId="2137586741" sldId="259"/>
            <ac:spMk id="2" creationId="{29116149-026D-FA14-996D-07553EC7BDD7}"/>
          </ac:spMkLst>
        </pc:spChg>
        <pc:spChg chg="del">
          <ac:chgData name="Anisha Dutta" userId="a003059a-f80b-4350-a90b-21bbf0d9cb97" providerId="ADAL" clId="{43DE0741-F89D-4CAC-8930-D7BD317EB500}" dt="2024-05-08T09:24:12.615" v="113" actId="478"/>
          <ac:spMkLst>
            <pc:docMk/>
            <pc:sldMk cId="2137586741" sldId="259"/>
            <ac:spMk id="8" creationId="{92950CB1-47B5-B4A8-C7D3-69F6F84E8BF3}"/>
          </ac:spMkLst>
        </pc:spChg>
        <pc:spChg chg="del mod">
          <ac:chgData name="Anisha Dutta" userId="a003059a-f80b-4350-a90b-21bbf0d9cb97" providerId="ADAL" clId="{43DE0741-F89D-4CAC-8930-D7BD317EB500}" dt="2024-05-08T09:38:23.404" v="201" actId="478"/>
          <ac:spMkLst>
            <pc:docMk/>
            <pc:sldMk cId="2137586741" sldId="259"/>
            <ac:spMk id="13" creationId="{EC9F60D9-0714-6920-0B57-D7BC437DB6E8}"/>
          </ac:spMkLst>
        </pc:spChg>
        <pc:spChg chg="add mod">
          <ac:chgData name="Anisha Dutta" userId="a003059a-f80b-4350-a90b-21bbf0d9cb97" providerId="ADAL" clId="{43DE0741-F89D-4CAC-8930-D7BD317EB500}" dt="2024-05-08T10:42:19.986" v="1264" actId="1076"/>
          <ac:spMkLst>
            <pc:docMk/>
            <pc:sldMk cId="2137586741" sldId="259"/>
            <ac:spMk id="15" creationId="{AD4B6407-2B32-7558-BD9B-939FD0B46712}"/>
          </ac:spMkLst>
        </pc:spChg>
        <pc:spChg chg="add del mod">
          <ac:chgData name="Anisha Dutta" userId="a003059a-f80b-4350-a90b-21bbf0d9cb97" providerId="ADAL" clId="{43DE0741-F89D-4CAC-8930-D7BD317EB500}" dt="2024-05-08T10:42:16.689" v="1263" actId="478"/>
          <ac:spMkLst>
            <pc:docMk/>
            <pc:sldMk cId="2137586741" sldId="259"/>
            <ac:spMk id="18" creationId="{CD9A1903-E7C7-97CD-60CF-DF38B6F6CDE4}"/>
          </ac:spMkLst>
        </pc:spChg>
        <pc:grpChg chg="del">
          <ac:chgData name="Anisha Dutta" userId="a003059a-f80b-4350-a90b-21bbf0d9cb97" providerId="ADAL" clId="{43DE0741-F89D-4CAC-8930-D7BD317EB500}" dt="2024-05-08T09:24:08.383" v="110" actId="478"/>
          <ac:grpSpMkLst>
            <pc:docMk/>
            <pc:sldMk cId="2137586741" sldId="259"/>
            <ac:grpSpMk id="3" creationId="{AA69EE7A-891A-2300-F379-50C6966D93C6}"/>
          </ac:grpSpMkLst>
        </pc:grpChg>
        <pc:grpChg chg="del mod">
          <ac:chgData name="Anisha Dutta" userId="a003059a-f80b-4350-a90b-21bbf0d9cb97" providerId="ADAL" clId="{43DE0741-F89D-4CAC-8930-D7BD317EB500}" dt="2024-05-08T09:24:10.652" v="112" actId="478"/>
          <ac:grpSpMkLst>
            <pc:docMk/>
            <pc:sldMk cId="2137586741" sldId="259"/>
            <ac:grpSpMk id="7" creationId="{FF25A803-3255-AEF9-C4F7-1AC19FCC411D}"/>
          </ac:grpSpMkLst>
        </pc:grpChg>
        <pc:picChg chg="mod">
          <ac:chgData name="Anisha Dutta" userId="a003059a-f80b-4350-a90b-21bbf0d9cb97" providerId="ADAL" clId="{43DE0741-F89D-4CAC-8930-D7BD317EB500}" dt="2024-05-08T10:41:10.335" v="1251" actId="14100"/>
          <ac:picMkLst>
            <pc:docMk/>
            <pc:sldMk cId="2137586741" sldId="259"/>
            <ac:picMk id="14" creationId="{A9380F2F-F509-ABBD-DA60-1821C1F552CF}"/>
          </ac:picMkLst>
        </pc:picChg>
        <pc:picChg chg="add mod modCrop">
          <ac:chgData name="Anisha Dutta" userId="a003059a-f80b-4350-a90b-21bbf0d9cb97" providerId="ADAL" clId="{43DE0741-F89D-4CAC-8930-D7BD317EB500}" dt="2024-05-08T10:42:19.986" v="1264" actId="1076"/>
          <ac:picMkLst>
            <pc:docMk/>
            <pc:sldMk cId="2137586741" sldId="259"/>
            <ac:picMk id="17" creationId="{A9F96BEC-CAA1-FE50-62AF-F20BE7E22528}"/>
          </ac:picMkLst>
        </pc:picChg>
        <pc:picChg chg="add del mod">
          <ac:chgData name="Anisha Dutta" userId="a003059a-f80b-4350-a90b-21bbf0d9cb97" providerId="ADAL" clId="{43DE0741-F89D-4CAC-8930-D7BD317EB500}" dt="2024-05-08T10:42:16.689" v="1263" actId="478"/>
          <ac:picMkLst>
            <pc:docMk/>
            <pc:sldMk cId="2137586741" sldId="259"/>
            <ac:picMk id="19" creationId="{CD66F2D2-654A-21F3-FDFC-E9A7B9EA8DBA}"/>
          </ac:picMkLst>
        </pc:picChg>
      </pc:sldChg>
      <pc:sldChg chg="add del">
        <pc:chgData name="Anisha Dutta" userId="a003059a-f80b-4350-a90b-21bbf0d9cb97" providerId="ADAL" clId="{43DE0741-F89D-4CAC-8930-D7BD317EB500}" dt="2024-05-08T09:24:49.647" v="122" actId="47"/>
        <pc:sldMkLst>
          <pc:docMk/>
          <pc:sldMk cId="1484371606" sldId="260"/>
        </pc:sldMkLst>
      </pc:sldChg>
      <pc:sldChg chg="addSp delSp modSp add mod modAnim">
        <pc:chgData name="Anisha Dutta" userId="a003059a-f80b-4350-a90b-21bbf0d9cb97" providerId="ADAL" clId="{43DE0741-F89D-4CAC-8930-D7BD317EB500}" dt="2024-05-08T10:37:48.141" v="1222"/>
        <pc:sldMkLst>
          <pc:docMk/>
          <pc:sldMk cId="2922260488" sldId="261"/>
        </pc:sldMkLst>
        <pc:spChg chg="add mod">
          <ac:chgData name="Anisha Dutta" userId="a003059a-f80b-4350-a90b-21bbf0d9cb97" providerId="ADAL" clId="{43DE0741-F89D-4CAC-8930-D7BD317EB500}" dt="2024-05-08T10:18:43.769" v="669" actId="1076"/>
          <ac:spMkLst>
            <pc:docMk/>
            <pc:sldMk cId="2922260488" sldId="261"/>
            <ac:spMk id="5" creationId="{18C7E16F-DFC0-99CE-B061-8FA56AFB8895}"/>
          </ac:spMkLst>
        </pc:spChg>
        <pc:spChg chg="add del mod">
          <ac:chgData name="Anisha Dutta" userId="a003059a-f80b-4350-a90b-21bbf0d9cb97" providerId="ADAL" clId="{43DE0741-F89D-4CAC-8930-D7BD317EB500}" dt="2024-05-08T10:12:23.238" v="586" actId="478"/>
          <ac:spMkLst>
            <pc:docMk/>
            <pc:sldMk cId="2922260488" sldId="261"/>
            <ac:spMk id="6" creationId="{BCB52AA2-8B03-B79B-AE1A-F1B9299243C9}"/>
          </ac:spMkLst>
        </pc:spChg>
        <pc:spChg chg="add del mod">
          <ac:chgData name="Anisha Dutta" userId="a003059a-f80b-4350-a90b-21bbf0d9cb97" providerId="ADAL" clId="{43DE0741-F89D-4CAC-8930-D7BD317EB500}" dt="2024-05-08T10:11:18.982" v="572" actId="478"/>
          <ac:spMkLst>
            <pc:docMk/>
            <pc:sldMk cId="2922260488" sldId="261"/>
            <ac:spMk id="7" creationId="{A7434E18-2B44-3722-6EBE-3E1D579E563F}"/>
          </ac:spMkLst>
        </pc:spChg>
        <pc:spChg chg="add mod">
          <ac:chgData name="Anisha Dutta" userId="a003059a-f80b-4350-a90b-21bbf0d9cb97" providerId="ADAL" clId="{43DE0741-F89D-4CAC-8930-D7BD317EB500}" dt="2024-05-08T10:13:31.644" v="602" actId="1076"/>
          <ac:spMkLst>
            <pc:docMk/>
            <pc:sldMk cId="2922260488" sldId="261"/>
            <ac:spMk id="8" creationId="{4EDEE27E-1A50-E739-C2A9-1D03EDC556AC}"/>
          </ac:spMkLst>
        </pc:spChg>
        <pc:spChg chg="add mod">
          <ac:chgData name="Anisha Dutta" userId="a003059a-f80b-4350-a90b-21bbf0d9cb97" providerId="ADAL" clId="{43DE0741-F89D-4CAC-8930-D7BD317EB500}" dt="2024-05-08T10:15:43.229" v="652" actId="20577"/>
          <ac:spMkLst>
            <pc:docMk/>
            <pc:sldMk cId="2922260488" sldId="261"/>
            <ac:spMk id="9" creationId="{BF0698B0-B5D6-E67E-7B08-F3639DA72527}"/>
          </ac:spMkLst>
        </pc:spChg>
        <pc:spChg chg="add del mod">
          <ac:chgData name="Anisha Dutta" userId="a003059a-f80b-4350-a90b-21bbf0d9cb97" providerId="ADAL" clId="{43DE0741-F89D-4CAC-8930-D7BD317EB500}" dt="2024-05-08T10:15:40.468" v="651" actId="20577"/>
          <ac:spMkLst>
            <pc:docMk/>
            <pc:sldMk cId="2922260488" sldId="261"/>
            <ac:spMk id="10" creationId="{7BA77D6B-3EEF-BE6B-25EE-42BDF5AC4304}"/>
          </ac:spMkLst>
        </pc:spChg>
        <pc:picChg chg="add del mod">
          <ac:chgData name="Anisha Dutta" userId="a003059a-f80b-4350-a90b-21bbf0d9cb97" providerId="ADAL" clId="{43DE0741-F89D-4CAC-8930-D7BD317EB500}" dt="2024-05-08T10:11:51.263" v="579" actId="478"/>
          <ac:picMkLst>
            <pc:docMk/>
            <pc:sldMk cId="2922260488" sldId="261"/>
            <ac:picMk id="2" creationId="{E032D627-0C1D-B3DD-E3F7-EC82B8F0D5D3}"/>
          </ac:picMkLst>
        </pc:picChg>
        <pc:picChg chg="add mod">
          <ac:chgData name="Anisha Dutta" userId="a003059a-f80b-4350-a90b-21bbf0d9cb97" providerId="ADAL" clId="{43DE0741-F89D-4CAC-8930-D7BD317EB500}" dt="2024-05-08T10:14:48.601" v="633" actId="1076"/>
          <ac:picMkLst>
            <pc:docMk/>
            <pc:sldMk cId="2922260488" sldId="261"/>
            <ac:picMk id="3" creationId="{40A1C602-E2AD-CC71-7A70-659FE6704B96}"/>
          </ac:picMkLst>
        </pc:picChg>
        <pc:picChg chg="add mod">
          <ac:chgData name="Anisha Dutta" userId="a003059a-f80b-4350-a90b-21bbf0d9cb97" providerId="ADAL" clId="{43DE0741-F89D-4CAC-8930-D7BD317EB500}" dt="2024-05-08T10:15:04.876" v="636" actId="14100"/>
          <ac:picMkLst>
            <pc:docMk/>
            <pc:sldMk cId="2922260488" sldId="261"/>
            <ac:picMk id="4" creationId="{FBC7720D-4464-C1F2-2D47-D7DD4400370E}"/>
          </ac:picMkLst>
        </pc:picChg>
      </pc:sldChg>
      <pc:sldChg chg="add del">
        <pc:chgData name="Anisha Dutta" userId="a003059a-f80b-4350-a90b-21bbf0d9cb97" providerId="ADAL" clId="{43DE0741-F89D-4CAC-8930-D7BD317EB500}" dt="2024-05-08T10:17:36.485" v="653" actId="47"/>
        <pc:sldMkLst>
          <pc:docMk/>
          <pc:sldMk cId="483577122" sldId="262"/>
        </pc:sldMkLst>
      </pc:sldChg>
      <pc:sldChg chg="add del">
        <pc:chgData name="Anisha Dutta" userId="a003059a-f80b-4350-a90b-21bbf0d9cb97" providerId="ADAL" clId="{43DE0741-F89D-4CAC-8930-D7BD317EB500}" dt="2024-05-08T10:17:37.404" v="654" actId="47"/>
        <pc:sldMkLst>
          <pc:docMk/>
          <pc:sldMk cId="2008479756" sldId="263"/>
        </pc:sldMkLst>
      </pc:sldChg>
      <pc:sldChg chg="addSp delSp modSp add mod modAnim">
        <pc:chgData name="Anisha Dutta" userId="a003059a-f80b-4350-a90b-21bbf0d9cb97" providerId="ADAL" clId="{43DE0741-F89D-4CAC-8930-D7BD317EB500}" dt="2024-05-08T10:38:09.228" v="1227"/>
        <pc:sldMkLst>
          <pc:docMk/>
          <pc:sldMk cId="1746843668" sldId="264"/>
        </pc:sldMkLst>
        <pc:spChg chg="add mod">
          <ac:chgData name="Anisha Dutta" userId="a003059a-f80b-4350-a90b-21bbf0d9cb97" providerId="ADAL" clId="{43DE0741-F89D-4CAC-8930-D7BD317EB500}" dt="2024-05-08T10:19:08.996" v="681" actId="1076"/>
          <ac:spMkLst>
            <pc:docMk/>
            <pc:sldMk cId="1746843668" sldId="264"/>
            <ac:spMk id="5" creationId="{957BA390-AB90-041B-41DB-A7E278C22793}"/>
          </ac:spMkLst>
        </pc:spChg>
        <pc:spChg chg="add del">
          <ac:chgData name="Anisha Dutta" userId="a003059a-f80b-4350-a90b-21bbf0d9cb97" providerId="ADAL" clId="{43DE0741-F89D-4CAC-8930-D7BD317EB500}" dt="2024-05-08T10:19:36.727" v="683" actId="478"/>
          <ac:spMkLst>
            <pc:docMk/>
            <pc:sldMk cId="1746843668" sldId="264"/>
            <ac:spMk id="6" creationId="{4465A093-CDF6-EEF4-C548-EF65637717C6}"/>
          </ac:spMkLst>
        </pc:spChg>
        <pc:spChg chg="add del mod">
          <ac:chgData name="Anisha Dutta" userId="a003059a-f80b-4350-a90b-21bbf0d9cb97" providerId="ADAL" clId="{43DE0741-F89D-4CAC-8930-D7BD317EB500}" dt="2024-05-08T10:20:23.564" v="687" actId="478"/>
          <ac:spMkLst>
            <pc:docMk/>
            <pc:sldMk cId="1746843668" sldId="264"/>
            <ac:spMk id="7" creationId="{6BF5DD7F-78E2-FC71-5DA8-A0BD867527F2}"/>
          </ac:spMkLst>
        </pc:spChg>
        <pc:spChg chg="add mod">
          <ac:chgData name="Anisha Dutta" userId="a003059a-f80b-4350-a90b-21bbf0d9cb97" providerId="ADAL" clId="{43DE0741-F89D-4CAC-8930-D7BD317EB500}" dt="2024-05-08T10:23:37.454" v="775" actId="20577"/>
          <ac:spMkLst>
            <pc:docMk/>
            <pc:sldMk cId="1746843668" sldId="264"/>
            <ac:spMk id="11" creationId="{6A828681-C808-1754-9131-D663A762FE30}"/>
          </ac:spMkLst>
        </pc:spChg>
        <pc:picChg chg="add mod">
          <ac:chgData name="Anisha Dutta" userId="a003059a-f80b-4350-a90b-21bbf0d9cb97" providerId="ADAL" clId="{43DE0741-F89D-4CAC-8930-D7BD317EB500}" dt="2024-05-08T10:37:53.590" v="1223" actId="1076"/>
          <ac:picMkLst>
            <pc:docMk/>
            <pc:sldMk cId="1746843668" sldId="264"/>
            <ac:picMk id="2" creationId="{62DF4F30-8301-A664-9907-C131F5635F5E}"/>
          </ac:picMkLst>
        </pc:picChg>
        <pc:picChg chg="add mod">
          <ac:chgData name="Anisha Dutta" userId="a003059a-f80b-4350-a90b-21bbf0d9cb97" providerId="ADAL" clId="{43DE0741-F89D-4CAC-8930-D7BD317EB500}" dt="2024-05-08T10:19:01.354" v="678" actId="1076"/>
          <ac:picMkLst>
            <pc:docMk/>
            <pc:sldMk cId="1746843668" sldId="264"/>
            <ac:picMk id="3" creationId="{2B8AF77A-AB11-4F27-5722-4BC9E91C850C}"/>
          </ac:picMkLst>
        </pc:picChg>
        <pc:picChg chg="add mod">
          <ac:chgData name="Anisha Dutta" userId="a003059a-f80b-4350-a90b-21bbf0d9cb97" providerId="ADAL" clId="{43DE0741-F89D-4CAC-8930-D7BD317EB500}" dt="2024-05-08T10:37:59.053" v="1225" actId="1076"/>
          <ac:picMkLst>
            <pc:docMk/>
            <pc:sldMk cId="1746843668" sldId="264"/>
            <ac:picMk id="4" creationId="{626D6D71-A9FD-818F-4632-900D398C8FF9}"/>
          </ac:picMkLst>
        </pc:picChg>
        <pc:picChg chg="add mod">
          <ac:chgData name="Anisha Dutta" userId="a003059a-f80b-4350-a90b-21bbf0d9cb97" providerId="ADAL" clId="{43DE0741-F89D-4CAC-8930-D7BD317EB500}" dt="2024-05-08T10:21:55.583" v="706" actId="207"/>
          <ac:picMkLst>
            <pc:docMk/>
            <pc:sldMk cId="1746843668" sldId="264"/>
            <ac:picMk id="9" creationId="{ECA62B00-AC55-A294-69E3-B8295CD4F067}"/>
          </ac:picMkLst>
        </pc:picChg>
        <pc:picChg chg="add mod">
          <ac:chgData name="Anisha Dutta" userId="a003059a-f80b-4350-a90b-21bbf0d9cb97" providerId="ADAL" clId="{43DE0741-F89D-4CAC-8930-D7BD317EB500}" dt="2024-05-08T10:37:59.053" v="1225" actId="1076"/>
          <ac:picMkLst>
            <pc:docMk/>
            <pc:sldMk cId="1746843668" sldId="264"/>
            <ac:picMk id="10" creationId="{29A6CDA6-CD89-3964-0488-C127C3156996}"/>
          </ac:picMkLst>
        </pc:picChg>
      </pc:sldChg>
      <pc:sldChg chg="addSp modSp add mod ord modAnim">
        <pc:chgData name="Anisha Dutta" userId="a003059a-f80b-4350-a90b-21bbf0d9cb97" providerId="ADAL" clId="{43DE0741-F89D-4CAC-8930-D7BD317EB500}" dt="2024-05-08T10:42:35.380" v="1268"/>
        <pc:sldMkLst>
          <pc:docMk/>
          <pc:sldMk cId="2671725365" sldId="265"/>
        </pc:sldMkLst>
        <pc:spChg chg="add mod">
          <ac:chgData name="Anisha Dutta" userId="a003059a-f80b-4350-a90b-21bbf0d9cb97" providerId="ADAL" clId="{43DE0741-F89D-4CAC-8930-D7BD317EB500}" dt="2024-05-08T10:06:35.768" v="501" actId="1076"/>
          <ac:spMkLst>
            <pc:docMk/>
            <pc:sldMk cId="2671725365" sldId="265"/>
            <ac:spMk id="6" creationId="{D7B5DF94-ACB8-13C2-EE95-880C173EAE38}"/>
          </ac:spMkLst>
        </pc:spChg>
        <pc:spChg chg="add mod">
          <ac:chgData name="Anisha Dutta" userId="a003059a-f80b-4350-a90b-21bbf0d9cb97" providerId="ADAL" clId="{43DE0741-F89D-4CAC-8930-D7BD317EB500}" dt="2024-05-08T10:07:26.410" v="540" actId="20577"/>
          <ac:spMkLst>
            <pc:docMk/>
            <pc:sldMk cId="2671725365" sldId="265"/>
            <ac:spMk id="7" creationId="{056B0764-A079-1389-1495-3D04E30669F0}"/>
          </ac:spMkLst>
        </pc:spChg>
        <pc:picChg chg="add mod">
          <ac:chgData name="Anisha Dutta" userId="a003059a-f80b-4350-a90b-21bbf0d9cb97" providerId="ADAL" clId="{43DE0741-F89D-4CAC-8930-D7BD317EB500}" dt="2024-05-08T10:42:33.789" v="1267" actId="1076"/>
          <ac:picMkLst>
            <pc:docMk/>
            <pc:sldMk cId="2671725365" sldId="265"/>
            <ac:picMk id="3" creationId="{86D192B9-4EA9-9755-40A9-F13F7966119C}"/>
          </ac:picMkLst>
        </pc:picChg>
        <pc:picChg chg="add mod">
          <ac:chgData name="Anisha Dutta" userId="a003059a-f80b-4350-a90b-21bbf0d9cb97" providerId="ADAL" clId="{43DE0741-F89D-4CAC-8930-D7BD317EB500}" dt="2024-05-08T10:06:25.176" v="498" actId="1076"/>
          <ac:picMkLst>
            <pc:docMk/>
            <pc:sldMk cId="2671725365" sldId="265"/>
            <ac:picMk id="5" creationId="{EABB2545-0AB1-3595-B4C9-D62AE47C95AB}"/>
          </ac:picMkLst>
        </pc:picChg>
      </pc:sldChg>
      <pc:sldChg chg="addSp modSp add mod ord">
        <pc:chgData name="Anisha Dutta" userId="a003059a-f80b-4350-a90b-21bbf0d9cb97" providerId="ADAL" clId="{43DE0741-F89D-4CAC-8930-D7BD317EB500}" dt="2024-05-08T10:36:29.223" v="1220" actId="400"/>
        <pc:sldMkLst>
          <pc:docMk/>
          <pc:sldMk cId="962360004" sldId="266"/>
        </pc:sldMkLst>
        <pc:spChg chg="add mod">
          <ac:chgData name="Anisha Dutta" userId="a003059a-f80b-4350-a90b-21bbf0d9cb97" providerId="ADAL" clId="{43DE0741-F89D-4CAC-8930-D7BD317EB500}" dt="2024-05-08T10:36:29.223" v="1220" actId="400"/>
          <ac:spMkLst>
            <pc:docMk/>
            <pc:sldMk cId="962360004" sldId="266"/>
            <ac:spMk id="2" creationId="{EEA11CAB-2F05-DCF6-C0E9-001E49B17C8E}"/>
          </ac:spMkLst>
        </pc:spChg>
      </pc:sldChg>
      <pc:sldChg chg="addSp delSp modSp add mod modAnim">
        <pc:chgData name="Anisha Dutta" userId="a003059a-f80b-4350-a90b-21bbf0d9cb97" providerId="ADAL" clId="{43DE0741-F89D-4CAC-8930-D7BD317EB500}" dt="2024-05-08T10:38:27.057" v="1232"/>
        <pc:sldMkLst>
          <pc:docMk/>
          <pc:sldMk cId="411389562" sldId="267"/>
        </pc:sldMkLst>
        <pc:spChg chg="add mod">
          <ac:chgData name="Anisha Dutta" userId="a003059a-f80b-4350-a90b-21bbf0d9cb97" providerId="ADAL" clId="{43DE0741-F89D-4CAC-8930-D7BD317EB500}" dt="2024-05-08T10:29:11.614" v="879" actId="1076"/>
          <ac:spMkLst>
            <pc:docMk/>
            <pc:sldMk cId="411389562" sldId="267"/>
            <ac:spMk id="9" creationId="{F4A6B4FA-6B0E-09DB-7038-B6101A7645E8}"/>
          </ac:spMkLst>
        </pc:spChg>
        <pc:spChg chg="add mod">
          <ac:chgData name="Anisha Dutta" userId="a003059a-f80b-4350-a90b-21bbf0d9cb97" providerId="ADAL" clId="{43DE0741-F89D-4CAC-8930-D7BD317EB500}" dt="2024-05-08T10:29:37.566" v="885" actId="1076"/>
          <ac:spMkLst>
            <pc:docMk/>
            <pc:sldMk cId="411389562" sldId="267"/>
            <ac:spMk id="10" creationId="{FE206704-5E64-B205-7EA3-21B98B581134}"/>
          </ac:spMkLst>
        </pc:spChg>
        <pc:spChg chg="add mod">
          <ac:chgData name="Anisha Dutta" userId="a003059a-f80b-4350-a90b-21bbf0d9cb97" providerId="ADAL" clId="{43DE0741-F89D-4CAC-8930-D7BD317EB500}" dt="2024-05-08T10:38:16.956" v="1228" actId="1076"/>
          <ac:spMkLst>
            <pc:docMk/>
            <pc:sldMk cId="411389562" sldId="267"/>
            <ac:spMk id="12" creationId="{7E384E94-9BD7-2C2A-C408-2B2A60B4853E}"/>
          </ac:spMkLst>
        </pc:spChg>
        <pc:spChg chg="add mod">
          <ac:chgData name="Anisha Dutta" userId="a003059a-f80b-4350-a90b-21bbf0d9cb97" providerId="ADAL" clId="{43DE0741-F89D-4CAC-8930-D7BD317EB500}" dt="2024-05-08T10:38:25.368" v="1231" actId="1076"/>
          <ac:spMkLst>
            <pc:docMk/>
            <pc:sldMk cId="411389562" sldId="267"/>
            <ac:spMk id="13" creationId="{12C1AA96-0542-1F06-E7D5-7858242244AB}"/>
          </ac:spMkLst>
        </pc:spChg>
        <pc:grpChg chg="add mod">
          <ac:chgData name="Anisha Dutta" userId="a003059a-f80b-4350-a90b-21bbf0d9cb97" providerId="ADAL" clId="{43DE0741-F89D-4CAC-8930-D7BD317EB500}" dt="2024-05-08T10:38:25.368" v="1231" actId="1076"/>
          <ac:grpSpMkLst>
            <pc:docMk/>
            <pc:sldMk cId="411389562" sldId="267"/>
            <ac:grpSpMk id="5" creationId="{84084982-EBA9-FCFC-957D-DC797473F6DD}"/>
          </ac:grpSpMkLst>
        </pc:grpChg>
        <pc:picChg chg="add del mod">
          <ac:chgData name="Anisha Dutta" userId="a003059a-f80b-4350-a90b-21bbf0d9cb97" providerId="ADAL" clId="{43DE0741-F89D-4CAC-8930-D7BD317EB500}" dt="2024-05-08T10:24:49.842" v="789" actId="21"/>
          <ac:picMkLst>
            <pc:docMk/>
            <pc:sldMk cId="411389562" sldId="267"/>
            <ac:picMk id="2" creationId="{4CCE40EB-41A1-5E01-EB80-5B6E3FB6CE13}"/>
          </ac:picMkLst>
        </pc:picChg>
        <pc:picChg chg="add del mod">
          <ac:chgData name="Anisha Dutta" userId="a003059a-f80b-4350-a90b-21bbf0d9cb97" providerId="ADAL" clId="{43DE0741-F89D-4CAC-8930-D7BD317EB500}" dt="2024-05-08T10:29:15.195" v="881" actId="478"/>
          <ac:picMkLst>
            <pc:docMk/>
            <pc:sldMk cId="411389562" sldId="267"/>
            <ac:picMk id="3" creationId="{81F12EED-E500-3D0F-3447-686F7B5B5F7C}"/>
          </ac:picMkLst>
        </pc:picChg>
        <pc:picChg chg="add mod">
          <ac:chgData name="Anisha Dutta" userId="a003059a-f80b-4350-a90b-21bbf0d9cb97" providerId="ADAL" clId="{43DE0741-F89D-4CAC-8930-D7BD317EB500}" dt="2024-05-08T10:27:38.258" v="823" actId="1076"/>
          <ac:picMkLst>
            <pc:docMk/>
            <pc:sldMk cId="411389562" sldId="267"/>
            <ac:picMk id="4" creationId="{2ADA41A5-9A09-42FC-15B7-1A8B47538A8F}"/>
          </ac:picMkLst>
        </pc:picChg>
        <pc:picChg chg="mod modCrop">
          <ac:chgData name="Anisha Dutta" userId="a003059a-f80b-4350-a90b-21bbf0d9cb97" providerId="ADAL" clId="{43DE0741-F89D-4CAC-8930-D7BD317EB500}" dt="2024-05-08T10:27:11.546" v="817" actId="732"/>
          <ac:picMkLst>
            <pc:docMk/>
            <pc:sldMk cId="411389562" sldId="267"/>
            <ac:picMk id="6" creationId="{17F5FBDD-6079-BBF1-BC5D-A34699FE9550}"/>
          </ac:picMkLst>
        </pc:picChg>
        <pc:picChg chg="mod">
          <ac:chgData name="Anisha Dutta" userId="a003059a-f80b-4350-a90b-21bbf0d9cb97" providerId="ADAL" clId="{43DE0741-F89D-4CAC-8930-D7BD317EB500}" dt="2024-05-08T10:26:50.935" v="812"/>
          <ac:picMkLst>
            <pc:docMk/>
            <pc:sldMk cId="411389562" sldId="267"/>
            <ac:picMk id="7" creationId="{807F5923-7528-823C-4B2F-1B8532FC0305}"/>
          </ac:picMkLst>
        </pc:picChg>
        <pc:picChg chg="mod">
          <ac:chgData name="Anisha Dutta" userId="a003059a-f80b-4350-a90b-21bbf0d9cb97" providerId="ADAL" clId="{43DE0741-F89D-4CAC-8930-D7BD317EB500}" dt="2024-05-08T10:26:50.935" v="812"/>
          <ac:picMkLst>
            <pc:docMk/>
            <pc:sldMk cId="411389562" sldId="267"/>
            <ac:picMk id="8" creationId="{06DA8670-A540-5E99-DE99-7ABA87ECA6F4}"/>
          </ac:picMkLst>
        </pc:picChg>
        <pc:picChg chg="add mod">
          <ac:chgData name="Anisha Dutta" userId="a003059a-f80b-4350-a90b-21bbf0d9cb97" providerId="ADAL" clId="{43DE0741-F89D-4CAC-8930-D7BD317EB500}" dt="2024-05-08T10:38:25.368" v="1231" actId="1076"/>
          <ac:picMkLst>
            <pc:docMk/>
            <pc:sldMk cId="411389562" sldId="267"/>
            <ac:picMk id="11" creationId="{6ACE5AE9-2710-198A-1C1B-236015FA7F82}"/>
          </ac:picMkLst>
        </pc:picChg>
      </pc:sldChg>
    </pc:docChg>
  </pc:docChgLst>
  <pc:docChgLst>
    <pc:chgData name="Anisha Dutta" userId="a003059a-f80b-4350-a90b-21bbf0d9cb97" providerId="ADAL" clId="{D6B057E4-454F-4361-AA64-ACE01A8EBA08}"/>
    <pc:docChg chg="undo redo custSel addSld delSld modSld">
      <pc:chgData name="Anisha Dutta" userId="a003059a-f80b-4350-a90b-21bbf0d9cb97" providerId="ADAL" clId="{D6B057E4-454F-4361-AA64-ACE01A8EBA08}" dt="2024-06-03T02:53:26.606" v="1411" actId="12"/>
      <pc:docMkLst>
        <pc:docMk/>
      </pc:docMkLst>
      <pc:sldChg chg="modSp mod">
        <pc:chgData name="Anisha Dutta" userId="a003059a-f80b-4350-a90b-21bbf0d9cb97" providerId="ADAL" clId="{D6B057E4-454F-4361-AA64-ACE01A8EBA08}" dt="2024-06-02T15:09:49.283" v="557" actId="20577"/>
        <pc:sldMkLst>
          <pc:docMk/>
          <pc:sldMk cId="819391804" sldId="256"/>
        </pc:sldMkLst>
        <pc:spChg chg="mod">
          <ac:chgData name="Anisha Dutta" userId="a003059a-f80b-4350-a90b-21bbf0d9cb97" providerId="ADAL" clId="{D6B057E4-454F-4361-AA64-ACE01A8EBA08}" dt="2024-06-02T15:09:49.283" v="557" actId="20577"/>
          <ac:spMkLst>
            <pc:docMk/>
            <pc:sldMk cId="819391804" sldId="256"/>
            <ac:spMk id="19" creationId="{774CB78F-B422-25D8-8432-36C06D634C57}"/>
          </ac:spMkLst>
        </pc:spChg>
        <pc:spChg chg="mod">
          <ac:chgData name="Anisha Dutta" userId="a003059a-f80b-4350-a90b-21bbf0d9cb97" providerId="ADAL" clId="{D6B057E4-454F-4361-AA64-ACE01A8EBA08}" dt="2024-06-02T14:52:44.436" v="281" actId="1076"/>
          <ac:spMkLst>
            <pc:docMk/>
            <pc:sldMk cId="819391804" sldId="256"/>
            <ac:spMk id="20" creationId="{A0DF76B9-505D-996C-C855-A24B878E7823}"/>
          </ac:spMkLst>
        </pc:spChg>
      </pc:sldChg>
      <pc:sldChg chg="addSp delSp modSp mod setBg addAnim delAnim">
        <pc:chgData name="Anisha Dutta" userId="a003059a-f80b-4350-a90b-21bbf0d9cb97" providerId="ADAL" clId="{D6B057E4-454F-4361-AA64-ACE01A8EBA08}" dt="2024-06-02T14:45:54.449" v="93" actId="20577"/>
        <pc:sldMkLst>
          <pc:docMk/>
          <pc:sldMk cId="633737952" sldId="257"/>
        </pc:sldMkLst>
        <pc:spChg chg="mod">
          <ac:chgData name="Anisha Dutta" userId="a003059a-f80b-4350-a90b-21bbf0d9cb97" providerId="ADAL" clId="{D6B057E4-454F-4361-AA64-ACE01A8EBA08}" dt="2024-06-02T14:45:33.404" v="84" actId="207"/>
          <ac:spMkLst>
            <pc:docMk/>
            <pc:sldMk cId="633737952" sldId="257"/>
            <ac:spMk id="2" creationId="{FFA2C444-6C23-17DC-DE31-9B4C75080820}"/>
          </ac:spMkLst>
        </pc:spChg>
        <pc:spChg chg="mod">
          <ac:chgData name="Anisha Dutta" userId="a003059a-f80b-4350-a90b-21bbf0d9cb97" providerId="ADAL" clId="{D6B057E4-454F-4361-AA64-ACE01A8EBA08}" dt="2024-06-02T14:45:54.449" v="93" actId="20577"/>
          <ac:spMkLst>
            <pc:docMk/>
            <pc:sldMk cId="633737952" sldId="257"/>
            <ac:spMk id="3" creationId="{C9B9D97B-6EB8-458C-A59A-6526CD7B27DA}"/>
          </ac:spMkLst>
        </pc:spChg>
        <pc:spChg chg="add del">
          <ac:chgData name="Anisha Dutta" userId="a003059a-f80b-4350-a90b-21bbf0d9cb97" providerId="ADAL" clId="{D6B057E4-454F-4361-AA64-ACE01A8EBA08}" dt="2024-06-02T14:39:41.220" v="3" actId="26606"/>
          <ac:spMkLst>
            <pc:docMk/>
            <pc:sldMk cId="633737952" sldId="257"/>
            <ac:spMk id="13" creationId="{F5F0CD5C-72F3-4090-8A69-8E15CB432AC2}"/>
          </ac:spMkLst>
        </pc:spChg>
        <pc:spChg chg="add del">
          <ac:chgData name="Anisha Dutta" userId="a003059a-f80b-4350-a90b-21bbf0d9cb97" providerId="ADAL" clId="{D6B057E4-454F-4361-AA64-ACE01A8EBA08}" dt="2024-06-02T14:39:41.220" v="3" actId="26606"/>
          <ac:spMkLst>
            <pc:docMk/>
            <pc:sldMk cId="633737952" sldId="257"/>
            <ac:spMk id="15" creationId="{217496A2-9394-4FB7-BA0E-717D2D2E7A43}"/>
          </ac:spMkLst>
        </pc:spChg>
        <pc:spChg chg="add del">
          <ac:chgData name="Anisha Dutta" userId="a003059a-f80b-4350-a90b-21bbf0d9cb97" providerId="ADAL" clId="{D6B057E4-454F-4361-AA64-ACE01A8EBA08}" dt="2024-06-02T14:39:41.220" v="3" actId="26606"/>
          <ac:spMkLst>
            <pc:docMk/>
            <pc:sldMk cId="633737952" sldId="257"/>
            <ac:spMk id="21" creationId="{67374FB5-CBB7-46FF-95B5-2251BC6856ED}"/>
          </ac:spMkLst>
        </pc:spChg>
        <pc:spChg chg="add del">
          <ac:chgData name="Anisha Dutta" userId="a003059a-f80b-4350-a90b-21bbf0d9cb97" providerId="ADAL" clId="{D6B057E4-454F-4361-AA64-ACE01A8EBA08}" dt="2024-06-02T14:39:41.220" v="3" actId="26606"/>
          <ac:spMkLst>
            <pc:docMk/>
            <pc:sldMk cId="633737952" sldId="257"/>
            <ac:spMk id="23" creationId="{34BCEAB7-D9E0-40A4-9254-8593BD346EAB}"/>
          </ac:spMkLst>
        </pc:spChg>
        <pc:spChg chg="add del">
          <ac:chgData name="Anisha Dutta" userId="a003059a-f80b-4350-a90b-21bbf0d9cb97" providerId="ADAL" clId="{D6B057E4-454F-4361-AA64-ACE01A8EBA08}" dt="2024-06-02T14:39:41.220" v="3" actId="26606"/>
          <ac:spMkLst>
            <pc:docMk/>
            <pc:sldMk cId="633737952" sldId="257"/>
            <ac:spMk id="25" creationId="{D567A354-BB63-405C-8E5F-2F510E670F16}"/>
          </ac:spMkLst>
        </pc:spChg>
        <pc:spChg chg="add del">
          <ac:chgData name="Anisha Dutta" userId="a003059a-f80b-4350-a90b-21bbf0d9cb97" providerId="ADAL" clId="{D6B057E4-454F-4361-AA64-ACE01A8EBA08}" dt="2024-06-02T14:39:41.220" v="3" actId="26606"/>
          <ac:spMkLst>
            <pc:docMk/>
            <pc:sldMk cId="633737952" sldId="257"/>
            <ac:spMk id="27" creationId="{9185A8D7-2F20-4F7A-97BE-21DB1654C7F7}"/>
          </ac:spMkLst>
        </pc:spChg>
        <pc:spChg chg="add del">
          <ac:chgData name="Anisha Dutta" userId="a003059a-f80b-4350-a90b-21bbf0d9cb97" providerId="ADAL" clId="{D6B057E4-454F-4361-AA64-ACE01A8EBA08}" dt="2024-06-02T14:39:41.220" v="3" actId="26606"/>
          <ac:spMkLst>
            <pc:docMk/>
            <pc:sldMk cId="633737952" sldId="257"/>
            <ac:spMk id="29" creationId="{CB65BD56-22B3-4E13-BFCA-B8E8BEB92D6C}"/>
          </ac:spMkLst>
        </pc:spChg>
        <pc:spChg chg="add del">
          <ac:chgData name="Anisha Dutta" userId="a003059a-f80b-4350-a90b-21bbf0d9cb97" providerId="ADAL" clId="{D6B057E4-454F-4361-AA64-ACE01A8EBA08}" dt="2024-06-02T14:39:41.220" v="3" actId="26606"/>
          <ac:spMkLst>
            <pc:docMk/>
            <pc:sldMk cId="633737952" sldId="257"/>
            <ac:spMk id="31" creationId="{6790ED68-BCA0-4247-A72F-1CB85DF068C3}"/>
          </ac:spMkLst>
        </pc:spChg>
        <pc:spChg chg="add del">
          <ac:chgData name="Anisha Dutta" userId="a003059a-f80b-4350-a90b-21bbf0d9cb97" providerId="ADAL" clId="{D6B057E4-454F-4361-AA64-ACE01A8EBA08}" dt="2024-06-02T14:39:41.220" v="3" actId="26606"/>
          <ac:spMkLst>
            <pc:docMk/>
            <pc:sldMk cId="633737952" sldId="257"/>
            <ac:spMk id="33" creationId="{DD0F2B3F-DC55-4FA7-B667-1ACD07920937}"/>
          </ac:spMkLst>
        </pc:spChg>
        <pc:picChg chg="mod ord">
          <ac:chgData name="Anisha Dutta" userId="a003059a-f80b-4350-a90b-21bbf0d9cb97" providerId="ADAL" clId="{D6B057E4-454F-4361-AA64-ACE01A8EBA08}" dt="2024-06-02T14:45:34.545" v="85" actId="1076"/>
          <ac:picMkLst>
            <pc:docMk/>
            <pc:sldMk cId="633737952" sldId="257"/>
            <ac:picMk id="8" creationId="{02AA1875-9B8F-1A8E-782C-684D32AB9A67}"/>
          </ac:picMkLst>
        </pc:picChg>
        <pc:cxnChg chg="add del">
          <ac:chgData name="Anisha Dutta" userId="a003059a-f80b-4350-a90b-21bbf0d9cb97" providerId="ADAL" clId="{D6B057E4-454F-4361-AA64-ACE01A8EBA08}" dt="2024-06-02T14:39:41.220" v="3" actId="26606"/>
          <ac:cxnSpMkLst>
            <pc:docMk/>
            <pc:sldMk cId="633737952" sldId="257"/>
            <ac:cxnSpMk id="17" creationId="{D02CF681-4765-4E88-802F-B2474DCD516A}"/>
          </ac:cxnSpMkLst>
        </pc:cxnChg>
        <pc:cxnChg chg="add del">
          <ac:chgData name="Anisha Dutta" userId="a003059a-f80b-4350-a90b-21bbf0d9cb97" providerId="ADAL" clId="{D6B057E4-454F-4361-AA64-ACE01A8EBA08}" dt="2024-06-02T14:39:41.220" v="3" actId="26606"/>
          <ac:cxnSpMkLst>
            <pc:docMk/>
            <pc:sldMk cId="633737952" sldId="257"/>
            <ac:cxnSpMk id="19" creationId="{3D57B2BA-243C-45C7-A5D8-46CA719437FC}"/>
          </ac:cxnSpMkLst>
        </pc:cxnChg>
      </pc:sldChg>
      <pc:sldChg chg="del">
        <pc:chgData name="Anisha Dutta" userId="a003059a-f80b-4350-a90b-21bbf0d9cb97" providerId="ADAL" clId="{D6B057E4-454F-4361-AA64-ACE01A8EBA08}" dt="2024-06-02T15:01:47.095" v="429" actId="47"/>
        <pc:sldMkLst>
          <pc:docMk/>
          <pc:sldMk cId="4206363891" sldId="258"/>
        </pc:sldMkLst>
      </pc:sldChg>
      <pc:sldChg chg="del">
        <pc:chgData name="Anisha Dutta" userId="a003059a-f80b-4350-a90b-21bbf0d9cb97" providerId="ADAL" clId="{D6B057E4-454F-4361-AA64-ACE01A8EBA08}" dt="2024-06-02T15:01:47.460" v="430" actId="47"/>
        <pc:sldMkLst>
          <pc:docMk/>
          <pc:sldMk cId="2137586741" sldId="259"/>
        </pc:sldMkLst>
      </pc:sldChg>
      <pc:sldChg chg="del">
        <pc:chgData name="Anisha Dutta" userId="a003059a-f80b-4350-a90b-21bbf0d9cb97" providerId="ADAL" clId="{D6B057E4-454F-4361-AA64-ACE01A8EBA08}" dt="2024-06-02T15:01:45.502" v="426" actId="47"/>
        <pc:sldMkLst>
          <pc:docMk/>
          <pc:sldMk cId="2922260488" sldId="261"/>
        </pc:sldMkLst>
      </pc:sldChg>
      <pc:sldChg chg="del">
        <pc:chgData name="Anisha Dutta" userId="a003059a-f80b-4350-a90b-21bbf0d9cb97" providerId="ADAL" clId="{D6B057E4-454F-4361-AA64-ACE01A8EBA08}" dt="2024-06-02T15:01:46.022" v="427" actId="47"/>
        <pc:sldMkLst>
          <pc:docMk/>
          <pc:sldMk cId="1746843668" sldId="264"/>
        </pc:sldMkLst>
      </pc:sldChg>
      <pc:sldChg chg="del">
        <pc:chgData name="Anisha Dutta" userId="a003059a-f80b-4350-a90b-21bbf0d9cb97" providerId="ADAL" clId="{D6B057E4-454F-4361-AA64-ACE01A8EBA08}" dt="2024-06-02T15:01:47.924" v="431" actId="47"/>
        <pc:sldMkLst>
          <pc:docMk/>
          <pc:sldMk cId="2671725365" sldId="265"/>
        </pc:sldMkLst>
      </pc:sldChg>
      <pc:sldChg chg="del">
        <pc:chgData name="Anisha Dutta" userId="a003059a-f80b-4350-a90b-21bbf0d9cb97" providerId="ADAL" clId="{D6B057E4-454F-4361-AA64-ACE01A8EBA08}" dt="2024-06-02T15:41:37.243" v="1407" actId="47"/>
        <pc:sldMkLst>
          <pc:docMk/>
          <pc:sldMk cId="962360004" sldId="266"/>
        </pc:sldMkLst>
      </pc:sldChg>
      <pc:sldChg chg="del">
        <pc:chgData name="Anisha Dutta" userId="a003059a-f80b-4350-a90b-21bbf0d9cb97" providerId="ADAL" clId="{D6B057E4-454F-4361-AA64-ACE01A8EBA08}" dt="2024-06-02T15:01:46.630" v="428" actId="47"/>
        <pc:sldMkLst>
          <pc:docMk/>
          <pc:sldMk cId="411389562" sldId="267"/>
        </pc:sldMkLst>
      </pc:sldChg>
      <pc:sldChg chg="add del">
        <pc:chgData name="Anisha Dutta" userId="a003059a-f80b-4350-a90b-21bbf0d9cb97" providerId="ADAL" clId="{D6B057E4-454F-4361-AA64-ACE01A8EBA08}" dt="2024-06-02T15:01:45.087" v="425" actId="47"/>
        <pc:sldMkLst>
          <pc:docMk/>
          <pc:sldMk cId="2790589418" sldId="268"/>
        </pc:sldMkLst>
      </pc:sldChg>
      <pc:sldChg chg="addSp delSp modSp add mod setBg setClrOvrMap">
        <pc:chgData name="Anisha Dutta" userId="a003059a-f80b-4350-a90b-21bbf0d9cb97" providerId="ADAL" clId="{D6B057E4-454F-4361-AA64-ACE01A8EBA08}" dt="2024-06-02T15:34:29.244" v="1125" actId="20577"/>
        <pc:sldMkLst>
          <pc:docMk/>
          <pc:sldMk cId="3567836417" sldId="269"/>
        </pc:sldMkLst>
        <pc:spChg chg="mod">
          <ac:chgData name="Anisha Dutta" userId="a003059a-f80b-4350-a90b-21bbf0d9cb97" providerId="ADAL" clId="{D6B057E4-454F-4361-AA64-ACE01A8EBA08}" dt="2024-06-02T15:09:08.820" v="545" actId="164"/>
          <ac:spMkLst>
            <pc:docMk/>
            <pc:sldMk cId="3567836417" sldId="269"/>
            <ac:spMk id="7" creationId="{4C9257A9-C882-44FF-DF29-B8D5670FC7B4}"/>
          </ac:spMkLst>
        </pc:spChg>
        <pc:spChg chg="add del mod ord">
          <ac:chgData name="Anisha Dutta" userId="a003059a-f80b-4350-a90b-21bbf0d9cb97" providerId="ADAL" clId="{D6B057E4-454F-4361-AA64-ACE01A8EBA08}" dt="2024-06-02T15:34:29.244" v="1125" actId="20577"/>
          <ac:spMkLst>
            <pc:docMk/>
            <pc:sldMk cId="3567836417" sldId="269"/>
            <ac:spMk id="19" creationId="{774CB78F-B422-25D8-8432-36C06D634C57}"/>
          </ac:spMkLst>
        </pc:spChg>
        <pc:spChg chg="mod ord">
          <ac:chgData name="Anisha Dutta" userId="a003059a-f80b-4350-a90b-21bbf0d9cb97" providerId="ADAL" clId="{D6B057E4-454F-4361-AA64-ACE01A8EBA08}" dt="2024-06-02T15:09:58.114" v="564" actId="20577"/>
          <ac:spMkLst>
            <pc:docMk/>
            <pc:sldMk cId="3567836417" sldId="269"/>
            <ac:spMk id="20" creationId="{A0DF76B9-505D-996C-C855-A24B878E7823}"/>
          </ac:spMkLst>
        </pc:spChg>
        <pc:spChg chg="add del">
          <ac:chgData name="Anisha Dutta" userId="a003059a-f80b-4350-a90b-21bbf0d9cb97" providerId="ADAL" clId="{D6B057E4-454F-4361-AA64-ACE01A8EBA08}" dt="2024-06-02T14:59:13.714" v="302" actId="26606"/>
          <ac:spMkLst>
            <pc:docMk/>
            <pc:sldMk cId="3567836417" sldId="269"/>
            <ac:spMk id="36" creationId="{3F088236-D655-4F88-B238-E16762358025}"/>
          </ac:spMkLst>
        </pc:spChg>
        <pc:spChg chg="add del">
          <ac:chgData name="Anisha Dutta" userId="a003059a-f80b-4350-a90b-21bbf0d9cb97" providerId="ADAL" clId="{D6B057E4-454F-4361-AA64-ACE01A8EBA08}" dt="2024-06-02T14:59:13.714" v="302" actId="26606"/>
          <ac:spMkLst>
            <pc:docMk/>
            <pc:sldMk cId="3567836417" sldId="269"/>
            <ac:spMk id="38" creationId="{3DAC0C92-199E-475C-9390-119A9B027276}"/>
          </ac:spMkLst>
        </pc:spChg>
        <pc:spChg chg="add del">
          <ac:chgData name="Anisha Dutta" userId="a003059a-f80b-4350-a90b-21bbf0d9cb97" providerId="ADAL" clId="{D6B057E4-454F-4361-AA64-ACE01A8EBA08}" dt="2024-06-02T14:59:13.714" v="302" actId="26606"/>
          <ac:spMkLst>
            <pc:docMk/>
            <pc:sldMk cId="3567836417" sldId="269"/>
            <ac:spMk id="40" creationId="{C4CFB339-0ED8-4FE2-9EF1-6D1375B8499B}"/>
          </ac:spMkLst>
        </pc:spChg>
        <pc:spChg chg="add del">
          <ac:chgData name="Anisha Dutta" userId="a003059a-f80b-4350-a90b-21bbf0d9cb97" providerId="ADAL" clId="{D6B057E4-454F-4361-AA64-ACE01A8EBA08}" dt="2024-06-02T14:58:45.447" v="297" actId="26606"/>
          <ac:spMkLst>
            <pc:docMk/>
            <pc:sldMk cId="3567836417" sldId="269"/>
            <ac:spMk id="41" creationId="{3F088236-D655-4F88-B238-E16762358025}"/>
          </ac:spMkLst>
        </pc:spChg>
        <pc:spChg chg="add del">
          <ac:chgData name="Anisha Dutta" userId="a003059a-f80b-4350-a90b-21bbf0d9cb97" providerId="ADAL" clId="{D6B057E4-454F-4361-AA64-ACE01A8EBA08}" dt="2024-06-02T14:59:13.714" v="302" actId="26606"/>
          <ac:spMkLst>
            <pc:docMk/>
            <pc:sldMk cId="3567836417" sldId="269"/>
            <ac:spMk id="42" creationId="{31896C80-2069-4431-9C19-83B913734490}"/>
          </ac:spMkLst>
        </pc:spChg>
        <pc:spChg chg="add del">
          <ac:chgData name="Anisha Dutta" userId="a003059a-f80b-4350-a90b-21bbf0d9cb97" providerId="ADAL" clId="{D6B057E4-454F-4361-AA64-ACE01A8EBA08}" dt="2024-06-02T14:58:45.447" v="297" actId="26606"/>
          <ac:spMkLst>
            <pc:docMk/>
            <pc:sldMk cId="3567836417" sldId="269"/>
            <ac:spMk id="43" creationId="{3DAC0C92-199E-475C-9390-119A9B027276}"/>
          </ac:spMkLst>
        </pc:spChg>
        <pc:spChg chg="add del">
          <ac:chgData name="Anisha Dutta" userId="a003059a-f80b-4350-a90b-21bbf0d9cb97" providerId="ADAL" clId="{D6B057E4-454F-4361-AA64-ACE01A8EBA08}" dt="2024-06-02T14:59:13.714" v="302" actId="26606"/>
          <ac:spMkLst>
            <pc:docMk/>
            <pc:sldMk cId="3567836417" sldId="269"/>
            <ac:spMk id="44" creationId="{BF120A21-0841-4823-B0C4-28AEBCEF9B78}"/>
          </ac:spMkLst>
        </pc:spChg>
        <pc:spChg chg="add del">
          <ac:chgData name="Anisha Dutta" userId="a003059a-f80b-4350-a90b-21bbf0d9cb97" providerId="ADAL" clId="{D6B057E4-454F-4361-AA64-ACE01A8EBA08}" dt="2024-06-02T14:58:45.447" v="297" actId="26606"/>
          <ac:spMkLst>
            <pc:docMk/>
            <pc:sldMk cId="3567836417" sldId="269"/>
            <ac:spMk id="45" creationId="{C4CFB339-0ED8-4FE2-9EF1-6D1375B8499B}"/>
          </ac:spMkLst>
        </pc:spChg>
        <pc:spChg chg="add del">
          <ac:chgData name="Anisha Dutta" userId="a003059a-f80b-4350-a90b-21bbf0d9cb97" providerId="ADAL" clId="{D6B057E4-454F-4361-AA64-ACE01A8EBA08}" dt="2024-06-02T14:59:13.714" v="302" actId="26606"/>
          <ac:spMkLst>
            <pc:docMk/>
            <pc:sldMk cId="3567836417" sldId="269"/>
            <ac:spMk id="46" creationId="{DBB05BAE-BBD3-4289-899F-A6851503C6B0}"/>
          </ac:spMkLst>
        </pc:spChg>
        <pc:spChg chg="add del">
          <ac:chgData name="Anisha Dutta" userId="a003059a-f80b-4350-a90b-21bbf0d9cb97" providerId="ADAL" clId="{D6B057E4-454F-4361-AA64-ACE01A8EBA08}" dt="2024-06-02T14:58:45.447" v="297" actId="26606"/>
          <ac:spMkLst>
            <pc:docMk/>
            <pc:sldMk cId="3567836417" sldId="269"/>
            <ac:spMk id="47" creationId="{31896C80-2069-4431-9C19-83B913734490}"/>
          </ac:spMkLst>
        </pc:spChg>
        <pc:spChg chg="add del">
          <ac:chgData name="Anisha Dutta" userId="a003059a-f80b-4350-a90b-21bbf0d9cb97" providerId="ADAL" clId="{D6B057E4-454F-4361-AA64-ACE01A8EBA08}" dt="2024-06-02T14:59:13.714" v="302" actId="26606"/>
          <ac:spMkLst>
            <pc:docMk/>
            <pc:sldMk cId="3567836417" sldId="269"/>
            <ac:spMk id="48" creationId="{9874D11C-36F5-4BBE-A490-019A54E953B0}"/>
          </ac:spMkLst>
        </pc:spChg>
        <pc:spChg chg="add del">
          <ac:chgData name="Anisha Dutta" userId="a003059a-f80b-4350-a90b-21bbf0d9cb97" providerId="ADAL" clId="{D6B057E4-454F-4361-AA64-ACE01A8EBA08}" dt="2024-06-02T14:58:45.447" v="297" actId="26606"/>
          <ac:spMkLst>
            <pc:docMk/>
            <pc:sldMk cId="3567836417" sldId="269"/>
            <ac:spMk id="49" creationId="{BF120A21-0841-4823-B0C4-28AEBCEF9B78}"/>
          </ac:spMkLst>
        </pc:spChg>
        <pc:spChg chg="add del">
          <ac:chgData name="Anisha Dutta" userId="a003059a-f80b-4350-a90b-21bbf0d9cb97" providerId="ADAL" clId="{D6B057E4-454F-4361-AA64-ACE01A8EBA08}" dt="2024-06-02T14:58:45.447" v="297" actId="26606"/>
          <ac:spMkLst>
            <pc:docMk/>
            <pc:sldMk cId="3567836417" sldId="269"/>
            <ac:spMk id="51" creationId="{DBB05BAE-BBD3-4289-899F-A6851503C6B0}"/>
          </ac:spMkLst>
        </pc:spChg>
        <pc:spChg chg="add del">
          <ac:chgData name="Anisha Dutta" userId="a003059a-f80b-4350-a90b-21bbf0d9cb97" providerId="ADAL" clId="{D6B057E4-454F-4361-AA64-ACE01A8EBA08}" dt="2024-06-02T14:58:45.447" v="297" actId="26606"/>
          <ac:spMkLst>
            <pc:docMk/>
            <pc:sldMk cId="3567836417" sldId="269"/>
            <ac:spMk id="53" creationId="{9874D11C-36F5-4BBE-A490-019A54E953B0}"/>
          </ac:spMkLst>
        </pc:spChg>
        <pc:spChg chg="add del">
          <ac:chgData name="Anisha Dutta" userId="a003059a-f80b-4350-a90b-21bbf0d9cb97" providerId="ADAL" clId="{D6B057E4-454F-4361-AA64-ACE01A8EBA08}" dt="2024-06-02T14:59:12.659" v="301" actId="26606"/>
          <ac:spMkLst>
            <pc:docMk/>
            <pc:sldMk cId="3567836417" sldId="269"/>
            <ac:spMk id="65" creationId="{D94A7024-D948-494D-8920-BBA2DA07D15B}"/>
          </ac:spMkLst>
        </pc:spChg>
        <pc:grpChg chg="add mod">
          <ac:chgData name="Anisha Dutta" userId="a003059a-f80b-4350-a90b-21bbf0d9cb97" providerId="ADAL" clId="{D6B057E4-454F-4361-AA64-ACE01A8EBA08}" dt="2024-06-02T15:09:26.833" v="548" actId="1076"/>
          <ac:grpSpMkLst>
            <pc:docMk/>
            <pc:sldMk cId="3567836417" sldId="269"/>
            <ac:grpSpMk id="8" creationId="{21F93E94-3E94-2319-7D7F-026EFE05D5B5}"/>
          </ac:grpSpMkLst>
        </pc:grpChg>
        <pc:grpChg chg="add del">
          <ac:chgData name="Anisha Dutta" userId="a003059a-f80b-4350-a90b-21bbf0d9cb97" providerId="ADAL" clId="{D6B057E4-454F-4361-AA64-ACE01A8EBA08}" dt="2024-06-02T14:59:13.714" v="302" actId="26606"/>
          <ac:grpSpMkLst>
            <pc:docMk/>
            <pc:sldMk cId="3567836417" sldId="269"/>
            <ac:grpSpMk id="22" creationId="{10BE40E3-5550-4CDD-B4FD-387C33EBF157}"/>
          </ac:grpSpMkLst>
        </pc:grpChg>
        <pc:grpChg chg="add del">
          <ac:chgData name="Anisha Dutta" userId="a003059a-f80b-4350-a90b-21bbf0d9cb97" providerId="ADAL" clId="{D6B057E4-454F-4361-AA64-ACE01A8EBA08}" dt="2024-06-02T14:58:45.447" v="297" actId="26606"/>
          <ac:grpSpMkLst>
            <pc:docMk/>
            <pc:sldMk cId="3567836417" sldId="269"/>
            <ac:grpSpMk id="25" creationId="{10BE40E3-5550-4CDD-B4FD-387C33EBF157}"/>
          </ac:grpSpMkLst>
        </pc:grpChg>
        <pc:grpChg chg="add del">
          <ac:chgData name="Anisha Dutta" userId="a003059a-f80b-4350-a90b-21bbf0d9cb97" providerId="ADAL" clId="{D6B057E4-454F-4361-AA64-ACE01A8EBA08}" dt="2024-06-02T14:59:12.659" v="301" actId="26606"/>
          <ac:grpSpMkLst>
            <pc:docMk/>
            <pc:sldMk cId="3567836417" sldId="269"/>
            <ac:grpSpMk id="50" creationId="{10BE40E3-5550-4CDD-B4FD-387C33EBF157}"/>
          </ac:grpSpMkLst>
        </pc:grpChg>
        <pc:picChg chg="add mod">
          <ac:chgData name="Anisha Dutta" userId="a003059a-f80b-4350-a90b-21bbf0d9cb97" providerId="ADAL" clId="{D6B057E4-454F-4361-AA64-ACE01A8EBA08}" dt="2024-06-02T15:09:16.365" v="546" actId="1440"/>
          <ac:picMkLst>
            <pc:docMk/>
            <pc:sldMk cId="3567836417" sldId="269"/>
            <ac:picMk id="3" creationId="{01DE55A7-C225-AE27-C094-5AD47A45FA94}"/>
          </ac:picMkLst>
        </pc:picChg>
        <pc:picChg chg="add del mod">
          <ac:chgData name="Anisha Dutta" userId="a003059a-f80b-4350-a90b-21bbf0d9cb97" providerId="ADAL" clId="{D6B057E4-454F-4361-AA64-ACE01A8EBA08}" dt="2024-06-02T15:05:53.168" v="469" actId="478"/>
          <ac:picMkLst>
            <pc:docMk/>
            <pc:sldMk cId="3567836417" sldId="269"/>
            <ac:picMk id="4" creationId="{46C707C6-D9E6-A6ED-B585-7BC97BF3FA77}"/>
          </ac:picMkLst>
        </pc:picChg>
        <pc:picChg chg="add del mod">
          <ac:chgData name="Anisha Dutta" userId="a003059a-f80b-4350-a90b-21bbf0d9cb97" providerId="ADAL" clId="{D6B057E4-454F-4361-AA64-ACE01A8EBA08}" dt="2024-06-02T15:08:48.696" v="542" actId="27803"/>
          <ac:picMkLst>
            <pc:docMk/>
            <pc:sldMk cId="3567836417" sldId="269"/>
            <ac:picMk id="6" creationId="{4C9257A9-C882-44FF-DF29-B8D5670FC7B4}"/>
          </ac:picMkLst>
        </pc:picChg>
        <pc:cxnChg chg="add del">
          <ac:chgData name="Anisha Dutta" userId="a003059a-f80b-4350-a90b-21bbf0d9cb97" providerId="ADAL" clId="{D6B057E4-454F-4361-AA64-ACE01A8EBA08}" dt="2024-06-02T14:59:13.714" v="302" actId="26606"/>
          <ac:cxnSpMkLst>
            <pc:docMk/>
            <pc:sldMk cId="3567836417" sldId="269"/>
            <ac:cxnSpMk id="23" creationId="{64FA5DFF-7FE6-4855-84E6-DFA78EE978BD}"/>
          </ac:cxnSpMkLst>
        </pc:cxnChg>
        <pc:cxnChg chg="add del">
          <ac:chgData name="Anisha Dutta" userId="a003059a-f80b-4350-a90b-21bbf0d9cb97" providerId="ADAL" clId="{D6B057E4-454F-4361-AA64-ACE01A8EBA08}" dt="2024-06-02T14:59:13.714" v="302" actId="26606"/>
          <ac:cxnSpMkLst>
            <pc:docMk/>
            <pc:sldMk cId="3567836417" sldId="269"/>
            <ac:cxnSpMk id="24" creationId="{2AFD8CBA-54A3-4363-991B-B9C631BBFA74}"/>
          </ac:cxnSpMkLst>
        </pc:cxnChg>
        <pc:cxnChg chg="add del">
          <ac:chgData name="Anisha Dutta" userId="a003059a-f80b-4350-a90b-21bbf0d9cb97" providerId="ADAL" clId="{D6B057E4-454F-4361-AA64-ACE01A8EBA08}" dt="2024-06-02T14:58:45.447" v="297" actId="26606"/>
          <ac:cxnSpMkLst>
            <pc:docMk/>
            <pc:sldMk cId="3567836417" sldId="269"/>
            <ac:cxnSpMk id="37" creationId="{64FA5DFF-7FE6-4855-84E6-DFA78EE978BD}"/>
          </ac:cxnSpMkLst>
        </pc:cxnChg>
        <pc:cxnChg chg="add del">
          <ac:chgData name="Anisha Dutta" userId="a003059a-f80b-4350-a90b-21bbf0d9cb97" providerId="ADAL" clId="{D6B057E4-454F-4361-AA64-ACE01A8EBA08}" dt="2024-06-02T14:58:45.447" v="297" actId="26606"/>
          <ac:cxnSpMkLst>
            <pc:docMk/>
            <pc:sldMk cId="3567836417" sldId="269"/>
            <ac:cxnSpMk id="39" creationId="{2AFD8CBA-54A3-4363-991B-B9C631BBFA74}"/>
          </ac:cxnSpMkLst>
        </pc:cxnChg>
      </pc:sldChg>
      <pc:sldChg chg="addSp delSp modSp add mod">
        <pc:chgData name="Anisha Dutta" userId="a003059a-f80b-4350-a90b-21bbf0d9cb97" providerId="ADAL" clId="{D6B057E4-454F-4361-AA64-ACE01A8EBA08}" dt="2024-06-02T15:27:30.574" v="713" actId="1076"/>
        <pc:sldMkLst>
          <pc:docMk/>
          <pc:sldMk cId="3035262263" sldId="270"/>
        </pc:sldMkLst>
        <pc:spChg chg="add del mod topLvl">
          <ac:chgData name="Anisha Dutta" userId="a003059a-f80b-4350-a90b-21bbf0d9cb97" providerId="ADAL" clId="{D6B057E4-454F-4361-AA64-ACE01A8EBA08}" dt="2024-06-02T15:11:05.798" v="575" actId="478"/>
          <ac:spMkLst>
            <pc:docMk/>
            <pc:sldMk cId="3035262263" sldId="270"/>
            <ac:spMk id="8" creationId="{48FF41C1-3A1B-99A5-BEFA-74A74072B6D0}"/>
          </ac:spMkLst>
        </pc:spChg>
        <pc:spChg chg="add mod">
          <ac:chgData name="Anisha Dutta" userId="a003059a-f80b-4350-a90b-21bbf0d9cb97" providerId="ADAL" clId="{D6B057E4-454F-4361-AA64-ACE01A8EBA08}" dt="2024-06-02T15:27:30.574" v="713" actId="1076"/>
          <ac:spMkLst>
            <pc:docMk/>
            <pc:sldMk cId="3035262263" sldId="270"/>
            <ac:spMk id="15" creationId="{14C8D184-4BD6-6213-80A5-027834969787}"/>
          </ac:spMkLst>
        </pc:spChg>
        <pc:spChg chg="add mod">
          <ac:chgData name="Anisha Dutta" userId="a003059a-f80b-4350-a90b-21bbf0d9cb97" providerId="ADAL" clId="{D6B057E4-454F-4361-AA64-ACE01A8EBA08}" dt="2024-06-02T15:27:30.574" v="713" actId="1076"/>
          <ac:spMkLst>
            <pc:docMk/>
            <pc:sldMk cId="3035262263" sldId="270"/>
            <ac:spMk id="16" creationId="{C9C98A2C-8C6C-3EF5-C368-6216A6A9C455}"/>
          </ac:spMkLst>
        </pc:spChg>
        <pc:spChg chg="add del mod">
          <ac:chgData name="Anisha Dutta" userId="a003059a-f80b-4350-a90b-21bbf0d9cb97" providerId="ADAL" clId="{D6B057E4-454F-4361-AA64-ACE01A8EBA08}" dt="2024-06-02T15:22:19.171" v="682" actId="478"/>
          <ac:spMkLst>
            <pc:docMk/>
            <pc:sldMk cId="3035262263" sldId="270"/>
            <ac:spMk id="17" creationId="{9372F971-E4AD-428C-6560-33B928736578}"/>
          </ac:spMkLst>
        </pc:spChg>
        <pc:spChg chg="add mod">
          <ac:chgData name="Anisha Dutta" userId="a003059a-f80b-4350-a90b-21bbf0d9cb97" providerId="ADAL" clId="{D6B057E4-454F-4361-AA64-ACE01A8EBA08}" dt="2024-06-02T15:27:30.574" v="713" actId="1076"/>
          <ac:spMkLst>
            <pc:docMk/>
            <pc:sldMk cId="3035262263" sldId="270"/>
            <ac:spMk id="18" creationId="{8CA4BB99-D7EB-9AD0-7F8B-AF41196D2049}"/>
          </ac:spMkLst>
        </pc:spChg>
        <pc:spChg chg="del mod">
          <ac:chgData name="Anisha Dutta" userId="a003059a-f80b-4350-a90b-21bbf0d9cb97" providerId="ADAL" clId="{D6B057E4-454F-4361-AA64-ACE01A8EBA08}" dt="2024-06-02T15:18:51.312" v="634" actId="478"/>
          <ac:spMkLst>
            <pc:docMk/>
            <pc:sldMk cId="3035262263" sldId="270"/>
            <ac:spMk id="19" creationId="{774CB78F-B422-25D8-8432-36C06D634C57}"/>
          </ac:spMkLst>
        </pc:spChg>
        <pc:spChg chg="mod">
          <ac:chgData name="Anisha Dutta" userId="a003059a-f80b-4350-a90b-21bbf0d9cb97" providerId="ADAL" clId="{D6B057E4-454F-4361-AA64-ACE01A8EBA08}" dt="2024-06-02T15:24:18.091" v="699" actId="1076"/>
          <ac:spMkLst>
            <pc:docMk/>
            <pc:sldMk cId="3035262263" sldId="270"/>
            <ac:spMk id="20" creationId="{A0DF76B9-505D-996C-C855-A24B878E7823}"/>
          </ac:spMkLst>
        </pc:spChg>
        <pc:spChg chg="add mod">
          <ac:chgData name="Anisha Dutta" userId="a003059a-f80b-4350-a90b-21bbf0d9cb97" providerId="ADAL" clId="{D6B057E4-454F-4361-AA64-ACE01A8EBA08}" dt="2024-06-02T15:27:30.574" v="713" actId="1076"/>
          <ac:spMkLst>
            <pc:docMk/>
            <pc:sldMk cId="3035262263" sldId="270"/>
            <ac:spMk id="21" creationId="{55694560-6A22-802B-8F4F-88D217606242}"/>
          </ac:spMkLst>
        </pc:spChg>
        <pc:grpChg chg="add del mod">
          <ac:chgData name="Anisha Dutta" userId="a003059a-f80b-4350-a90b-21bbf0d9cb97" providerId="ADAL" clId="{D6B057E4-454F-4361-AA64-ACE01A8EBA08}" dt="2024-06-02T15:10:55.667" v="570" actId="165"/>
          <ac:grpSpMkLst>
            <pc:docMk/>
            <pc:sldMk cId="3035262263" sldId="270"/>
            <ac:grpSpMk id="6" creationId="{8EBA049C-74A0-F99F-8793-12F7BD35E13F}"/>
          </ac:grpSpMkLst>
        </pc:grpChg>
        <pc:grpChg chg="add mod">
          <ac:chgData name="Anisha Dutta" userId="a003059a-f80b-4350-a90b-21bbf0d9cb97" providerId="ADAL" clId="{D6B057E4-454F-4361-AA64-ACE01A8EBA08}" dt="2024-06-02T15:27:30.574" v="713" actId="1076"/>
          <ac:grpSpMkLst>
            <pc:docMk/>
            <pc:sldMk cId="3035262263" sldId="270"/>
            <ac:grpSpMk id="24" creationId="{E23E0B8C-AC4B-D895-87DA-992575E06BCA}"/>
          </ac:grpSpMkLst>
        </pc:grpChg>
        <pc:picChg chg="del">
          <ac:chgData name="Anisha Dutta" userId="a003059a-f80b-4350-a90b-21bbf0d9cb97" providerId="ADAL" clId="{D6B057E4-454F-4361-AA64-ACE01A8EBA08}" dt="2024-06-02T15:01:58.436" v="441" actId="478"/>
          <ac:picMkLst>
            <pc:docMk/>
            <pc:sldMk cId="3035262263" sldId="270"/>
            <ac:picMk id="3" creationId="{01DE55A7-C225-AE27-C094-5AD47A45FA94}"/>
          </ac:picMkLst>
        </pc:picChg>
        <pc:picChg chg="add mod modCrop">
          <ac:chgData name="Anisha Dutta" userId="a003059a-f80b-4350-a90b-21bbf0d9cb97" providerId="ADAL" clId="{D6B057E4-454F-4361-AA64-ACE01A8EBA08}" dt="2024-06-02T15:27:30.574" v="713" actId="1076"/>
          <ac:picMkLst>
            <pc:docMk/>
            <pc:sldMk cId="3035262263" sldId="270"/>
            <ac:picMk id="4" creationId="{EDC79356-258E-843D-465D-A76223E7887A}"/>
          </ac:picMkLst>
        </pc:picChg>
        <pc:picChg chg="add mod modCrop">
          <ac:chgData name="Anisha Dutta" userId="a003059a-f80b-4350-a90b-21bbf0d9cb97" providerId="ADAL" clId="{D6B057E4-454F-4361-AA64-ACE01A8EBA08}" dt="2024-06-02T15:27:30.574" v="713" actId="1076"/>
          <ac:picMkLst>
            <pc:docMk/>
            <pc:sldMk cId="3035262263" sldId="270"/>
            <ac:picMk id="5" creationId="{9B22123B-A6C9-5A60-05CB-E14BC54FB9D1}"/>
          </ac:picMkLst>
        </pc:picChg>
        <pc:picChg chg="add del mod topLvl">
          <ac:chgData name="Anisha Dutta" userId="a003059a-f80b-4350-a90b-21bbf0d9cb97" providerId="ADAL" clId="{D6B057E4-454F-4361-AA64-ACE01A8EBA08}" dt="2024-06-02T15:27:30.574" v="713" actId="1076"/>
          <ac:picMkLst>
            <pc:docMk/>
            <pc:sldMk cId="3035262263" sldId="270"/>
            <ac:picMk id="7" creationId="{347FA53D-4406-6013-CEEC-596F080BF1B9}"/>
          </ac:picMkLst>
        </pc:picChg>
        <pc:picChg chg="add mod">
          <ac:chgData name="Anisha Dutta" userId="a003059a-f80b-4350-a90b-21bbf0d9cb97" providerId="ADAL" clId="{D6B057E4-454F-4361-AA64-ACE01A8EBA08}" dt="2024-06-02T15:27:30.574" v="713" actId="1076"/>
          <ac:picMkLst>
            <pc:docMk/>
            <pc:sldMk cId="3035262263" sldId="270"/>
            <ac:picMk id="10" creationId="{858B9E54-5A0D-C4C9-2B1B-3EC6D4057AF6}"/>
          </ac:picMkLst>
        </pc:picChg>
        <pc:picChg chg="add del">
          <ac:chgData name="Anisha Dutta" userId="a003059a-f80b-4350-a90b-21bbf0d9cb97" providerId="ADAL" clId="{D6B057E4-454F-4361-AA64-ACE01A8EBA08}" dt="2024-06-02T15:15:39.855" v="607" actId="478"/>
          <ac:picMkLst>
            <pc:docMk/>
            <pc:sldMk cId="3035262263" sldId="270"/>
            <ac:picMk id="11" creationId="{D0B2D7E7-4070-5D26-E676-6F9C990D9F3F}"/>
          </ac:picMkLst>
        </pc:picChg>
        <pc:picChg chg="add mod">
          <ac:chgData name="Anisha Dutta" userId="a003059a-f80b-4350-a90b-21bbf0d9cb97" providerId="ADAL" clId="{D6B057E4-454F-4361-AA64-ACE01A8EBA08}" dt="2024-06-02T15:27:30.574" v="713" actId="1076"/>
          <ac:picMkLst>
            <pc:docMk/>
            <pc:sldMk cId="3035262263" sldId="270"/>
            <ac:picMk id="13" creationId="{48BEB163-5218-F6CF-2EC4-0E135C1DD02E}"/>
          </ac:picMkLst>
        </pc:picChg>
        <pc:picChg chg="add mod">
          <ac:chgData name="Anisha Dutta" userId="a003059a-f80b-4350-a90b-21bbf0d9cb97" providerId="ADAL" clId="{D6B057E4-454F-4361-AA64-ACE01A8EBA08}" dt="2024-06-02T15:27:30.574" v="713" actId="1076"/>
          <ac:picMkLst>
            <pc:docMk/>
            <pc:sldMk cId="3035262263" sldId="270"/>
            <ac:picMk id="14" creationId="{941D6F27-2BC1-38E9-4669-C6E5779594CB}"/>
          </ac:picMkLst>
        </pc:picChg>
        <pc:picChg chg="add del">
          <ac:chgData name="Anisha Dutta" userId="a003059a-f80b-4350-a90b-21bbf0d9cb97" providerId="ADAL" clId="{D6B057E4-454F-4361-AA64-ACE01A8EBA08}" dt="2024-06-02T15:15:37.144" v="605"/>
          <ac:picMkLst>
            <pc:docMk/>
            <pc:sldMk cId="3035262263" sldId="270"/>
            <ac:picMk id="1026" creationId="{1BD1A576-F519-6AFC-3B97-1A857F738F15}"/>
          </ac:picMkLst>
        </pc:picChg>
        <pc:picChg chg="add mod">
          <ac:chgData name="Anisha Dutta" userId="a003059a-f80b-4350-a90b-21bbf0d9cb97" providerId="ADAL" clId="{D6B057E4-454F-4361-AA64-ACE01A8EBA08}" dt="2024-06-02T15:27:30.574" v="713" actId="1076"/>
          <ac:picMkLst>
            <pc:docMk/>
            <pc:sldMk cId="3035262263" sldId="270"/>
            <ac:picMk id="1028" creationId="{C87D3543-BBAC-81EF-DD27-6CD68214896C}"/>
          </ac:picMkLst>
        </pc:picChg>
        <pc:cxnChg chg="add mod">
          <ac:chgData name="Anisha Dutta" userId="a003059a-f80b-4350-a90b-21bbf0d9cb97" providerId="ADAL" clId="{D6B057E4-454F-4361-AA64-ACE01A8EBA08}" dt="2024-06-02T15:27:30.574" v="713" actId="1076"/>
          <ac:cxnSpMkLst>
            <pc:docMk/>
            <pc:sldMk cId="3035262263" sldId="270"/>
            <ac:cxnSpMk id="23" creationId="{A95F5CEC-7012-FC91-EB09-B14532CA6F25}"/>
          </ac:cxnSpMkLst>
        </pc:cxnChg>
      </pc:sldChg>
      <pc:sldChg chg="add del">
        <pc:chgData name="Anisha Dutta" userId="a003059a-f80b-4350-a90b-21bbf0d9cb97" providerId="ADAL" clId="{D6B057E4-454F-4361-AA64-ACE01A8EBA08}" dt="2024-06-02T15:01:43.965" v="423" actId="47"/>
        <pc:sldMkLst>
          <pc:docMk/>
          <pc:sldMk cId="3347276034" sldId="270"/>
        </pc:sldMkLst>
      </pc:sldChg>
      <pc:sldChg chg="addSp modSp add mod modAnim">
        <pc:chgData name="Anisha Dutta" userId="a003059a-f80b-4350-a90b-21bbf0d9cb97" providerId="ADAL" clId="{D6B057E4-454F-4361-AA64-ACE01A8EBA08}" dt="2024-06-03T02:53:21.831" v="1410" actId="12"/>
        <pc:sldMkLst>
          <pc:docMk/>
          <pc:sldMk cId="300126504" sldId="271"/>
        </pc:sldMkLst>
        <pc:spChg chg="add mod">
          <ac:chgData name="Anisha Dutta" userId="a003059a-f80b-4350-a90b-21bbf0d9cb97" providerId="ADAL" clId="{D6B057E4-454F-4361-AA64-ACE01A8EBA08}" dt="2024-06-02T15:31:01.235" v="948" actId="114"/>
          <ac:spMkLst>
            <pc:docMk/>
            <pc:sldMk cId="300126504" sldId="271"/>
            <ac:spMk id="2" creationId="{36825F8A-42F5-4963-6B5B-86AC202ACCFD}"/>
          </ac:spMkLst>
        </pc:spChg>
        <pc:spChg chg="mod">
          <ac:chgData name="Anisha Dutta" userId="a003059a-f80b-4350-a90b-21bbf0d9cb97" providerId="ADAL" clId="{D6B057E4-454F-4361-AA64-ACE01A8EBA08}" dt="2024-06-03T02:53:21.831" v="1410" actId="12"/>
          <ac:spMkLst>
            <pc:docMk/>
            <pc:sldMk cId="300126504" sldId="271"/>
            <ac:spMk id="19" creationId="{774CB78F-B422-25D8-8432-36C06D634C57}"/>
          </ac:spMkLst>
        </pc:spChg>
        <pc:spChg chg="mod">
          <ac:chgData name="Anisha Dutta" userId="a003059a-f80b-4350-a90b-21bbf0d9cb97" providerId="ADAL" clId="{D6B057E4-454F-4361-AA64-ACE01A8EBA08}" dt="2024-06-02T15:26:47.779" v="707" actId="14100"/>
          <ac:spMkLst>
            <pc:docMk/>
            <pc:sldMk cId="300126504" sldId="271"/>
            <ac:spMk id="20" creationId="{A0DF76B9-505D-996C-C855-A24B878E7823}"/>
          </ac:spMkLst>
        </pc:spChg>
      </pc:sldChg>
      <pc:sldChg chg="add del">
        <pc:chgData name="Anisha Dutta" userId="a003059a-f80b-4350-a90b-21bbf0d9cb97" providerId="ADAL" clId="{D6B057E4-454F-4361-AA64-ACE01A8EBA08}" dt="2024-06-02T15:01:55.795" v="440"/>
        <pc:sldMkLst>
          <pc:docMk/>
          <pc:sldMk cId="458873968" sldId="271"/>
        </pc:sldMkLst>
      </pc:sldChg>
      <pc:sldChg chg="modSp add del mod">
        <pc:chgData name="Anisha Dutta" userId="a003059a-f80b-4350-a90b-21bbf0d9cb97" providerId="ADAL" clId="{D6B057E4-454F-4361-AA64-ACE01A8EBA08}" dt="2024-06-02T15:01:44.301" v="424" actId="47"/>
        <pc:sldMkLst>
          <pc:docMk/>
          <pc:sldMk cId="1967343339" sldId="271"/>
        </pc:sldMkLst>
        <pc:spChg chg="mod">
          <ac:chgData name="Anisha Dutta" userId="a003059a-f80b-4350-a90b-21bbf0d9cb97" providerId="ADAL" clId="{D6B057E4-454F-4361-AA64-ACE01A8EBA08}" dt="2024-06-02T14:52:33.432" v="279" actId="1076"/>
          <ac:spMkLst>
            <pc:docMk/>
            <pc:sldMk cId="1967343339" sldId="271"/>
            <ac:spMk id="19" creationId="{774CB78F-B422-25D8-8432-36C06D634C57}"/>
          </ac:spMkLst>
        </pc:spChg>
        <pc:spChg chg="mod">
          <ac:chgData name="Anisha Dutta" userId="a003059a-f80b-4350-a90b-21bbf0d9cb97" providerId="ADAL" clId="{D6B057E4-454F-4361-AA64-ACE01A8EBA08}" dt="2024-06-02T14:52:29.781" v="278" actId="1076"/>
          <ac:spMkLst>
            <pc:docMk/>
            <pc:sldMk cId="1967343339" sldId="271"/>
            <ac:spMk id="20" creationId="{A0DF76B9-505D-996C-C855-A24B878E7823}"/>
          </ac:spMkLst>
        </pc:spChg>
      </pc:sldChg>
      <pc:sldChg chg="add del">
        <pc:chgData name="Anisha Dutta" userId="a003059a-f80b-4350-a90b-21bbf0d9cb97" providerId="ADAL" clId="{D6B057E4-454F-4361-AA64-ACE01A8EBA08}" dt="2024-06-02T15:01:55.164" v="439"/>
        <pc:sldMkLst>
          <pc:docMk/>
          <pc:sldMk cId="1008335757" sldId="272"/>
        </pc:sldMkLst>
      </pc:sldChg>
      <pc:sldChg chg="addSp delSp modSp add mod modAnim">
        <pc:chgData name="Anisha Dutta" userId="a003059a-f80b-4350-a90b-21bbf0d9cb97" providerId="ADAL" clId="{D6B057E4-454F-4361-AA64-ACE01A8EBA08}" dt="2024-06-02T15:41:32.064" v="1404"/>
        <pc:sldMkLst>
          <pc:docMk/>
          <pc:sldMk cId="2171353229" sldId="272"/>
        </pc:sldMkLst>
        <pc:spChg chg="add del mod">
          <ac:chgData name="Anisha Dutta" userId="a003059a-f80b-4350-a90b-21bbf0d9cb97" providerId="ADAL" clId="{D6B057E4-454F-4361-AA64-ACE01A8EBA08}" dt="2024-06-02T15:41:28.224" v="1403" actId="1076"/>
          <ac:spMkLst>
            <pc:docMk/>
            <pc:sldMk cId="2171353229" sldId="272"/>
            <ac:spMk id="19" creationId="{774CB78F-B422-25D8-8432-36C06D634C57}"/>
          </ac:spMkLst>
        </pc:spChg>
        <pc:spChg chg="mod">
          <ac:chgData name="Anisha Dutta" userId="a003059a-f80b-4350-a90b-21bbf0d9cb97" providerId="ADAL" clId="{D6B057E4-454F-4361-AA64-ACE01A8EBA08}" dt="2024-06-02T15:41:07.439" v="1389" actId="1076"/>
          <ac:spMkLst>
            <pc:docMk/>
            <pc:sldMk cId="2171353229" sldId="272"/>
            <ac:spMk id="20" creationId="{A0DF76B9-505D-996C-C855-A24B878E7823}"/>
          </ac:spMkLst>
        </pc:spChg>
      </pc:sldChg>
      <pc:sldChg chg="add del">
        <pc:chgData name="Anisha Dutta" userId="a003059a-f80b-4350-a90b-21bbf0d9cb97" providerId="ADAL" clId="{D6B057E4-454F-4361-AA64-ACE01A8EBA08}" dt="2024-06-02T15:01:54.768" v="438"/>
        <pc:sldMkLst>
          <pc:docMk/>
          <pc:sldMk cId="3537461263" sldId="273"/>
        </pc:sldMkLst>
      </pc:sldChg>
      <pc:sldChg chg="add del">
        <pc:chgData name="Anisha Dutta" userId="a003059a-f80b-4350-a90b-21bbf0d9cb97" providerId="ADAL" clId="{D6B057E4-454F-4361-AA64-ACE01A8EBA08}" dt="2024-06-02T15:41:35.226" v="1405" actId="47"/>
        <pc:sldMkLst>
          <pc:docMk/>
          <pc:sldMk cId="4170855995" sldId="273"/>
        </pc:sldMkLst>
      </pc:sldChg>
      <pc:sldChg chg="add del">
        <pc:chgData name="Anisha Dutta" userId="a003059a-f80b-4350-a90b-21bbf0d9cb97" providerId="ADAL" clId="{D6B057E4-454F-4361-AA64-ACE01A8EBA08}" dt="2024-06-02T15:41:35.828" v="1406" actId="47"/>
        <pc:sldMkLst>
          <pc:docMk/>
          <pc:sldMk cId="1999950291" sldId="274"/>
        </pc:sldMkLst>
      </pc:sldChg>
      <pc:sldChg chg="add del">
        <pc:chgData name="Anisha Dutta" userId="a003059a-f80b-4350-a90b-21bbf0d9cb97" providerId="ADAL" clId="{D6B057E4-454F-4361-AA64-ACE01A8EBA08}" dt="2024-06-02T15:01:54.388" v="437"/>
        <pc:sldMkLst>
          <pc:docMk/>
          <pc:sldMk cId="3169217338" sldId="274"/>
        </pc:sldMkLst>
      </pc:sldChg>
      <pc:sldChg chg="addSp delSp modSp add mod modAnim">
        <pc:chgData name="Anisha Dutta" userId="a003059a-f80b-4350-a90b-21bbf0d9cb97" providerId="ADAL" clId="{D6B057E4-454F-4361-AA64-ACE01A8EBA08}" dt="2024-06-02T15:25:52.442" v="703" actId="14100"/>
        <pc:sldMkLst>
          <pc:docMk/>
          <pc:sldMk cId="3192507596" sldId="275"/>
        </pc:sldMkLst>
        <pc:spChg chg="add del mod">
          <ac:chgData name="Anisha Dutta" userId="a003059a-f80b-4350-a90b-21bbf0d9cb97" providerId="ADAL" clId="{D6B057E4-454F-4361-AA64-ACE01A8EBA08}" dt="2024-06-02T15:24:11.492" v="697" actId="478"/>
          <ac:spMkLst>
            <pc:docMk/>
            <pc:sldMk cId="3192507596" sldId="275"/>
            <ac:spMk id="2" creationId="{3E7C9A9A-DF01-FC70-E284-43641D57B996}"/>
          </ac:spMkLst>
        </pc:spChg>
        <pc:spChg chg="add mod">
          <ac:chgData name="Anisha Dutta" userId="a003059a-f80b-4350-a90b-21bbf0d9cb97" providerId="ADAL" clId="{D6B057E4-454F-4361-AA64-ACE01A8EBA08}" dt="2024-06-02T15:24:20.729" v="700"/>
          <ac:spMkLst>
            <pc:docMk/>
            <pc:sldMk cId="3192507596" sldId="275"/>
            <ac:spMk id="3" creationId="{C0257F0E-0193-3299-1107-485F3F4C1045}"/>
          </ac:spMkLst>
        </pc:spChg>
        <pc:spChg chg="del">
          <ac:chgData name="Anisha Dutta" userId="a003059a-f80b-4350-a90b-21bbf0d9cb97" providerId="ADAL" clId="{D6B057E4-454F-4361-AA64-ACE01A8EBA08}" dt="2024-06-02T15:24:08.796" v="696" actId="478"/>
          <ac:spMkLst>
            <pc:docMk/>
            <pc:sldMk cId="3192507596" sldId="275"/>
            <ac:spMk id="15" creationId="{14C8D184-4BD6-6213-80A5-027834969787}"/>
          </ac:spMkLst>
        </pc:spChg>
        <pc:spChg chg="del">
          <ac:chgData name="Anisha Dutta" userId="a003059a-f80b-4350-a90b-21bbf0d9cb97" providerId="ADAL" clId="{D6B057E4-454F-4361-AA64-ACE01A8EBA08}" dt="2024-06-02T15:24:08.796" v="696" actId="478"/>
          <ac:spMkLst>
            <pc:docMk/>
            <pc:sldMk cId="3192507596" sldId="275"/>
            <ac:spMk id="16" creationId="{C9C98A2C-8C6C-3EF5-C368-6216A6A9C455}"/>
          </ac:spMkLst>
        </pc:spChg>
        <pc:spChg chg="del">
          <ac:chgData name="Anisha Dutta" userId="a003059a-f80b-4350-a90b-21bbf0d9cb97" providerId="ADAL" clId="{D6B057E4-454F-4361-AA64-ACE01A8EBA08}" dt="2024-06-02T15:24:08.796" v="696" actId="478"/>
          <ac:spMkLst>
            <pc:docMk/>
            <pc:sldMk cId="3192507596" sldId="275"/>
            <ac:spMk id="18" creationId="{8CA4BB99-D7EB-9AD0-7F8B-AF41196D2049}"/>
          </ac:spMkLst>
        </pc:spChg>
        <pc:spChg chg="del">
          <ac:chgData name="Anisha Dutta" userId="a003059a-f80b-4350-a90b-21bbf0d9cb97" providerId="ADAL" clId="{D6B057E4-454F-4361-AA64-ACE01A8EBA08}" dt="2024-06-02T15:24:08.796" v="696" actId="478"/>
          <ac:spMkLst>
            <pc:docMk/>
            <pc:sldMk cId="3192507596" sldId="275"/>
            <ac:spMk id="20" creationId="{A0DF76B9-505D-996C-C855-A24B878E7823}"/>
          </ac:spMkLst>
        </pc:spChg>
        <pc:spChg chg="del">
          <ac:chgData name="Anisha Dutta" userId="a003059a-f80b-4350-a90b-21bbf0d9cb97" providerId="ADAL" clId="{D6B057E4-454F-4361-AA64-ACE01A8EBA08}" dt="2024-06-02T15:24:08.796" v="696" actId="478"/>
          <ac:spMkLst>
            <pc:docMk/>
            <pc:sldMk cId="3192507596" sldId="275"/>
            <ac:spMk id="21" creationId="{55694560-6A22-802B-8F4F-88D217606242}"/>
          </ac:spMkLst>
        </pc:spChg>
        <pc:picChg chg="del mod">
          <ac:chgData name="Anisha Dutta" userId="a003059a-f80b-4350-a90b-21bbf0d9cb97" providerId="ADAL" clId="{D6B057E4-454F-4361-AA64-ACE01A8EBA08}" dt="2024-06-02T15:24:08.796" v="696" actId="478"/>
          <ac:picMkLst>
            <pc:docMk/>
            <pc:sldMk cId="3192507596" sldId="275"/>
            <ac:picMk id="4" creationId="{EDC79356-258E-843D-465D-A76223E7887A}"/>
          </ac:picMkLst>
        </pc:picChg>
        <pc:picChg chg="del">
          <ac:chgData name="Anisha Dutta" userId="a003059a-f80b-4350-a90b-21bbf0d9cb97" providerId="ADAL" clId="{D6B057E4-454F-4361-AA64-ACE01A8EBA08}" dt="2024-06-02T15:24:08.796" v="696" actId="478"/>
          <ac:picMkLst>
            <pc:docMk/>
            <pc:sldMk cId="3192507596" sldId="275"/>
            <ac:picMk id="5" creationId="{9B22123B-A6C9-5A60-05CB-E14BC54FB9D1}"/>
          </ac:picMkLst>
        </pc:picChg>
        <pc:picChg chg="add mod">
          <ac:chgData name="Anisha Dutta" userId="a003059a-f80b-4350-a90b-21bbf0d9cb97" providerId="ADAL" clId="{D6B057E4-454F-4361-AA64-ACE01A8EBA08}" dt="2024-06-02T15:25:52.442" v="703" actId="14100"/>
          <ac:picMkLst>
            <pc:docMk/>
            <pc:sldMk cId="3192507596" sldId="275"/>
            <ac:picMk id="6" creationId="{9048D952-1D82-BCED-1061-BB165C24008D}"/>
          </ac:picMkLst>
        </pc:picChg>
        <pc:picChg chg="del">
          <ac:chgData name="Anisha Dutta" userId="a003059a-f80b-4350-a90b-21bbf0d9cb97" providerId="ADAL" clId="{D6B057E4-454F-4361-AA64-ACE01A8EBA08}" dt="2024-06-02T15:24:08.796" v="696" actId="478"/>
          <ac:picMkLst>
            <pc:docMk/>
            <pc:sldMk cId="3192507596" sldId="275"/>
            <ac:picMk id="7" creationId="{347FA53D-4406-6013-CEEC-596F080BF1B9}"/>
          </ac:picMkLst>
        </pc:picChg>
        <pc:picChg chg="del">
          <ac:chgData name="Anisha Dutta" userId="a003059a-f80b-4350-a90b-21bbf0d9cb97" providerId="ADAL" clId="{D6B057E4-454F-4361-AA64-ACE01A8EBA08}" dt="2024-06-02T15:24:08.796" v="696" actId="478"/>
          <ac:picMkLst>
            <pc:docMk/>
            <pc:sldMk cId="3192507596" sldId="275"/>
            <ac:picMk id="10" creationId="{858B9E54-5A0D-C4C9-2B1B-3EC6D4057AF6}"/>
          </ac:picMkLst>
        </pc:picChg>
        <pc:picChg chg="del">
          <ac:chgData name="Anisha Dutta" userId="a003059a-f80b-4350-a90b-21bbf0d9cb97" providerId="ADAL" clId="{D6B057E4-454F-4361-AA64-ACE01A8EBA08}" dt="2024-06-02T15:24:08.796" v="696" actId="478"/>
          <ac:picMkLst>
            <pc:docMk/>
            <pc:sldMk cId="3192507596" sldId="275"/>
            <ac:picMk id="13" creationId="{48BEB163-5218-F6CF-2EC4-0E135C1DD02E}"/>
          </ac:picMkLst>
        </pc:picChg>
        <pc:picChg chg="del">
          <ac:chgData name="Anisha Dutta" userId="a003059a-f80b-4350-a90b-21bbf0d9cb97" providerId="ADAL" clId="{D6B057E4-454F-4361-AA64-ACE01A8EBA08}" dt="2024-06-02T15:24:08.796" v="696" actId="478"/>
          <ac:picMkLst>
            <pc:docMk/>
            <pc:sldMk cId="3192507596" sldId="275"/>
            <ac:picMk id="14" creationId="{941D6F27-2BC1-38E9-4669-C6E5779594CB}"/>
          </ac:picMkLst>
        </pc:picChg>
        <pc:picChg chg="del">
          <ac:chgData name="Anisha Dutta" userId="a003059a-f80b-4350-a90b-21bbf0d9cb97" providerId="ADAL" clId="{D6B057E4-454F-4361-AA64-ACE01A8EBA08}" dt="2024-06-02T15:24:08.796" v="696" actId="478"/>
          <ac:picMkLst>
            <pc:docMk/>
            <pc:sldMk cId="3192507596" sldId="275"/>
            <ac:picMk id="1028" creationId="{C87D3543-BBAC-81EF-DD27-6CD68214896C}"/>
          </ac:picMkLst>
        </pc:picChg>
        <pc:cxnChg chg="del">
          <ac:chgData name="Anisha Dutta" userId="a003059a-f80b-4350-a90b-21bbf0d9cb97" providerId="ADAL" clId="{D6B057E4-454F-4361-AA64-ACE01A8EBA08}" dt="2024-06-02T15:24:08.796" v="696" actId="478"/>
          <ac:cxnSpMkLst>
            <pc:docMk/>
            <pc:sldMk cId="3192507596" sldId="275"/>
            <ac:cxnSpMk id="23" creationId="{A95F5CEC-7012-FC91-EB09-B14532CA6F25}"/>
          </ac:cxnSpMkLst>
        </pc:cxnChg>
      </pc:sldChg>
      <pc:sldChg chg="modSp add mod modAnim">
        <pc:chgData name="Anisha Dutta" userId="a003059a-f80b-4350-a90b-21bbf0d9cb97" providerId="ADAL" clId="{D6B057E4-454F-4361-AA64-ACE01A8EBA08}" dt="2024-06-03T02:53:26.606" v="1411" actId="12"/>
        <pc:sldMkLst>
          <pc:docMk/>
          <pc:sldMk cId="2771661350" sldId="276"/>
        </pc:sldMkLst>
        <pc:spChg chg="mod">
          <ac:chgData name="Anisha Dutta" userId="a003059a-f80b-4350-a90b-21bbf0d9cb97" providerId="ADAL" clId="{D6B057E4-454F-4361-AA64-ACE01A8EBA08}" dt="2024-06-02T15:38:40.394" v="1345" actId="5793"/>
          <ac:spMkLst>
            <pc:docMk/>
            <pc:sldMk cId="2771661350" sldId="276"/>
            <ac:spMk id="2" creationId="{36825F8A-42F5-4963-6B5B-86AC202ACCFD}"/>
          </ac:spMkLst>
        </pc:spChg>
        <pc:spChg chg="mod">
          <ac:chgData name="Anisha Dutta" userId="a003059a-f80b-4350-a90b-21bbf0d9cb97" providerId="ADAL" clId="{D6B057E4-454F-4361-AA64-ACE01A8EBA08}" dt="2024-06-03T02:53:26.606" v="1411" actId="12"/>
          <ac:spMkLst>
            <pc:docMk/>
            <pc:sldMk cId="2771661350" sldId="276"/>
            <ac:spMk id="19" creationId="{774CB78F-B422-25D8-8432-36C06D634C57}"/>
          </ac:spMkLst>
        </pc:spChg>
      </pc:sldChg>
    </pc:docChg>
  </pc:docChgLst>
  <pc:docChgLst>
    <pc:chgData name="Anisha Dutta" userId="a003059a-f80b-4350-a90b-21bbf0d9cb97" providerId="ADAL" clId="{861F3B92-61D2-487D-913B-29F53F64B26C}"/>
    <pc:docChg chg="undo redo custSel addSld delSld modSld sldOrd">
      <pc:chgData name="Anisha Dutta" userId="a003059a-f80b-4350-a90b-21bbf0d9cb97" providerId="ADAL" clId="{861F3B92-61D2-487D-913B-29F53F64B26C}" dt="2024-06-20T13:08:53.939" v="1676" actId="1076"/>
      <pc:docMkLst>
        <pc:docMk/>
      </pc:docMkLst>
      <pc:sldChg chg="modSp mod">
        <pc:chgData name="Anisha Dutta" userId="a003059a-f80b-4350-a90b-21bbf0d9cb97" providerId="ADAL" clId="{861F3B92-61D2-487D-913B-29F53F64B26C}" dt="2024-06-20T10:11:29.329" v="1594" actId="20577"/>
        <pc:sldMkLst>
          <pc:docMk/>
          <pc:sldMk cId="819391804" sldId="256"/>
        </pc:sldMkLst>
        <pc:spChg chg="mod">
          <ac:chgData name="Anisha Dutta" userId="a003059a-f80b-4350-a90b-21bbf0d9cb97" providerId="ADAL" clId="{861F3B92-61D2-487D-913B-29F53F64B26C}" dt="2024-06-20T10:11:29.329" v="1594" actId="20577"/>
          <ac:spMkLst>
            <pc:docMk/>
            <pc:sldMk cId="819391804" sldId="256"/>
            <ac:spMk id="19" creationId="{774CB78F-B422-25D8-8432-36C06D634C57}"/>
          </ac:spMkLst>
        </pc:spChg>
        <pc:spChg chg="mod">
          <ac:chgData name="Anisha Dutta" userId="a003059a-f80b-4350-a90b-21bbf0d9cb97" providerId="ADAL" clId="{861F3B92-61D2-487D-913B-29F53F64B26C}" dt="2024-06-07T06:51:19.806" v="853" actId="20577"/>
          <ac:spMkLst>
            <pc:docMk/>
            <pc:sldMk cId="819391804" sldId="256"/>
            <ac:spMk id="20" creationId="{A0DF76B9-505D-996C-C855-A24B878E7823}"/>
          </ac:spMkLst>
        </pc:spChg>
      </pc:sldChg>
      <pc:sldChg chg="addSp delSp modSp mod">
        <pc:chgData name="Anisha Dutta" userId="a003059a-f80b-4350-a90b-21bbf0d9cb97" providerId="ADAL" clId="{861F3B92-61D2-487D-913B-29F53F64B26C}" dt="2024-06-07T07:07:40.082" v="1428"/>
        <pc:sldMkLst>
          <pc:docMk/>
          <pc:sldMk cId="633737952" sldId="257"/>
        </pc:sldMkLst>
        <pc:spChg chg="mod">
          <ac:chgData name="Anisha Dutta" userId="a003059a-f80b-4350-a90b-21bbf0d9cb97" providerId="ADAL" clId="{861F3B92-61D2-487D-913B-29F53F64B26C}" dt="2024-06-07T07:03:42.948" v="1222" actId="403"/>
          <ac:spMkLst>
            <pc:docMk/>
            <pc:sldMk cId="633737952" sldId="257"/>
            <ac:spMk id="2" creationId="{FFA2C444-6C23-17DC-DE31-9B4C75080820}"/>
          </ac:spMkLst>
        </pc:spChg>
        <pc:spChg chg="del mod">
          <ac:chgData name="Anisha Dutta" userId="a003059a-f80b-4350-a90b-21bbf0d9cb97" providerId="ADAL" clId="{861F3B92-61D2-487D-913B-29F53F64B26C}" dt="2024-06-07T07:06:44.020" v="1386" actId="478"/>
          <ac:spMkLst>
            <pc:docMk/>
            <pc:sldMk cId="633737952" sldId="257"/>
            <ac:spMk id="3" creationId="{C9B9D97B-6EB8-458C-A59A-6526CD7B27DA}"/>
          </ac:spMkLst>
        </pc:spChg>
        <pc:spChg chg="add mod">
          <ac:chgData name="Anisha Dutta" userId="a003059a-f80b-4350-a90b-21bbf0d9cb97" providerId="ADAL" clId="{861F3B92-61D2-487D-913B-29F53F64B26C}" dt="2024-06-07T07:06:38.118" v="1383" actId="20577"/>
          <ac:spMkLst>
            <pc:docMk/>
            <pc:sldMk cId="633737952" sldId="257"/>
            <ac:spMk id="4" creationId="{AA32D16A-E352-42BC-FA91-1B8AA7F116AF}"/>
          </ac:spMkLst>
        </pc:spChg>
        <pc:spChg chg="add mod">
          <ac:chgData name="Anisha Dutta" userId="a003059a-f80b-4350-a90b-21bbf0d9cb97" providerId="ADAL" clId="{861F3B92-61D2-487D-913B-29F53F64B26C}" dt="2024-06-07T07:04:03.525" v="1229" actId="1076"/>
          <ac:spMkLst>
            <pc:docMk/>
            <pc:sldMk cId="633737952" sldId="257"/>
            <ac:spMk id="5" creationId="{BD0341BC-5017-A74C-3144-C03D6CDF2EB0}"/>
          </ac:spMkLst>
        </pc:spChg>
        <pc:spChg chg="add mod">
          <ac:chgData name="Anisha Dutta" userId="a003059a-f80b-4350-a90b-21bbf0d9cb97" providerId="ADAL" clId="{861F3B92-61D2-487D-913B-29F53F64B26C}" dt="2024-06-07T07:07:34.154" v="1426" actId="20577"/>
          <ac:spMkLst>
            <pc:docMk/>
            <pc:sldMk cId="633737952" sldId="257"/>
            <ac:spMk id="6" creationId="{A221925D-7427-4A7B-2C64-23D8A74F77F0}"/>
          </ac:spMkLst>
        </pc:spChg>
        <pc:spChg chg="add del mod">
          <ac:chgData name="Anisha Dutta" userId="a003059a-f80b-4350-a90b-21bbf0d9cb97" providerId="ADAL" clId="{861F3B92-61D2-487D-913B-29F53F64B26C}" dt="2024-06-07T07:06:55.386" v="1390" actId="478"/>
          <ac:spMkLst>
            <pc:docMk/>
            <pc:sldMk cId="633737952" sldId="257"/>
            <ac:spMk id="9" creationId="{9A3AEB9A-181E-4CEB-1DCC-1C917AF530B3}"/>
          </ac:spMkLst>
        </pc:spChg>
        <pc:spChg chg="add del mod">
          <ac:chgData name="Anisha Dutta" userId="a003059a-f80b-4350-a90b-21bbf0d9cb97" providerId="ADAL" clId="{861F3B92-61D2-487D-913B-29F53F64B26C}" dt="2024-06-07T07:07:40.082" v="1428"/>
          <ac:spMkLst>
            <pc:docMk/>
            <pc:sldMk cId="633737952" sldId="257"/>
            <ac:spMk id="10" creationId="{141201AD-FFAA-E3D5-AB0C-CA1454CB5AE0}"/>
          </ac:spMkLst>
        </pc:spChg>
      </pc:sldChg>
      <pc:sldChg chg="delSp del mod">
        <pc:chgData name="Anisha Dutta" userId="a003059a-f80b-4350-a90b-21bbf0d9cb97" providerId="ADAL" clId="{861F3B92-61D2-487D-913B-29F53F64B26C}" dt="2024-06-07T05:57:07.664" v="6" actId="47"/>
        <pc:sldMkLst>
          <pc:docMk/>
          <pc:sldMk cId="3567836417" sldId="269"/>
        </pc:sldMkLst>
        <pc:grpChg chg="del">
          <ac:chgData name="Anisha Dutta" userId="a003059a-f80b-4350-a90b-21bbf0d9cb97" providerId="ADAL" clId="{861F3B92-61D2-487D-913B-29F53F64B26C}" dt="2024-06-07T05:57:03.369" v="5" actId="478"/>
          <ac:grpSpMkLst>
            <pc:docMk/>
            <pc:sldMk cId="3567836417" sldId="269"/>
            <ac:grpSpMk id="8" creationId="{21F93E94-3E94-2319-7D7F-026EFE05D5B5}"/>
          </ac:grpSpMkLst>
        </pc:grpChg>
      </pc:sldChg>
      <pc:sldChg chg="addSp delSp modSp mod ord modAnim">
        <pc:chgData name="Anisha Dutta" userId="a003059a-f80b-4350-a90b-21bbf0d9cb97" providerId="ADAL" clId="{861F3B92-61D2-487D-913B-29F53F64B26C}" dt="2024-06-20T10:17:00.658" v="1675"/>
        <pc:sldMkLst>
          <pc:docMk/>
          <pc:sldMk cId="3035262263" sldId="270"/>
        </pc:sldMkLst>
        <pc:spChg chg="add del">
          <ac:chgData name="Anisha Dutta" userId="a003059a-f80b-4350-a90b-21bbf0d9cb97" providerId="ADAL" clId="{861F3B92-61D2-487D-913B-29F53F64B26C}" dt="2024-06-07T06:36:43.052" v="647"/>
          <ac:spMkLst>
            <pc:docMk/>
            <pc:sldMk cId="3035262263" sldId="270"/>
            <ac:spMk id="8" creationId="{185B81A1-4E60-A122-9708-7D9DBD1ACE48}"/>
          </ac:spMkLst>
        </pc:spChg>
        <pc:spChg chg="del mod topLvl">
          <ac:chgData name="Anisha Dutta" userId="a003059a-f80b-4350-a90b-21bbf0d9cb97" providerId="ADAL" clId="{861F3B92-61D2-487D-913B-29F53F64B26C}" dt="2024-06-07T06:07:03.196" v="508" actId="478"/>
          <ac:spMkLst>
            <pc:docMk/>
            <pc:sldMk cId="3035262263" sldId="270"/>
            <ac:spMk id="15" creationId="{14C8D184-4BD6-6213-80A5-027834969787}"/>
          </ac:spMkLst>
        </pc:spChg>
        <pc:spChg chg="del mod topLvl">
          <ac:chgData name="Anisha Dutta" userId="a003059a-f80b-4350-a90b-21bbf0d9cb97" providerId="ADAL" clId="{861F3B92-61D2-487D-913B-29F53F64B26C}" dt="2024-06-07T06:07:03.196" v="508" actId="478"/>
          <ac:spMkLst>
            <pc:docMk/>
            <pc:sldMk cId="3035262263" sldId="270"/>
            <ac:spMk id="16" creationId="{C9C98A2C-8C6C-3EF5-C368-6216A6A9C455}"/>
          </ac:spMkLst>
        </pc:spChg>
        <pc:spChg chg="del mod topLvl">
          <ac:chgData name="Anisha Dutta" userId="a003059a-f80b-4350-a90b-21bbf0d9cb97" providerId="ADAL" clId="{861F3B92-61D2-487D-913B-29F53F64B26C}" dt="2024-06-07T06:07:03.196" v="508" actId="478"/>
          <ac:spMkLst>
            <pc:docMk/>
            <pc:sldMk cId="3035262263" sldId="270"/>
            <ac:spMk id="18" creationId="{8CA4BB99-D7EB-9AD0-7F8B-AF41196D2049}"/>
          </ac:spMkLst>
        </pc:spChg>
        <pc:spChg chg="del mod">
          <ac:chgData name="Anisha Dutta" userId="a003059a-f80b-4350-a90b-21bbf0d9cb97" providerId="ADAL" clId="{861F3B92-61D2-487D-913B-29F53F64B26C}" dt="2024-06-07T06:50:53.436" v="830" actId="478"/>
          <ac:spMkLst>
            <pc:docMk/>
            <pc:sldMk cId="3035262263" sldId="270"/>
            <ac:spMk id="20" creationId="{A0DF76B9-505D-996C-C855-A24B878E7823}"/>
          </ac:spMkLst>
        </pc:spChg>
        <pc:spChg chg="add del mod">
          <ac:chgData name="Anisha Dutta" userId="a003059a-f80b-4350-a90b-21bbf0d9cb97" providerId="ADAL" clId="{861F3B92-61D2-487D-913B-29F53F64B26C}" dt="2024-06-20T10:16:56.192" v="1672"/>
          <ac:spMkLst>
            <pc:docMk/>
            <pc:sldMk cId="3035262263" sldId="270"/>
            <ac:spMk id="20" creationId="{D97DA0D7-B191-CB55-D249-2056E7D3B361}"/>
          </ac:spMkLst>
        </pc:spChg>
        <pc:spChg chg="del mod topLvl">
          <ac:chgData name="Anisha Dutta" userId="a003059a-f80b-4350-a90b-21bbf0d9cb97" providerId="ADAL" clId="{861F3B92-61D2-487D-913B-29F53F64B26C}" dt="2024-06-07T06:07:03.196" v="508" actId="478"/>
          <ac:spMkLst>
            <pc:docMk/>
            <pc:sldMk cId="3035262263" sldId="270"/>
            <ac:spMk id="21" creationId="{55694560-6A22-802B-8F4F-88D217606242}"/>
          </ac:spMkLst>
        </pc:spChg>
        <pc:spChg chg="add del mod">
          <ac:chgData name="Anisha Dutta" userId="a003059a-f80b-4350-a90b-21bbf0d9cb97" providerId="ADAL" clId="{861F3B92-61D2-487D-913B-29F53F64B26C}" dt="2024-06-07T06:50:56.057" v="831" actId="478"/>
          <ac:spMkLst>
            <pc:docMk/>
            <pc:sldMk cId="3035262263" sldId="270"/>
            <ac:spMk id="1069" creationId="{1DA0B416-A30C-400D-4B24-A95B76136FFF}"/>
          </ac:spMkLst>
        </pc:spChg>
        <pc:spChg chg="add mod">
          <ac:chgData name="Anisha Dutta" userId="a003059a-f80b-4350-a90b-21bbf0d9cb97" providerId="ADAL" clId="{861F3B92-61D2-487D-913B-29F53F64B26C}" dt="2024-06-20T10:15:14.603" v="1653" actId="14100"/>
          <ac:spMkLst>
            <pc:docMk/>
            <pc:sldMk cId="3035262263" sldId="270"/>
            <ac:spMk id="1070" creationId="{3D3BFDDE-4914-513B-1127-94AD2035074F}"/>
          </ac:spMkLst>
        </pc:spChg>
        <pc:spChg chg="add mod">
          <ac:chgData name="Anisha Dutta" userId="a003059a-f80b-4350-a90b-21bbf0d9cb97" providerId="ADAL" clId="{861F3B92-61D2-487D-913B-29F53F64B26C}" dt="2024-06-07T06:58:58.541" v="1181" actId="122"/>
          <ac:spMkLst>
            <pc:docMk/>
            <pc:sldMk cId="3035262263" sldId="270"/>
            <ac:spMk id="1071" creationId="{647556F4-8A37-1141-95C6-22F890192A5F}"/>
          </ac:spMkLst>
        </pc:spChg>
        <pc:spChg chg="add mod">
          <ac:chgData name="Anisha Dutta" userId="a003059a-f80b-4350-a90b-21bbf0d9cb97" providerId="ADAL" clId="{861F3B92-61D2-487D-913B-29F53F64B26C}" dt="2024-06-07T07:17:14.592" v="1507" actId="1076"/>
          <ac:spMkLst>
            <pc:docMk/>
            <pc:sldMk cId="3035262263" sldId="270"/>
            <ac:spMk id="1072" creationId="{E63764E7-B8B6-D6C9-AFAF-4FEF32427380}"/>
          </ac:spMkLst>
        </pc:spChg>
        <pc:grpChg chg="del">
          <ac:chgData name="Anisha Dutta" userId="a003059a-f80b-4350-a90b-21bbf0d9cb97" providerId="ADAL" clId="{861F3B92-61D2-487D-913B-29F53F64B26C}" dt="2024-06-07T06:06:48.050" v="506" actId="165"/>
          <ac:grpSpMkLst>
            <pc:docMk/>
            <pc:sldMk cId="3035262263" sldId="270"/>
            <ac:grpSpMk id="24" creationId="{E23E0B8C-AC4B-D895-87DA-992575E06BCA}"/>
          </ac:grpSpMkLst>
        </pc:grpChg>
        <pc:picChg chg="add del">
          <ac:chgData name="Anisha Dutta" userId="a003059a-f80b-4350-a90b-21bbf0d9cb97" providerId="ADAL" clId="{861F3B92-61D2-487D-913B-29F53F64B26C}" dt="2024-06-07T06:19:51.759" v="572" actId="478"/>
          <ac:picMkLst>
            <pc:docMk/>
            <pc:sldMk cId="3035262263" sldId="270"/>
            <ac:picMk id="3" creationId="{0286A3E2-CA0E-4B07-08E7-77128066741B}"/>
          </ac:picMkLst>
        </pc:picChg>
        <pc:picChg chg="del mod topLvl">
          <ac:chgData name="Anisha Dutta" userId="a003059a-f80b-4350-a90b-21bbf0d9cb97" providerId="ADAL" clId="{861F3B92-61D2-487D-913B-29F53F64B26C}" dt="2024-06-07T06:07:03.196" v="508" actId="478"/>
          <ac:picMkLst>
            <pc:docMk/>
            <pc:sldMk cId="3035262263" sldId="270"/>
            <ac:picMk id="4" creationId="{EDC79356-258E-843D-465D-A76223E7887A}"/>
          </ac:picMkLst>
        </pc:picChg>
        <pc:picChg chg="del mod topLvl">
          <ac:chgData name="Anisha Dutta" userId="a003059a-f80b-4350-a90b-21bbf0d9cb97" providerId="ADAL" clId="{861F3B92-61D2-487D-913B-29F53F64B26C}" dt="2024-06-07T06:07:03.196" v="508" actId="478"/>
          <ac:picMkLst>
            <pc:docMk/>
            <pc:sldMk cId="3035262263" sldId="270"/>
            <ac:picMk id="5" creationId="{9B22123B-A6C9-5A60-05CB-E14BC54FB9D1}"/>
          </ac:picMkLst>
        </pc:picChg>
        <pc:picChg chg="add del mod">
          <ac:chgData name="Anisha Dutta" userId="a003059a-f80b-4350-a90b-21bbf0d9cb97" providerId="ADAL" clId="{861F3B92-61D2-487D-913B-29F53F64B26C}" dt="2024-06-07T06:44:47.956" v="740" actId="478"/>
          <ac:picMkLst>
            <pc:docMk/>
            <pc:sldMk cId="3035262263" sldId="270"/>
            <ac:picMk id="6" creationId="{B6FB5E91-0B95-5CC5-54A3-18D1A3EC6AFD}"/>
          </ac:picMkLst>
        </pc:picChg>
        <pc:picChg chg="del mod topLvl">
          <ac:chgData name="Anisha Dutta" userId="a003059a-f80b-4350-a90b-21bbf0d9cb97" providerId="ADAL" clId="{861F3B92-61D2-487D-913B-29F53F64B26C}" dt="2024-06-07T06:07:03.196" v="508" actId="478"/>
          <ac:picMkLst>
            <pc:docMk/>
            <pc:sldMk cId="3035262263" sldId="270"/>
            <ac:picMk id="7" creationId="{347FA53D-4406-6013-CEEC-596F080BF1B9}"/>
          </ac:picMkLst>
        </pc:picChg>
        <pc:picChg chg="add mod modCrop">
          <ac:chgData name="Anisha Dutta" userId="a003059a-f80b-4350-a90b-21bbf0d9cb97" providerId="ADAL" clId="{861F3B92-61D2-487D-913B-29F53F64B26C}" dt="2024-06-07T07:17:08.412" v="1506" actId="1076"/>
          <ac:picMkLst>
            <pc:docMk/>
            <pc:sldMk cId="3035262263" sldId="270"/>
            <ac:picMk id="9" creationId="{7396A150-3EA6-3759-FED4-FFDA077CA860}"/>
          </ac:picMkLst>
        </pc:picChg>
        <pc:picChg chg="del mod topLvl">
          <ac:chgData name="Anisha Dutta" userId="a003059a-f80b-4350-a90b-21bbf0d9cb97" providerId="ADAL" clId="{861F3B92-61D2-487D-913B-29F53F64B26C}" dt="2024-06-07T06:07:03.196" v="508" actId="478"/>
          <ac:picMkLst>
            <pc:docMk/>
            <pc:sldMk cId="3035262263" sldId="270"/>
            <ac:picMk id="10" creationId="{858B9E54-5A0D-C4C9-2B1B-3EC6D4057AF6}"/>
          </ac:picMkLst>
        </pc:picChg>
        <pc:picChg chg="del mod topLvl">
          <ac:chgData name="Anisha Dutta" userId="a003059a-f80b-4350-a90b-21bbf0d9cb97" providerId="ADAL" clId="{861F3B92-61D2-487D-913B-29F53F64B26C}" dt="2024-06-07T06:07:03.196" v="508" actId="478"/>
          <ac:picMkLst>
            <pc:docMk/>
            <pc:sldMk cId="3035262263" sldId="270"/>
            <ac:picMk id="13" creationId="{48BEB163-5218-F6CF-2EC4-0E135C1DD02E}"/>
          </ac:picMkLst>
        </pc:picChg>
        <pc:picChg chg="del mod topLvl">
          <ac:chgData name="Anisha Dutta" userId="a003059a-f80b-4350-a90b-21bbf0d9cb97" providerId="ADAL" clId="{861F3B92-61D2-487D-913B-29F53F64B26C}" dt="2024-06-07T06:07:03.196" v="508" actId="478"/>
          <ac:picMkLst>
            <pc:docMk/>
            <pc:sldMk cId="3035262263" sldId="270"/>
            <ac:picMk id="14" creationId="{941D6F27-2BC1-38E9-4669-C6E5779594CB}"/>
          </ac:picMkLst>
        </pc:picChg>
        <pc:picChg chg="add del mod">
          <ac:chgData name="Anisha Dutta" userId="a003059a-f80b-4350-a90b-21bbf0d9cb97" providerId="ADAL" clId="{861F3B92-61D2-487D-913B-29F53F64B26C}" dt="2024-06-07T06:19:51.759" v="572" actId="478"/>
          <ac:picMkLst>
            <pc:docMk/>
            <pc:sldMk cId="3035262263" sldId="270"/>
            <ac:picMk id="1026" creationId="{22B706D2-F656-5D39-BB2F-F3DA7596204A}"/>
          </ac:picMkLst>
        </pc:picChg>
        <pc:picChg chg="del mod topLvl">
          <ac:chgData name="Anisha Dutta" userId="a003059a-f80b-4350-a90b-21bbf0d9cb97" providerId="ADAL" clId="{861F3B92-61D2-487D-913B-29F53F64B26C}" dt="2024-06-07T06:45:06.415" v="747" actId="478"/>
          <ac:picMkLst>
            <pc:docMk/>
            <pc:sldMk cId="3035262263" sldId="270"/>
            <ac:picMk id="1028" creationId="{C87D3543-BBAC-81EF-DD27-6CD68214896C}"/>
          </ac:picMkLst>
        </pc:picChg>
        <pc:picChg chg="add mod">
          <ac:chgData name="Anisha Dutta" userId="a003059a-f80b-4350-a90b-21bbf0d9cb97" providerId="ADAL" clId="{861F3B92-61D2-487D-913B-29F53F64B26C}" dt="2024-06-07T06:45:29.135" v="753" actId="167"/>
          <ac:picMkLst>
            <pc:docMk/>
            <pc:sldMk cId="3035262263" sldId="270"/>
            <ac:picMk id="1030" creationId="{73F35A84-4E2D-27AB-877E-F4685978BDAF}"/>
          </ac:picMkLst>
        </pc:picChg>
        <pc:picChg chg="add mod">
          <ac:chgData name="Anisha Dutta" userId="a003059a-f80b-4350-a90b-21bbf0d9cb97" providerId="ADAL" clId="{861F3B92-61D2-487D-913B-29F53F64B26C}" dt="2024-06-20T10:14:35.339" v="1624" actId="1076"/>
          <ac:picMkLst>
            <pc:docMk/>
            <pc:sldMk cId="3035262263" sldId="270"/>
            <ac:picMk id="1032" creationId="{2FE8B6A2-E47F-C844-6759-86A1AF30CED7}"/>
          </ac:picMkLst>
        </pc:picChg>
        <pc:picChg chg="add mod">
          <ac:chgData name="Anisha Dutta" userId="a003059a-f80b-4350-a90b-21bbf0d9cb97" providerId="ADAL" clId="{861F3B92-61D2-487D-913B-29F53F64B26C}" dt="2024-06-20T10:14:39.193" v="1625" actId="1076"/>
          <ac:picMkLst>
            <pc:docMk/>
            <pc:sldMk cId="3035262263" sldId="270"/>
            <ac:picMk id="1034" creationId="{89BBE1FD-3C1B-B8BA-7E09-C01CBCC6EE7E}"/>
          </ac:picMkLst>
        </pc:picChg>
        <pc:picChg chg="add mod">
          <ac:chgData name="Anisha Dutta" userId="a003059a-f80b-4350-a90b-21bbf0d9cb97" providerId="ADAL" clId="{861F3B92-61D2-487D-913B-29F53F64B26C}" dt="2024-06-07T06:47:59.852" v="793" actId="1076"/>
          <ac:picMkLst>
            <pc:docMk/>
            <pc:sldMk cId="3035262263" sldId="270"/>
            <ac:picMk id="1036" creationId="{1662EF4D-985E-BB03-AC91-3EB39FB3F451}"/>
          </ac:picMkLst>
        </pc:picChg>
        <pc:picChg chg="add mod">
          <ac:chgData name="Anisha Dutta" userId="a003059a-f80b-4350-a90b-21bbf0d9cb97" providerId="ADAL" clId="{861F3B92-61D2-487D-913B-29F53F64B26C}" dt="2024-06-07T06:48:21.997" v="799" actId="1076"/>
          <ac:picMkLst>
            <pc:docMk/>
            <pc:sldMk cId="3035262263" sldId="270"/>
            <ac:picMk id="1038" creationId="{9803803D-CED9-F0A7-53A5-335CE80F136F}"/>
          </ac:picMkLst>
        </pc:picChg>
        <pc:picChg chg="add mod">
          <ac:chgData name="Anisha Dutta" userId="a003059a-f80b-4350-a90b-21bbf0d9cb97" providerId="ADAL" clId="{861F3B92-61D2-487D-913B-29F53F64B26C}" dt="2024-06-20T10:16:23.987" v="1664" actId="1076"/>
          <ac:picMkLst>
            <pc:docMk/>
            <pc:sldMk cId="3035262263" sldId="270"/>
            <ac:picMk id="1040" creationId="{A2FB262B-8537-66D9-5D29-DD6A724AE935}"/>
          </ac:picMkLst>
        </pc:picChg>
        <pc:picChg chg="add mod">
          <ac:chgData name="Anisha Dutta" userId="a003059a-f80b-4350-a90b-21bbf0d9cb97" providerId="ADAL" clId="{861F3B92-61D2-487D-913B-29F53F64B26C}" dt="2024-06-07T06:48:53.798" v="811" actId="1076"/>
          <ac:picMkLst>
            <pc:docMk/>
            <pc:sldMk cId="3035262263" sldId="270"/>
            <ac:picMk id="1044" creationId="{8B8D0ADD-6AAE-CAFC-0AA1-EB3613B42FF6}"/>
          </ac:picMkLst>
        </pc:picChg>
        <pc:picChg chg="add mod">
          <ac:chgData name="Anisha Dutta" userId="a003059a-f80b-4350-a90b-21bbf0d9cb97" providerId="ADAL" clId="{861F3B92-61D2-487D-913B-29F53F64B26C}" dt="2024-06-07T06:48:18.634" v="798" actId="1076"/>
          <ac:picMkLst>
            <pc:docMk/>
            <pc:sldMk cId="3035262263" sldId="270"/>
            <ac:picMk id="1046" creationId="{97C753DC-8314-C138-F4A9-42DC8BF9FD24}"/>
          </ac:picMkLst>
        </pc:picChg>
        <pc:picChg chg="add mod">
          <ac:chgData name="Anisha Dutta" userId="a003059a-f80b-4350-a90b-21bbf0d9cb97" providerId="ADAL" clId="{861F3B92-61D2-487D-913B-29F53F64B26C}" dt="2024-06-20T10:14:49.301" v="1630" actId="688"/>
          <ac:picMkLst>
            <pc:docMk/>
            <pc:sldMk cId="3035262263" sldId="270"/>
            <ac:picMk id="2050" creationId="{CAAAFB06-7B72-CC4D-FD76-B181D860DB33}"/>
          </ac:picMkLst>
        </pc:picChg>
        <pc:picChg chg="add mod">
          <ac:chgData name="Anisha Dutta" userId="a003059a-f80b-4350-a90b-21bbf0d9cb97" providerId="ADAL" clId="{861F3B92-61D2-487D-913B-29F53F64B26C}" dt="2024-06-20T10:16:30.684" v="1667" actId="1076"/>
          <ac:picMkLst>
            <pc:docMk/>
            <pc:sldMk cId="3035262263" sldId="270"/>
            <ac:picMk id="2052" creationId="{7DDDBFDD-E6BD-7123-7996-2E42758D3C8D}"/>
          </ac:picMkLst>
        </pc:picChg>
        <pc:cxnChg chg="add del mod">
          <ac:chgData name="Anisha Dutta" userId="a003059a-f80b-4350-a90b-21bbf0d9cb97" providerId="ADAL" clId="{861F3B92-61D2-487D-913B-29F53F64B26C}" dt="2024-06-07T06:49:43.743" v="818" actId="478"/>
          <ac:cxnSpMkLst>
            <pc:docMk/>
            <pc:sldMk cId="3035262263" sldId="270"/>
            <ac:cxnSpMk id="22" creationId="{F2318637-A3C5-AEBB-6122-4D4B1BB03E37}"/>
          </ac:cxnSpMkLst>
        </pc:cxnChg>
        <pc:cxnChg chg="mod topLvl">
          <ac:chgData name="Anisha Dutta" userId="a003059a-f80b-4350-a90b-21bbf0d9cb97" providerId="ADAL" clId="{861F3B92-61D2-487D-913B-29F53F64B26C}" dt="2024-06-07T06:48:18.634" v="798" actId="1076"/>
          <ac:cxnSpMkLst>
            <pc:docMk/>
            <pc:sldMk cId="3035262263" sldId="270"/>
            <ac:cxnSpMk id="23" creationId="{A95F5CEC-7012-FC91-EB09-B14532CA6F25}"/>
          </ac:cxnSpMkLst>
        </pc:cxnChg>
        <pc:cxnChg chg="add mod">
          <ac:chgData name="Anisha Dutta" userId="a003059a-f80b-4350-a90b-21bbf0d9cb97" providerId="ADAL" clId="{861F3B92-61D2-487D-913B-29F53F64B26C}" dt="2024-06-20T10:14:39.193" v="1625" actId="1076"/>
          <ac:cxnSpMkLst>
            <pc:docMk/>
            <pc:sldMk cId="3035262263" sldId="270"/>
            <ac:cxnSpMk id="25" creationId="{4B49F0D3-2A94-8D17-C4C5-43305A2432CA}"/>
          </ac:cxnSpMkLst>
        </pc:cxnChg>
        <pc:cxnChg chg="add mod">
          <ac:chgData name="Anisha Dutta" userId="a003059a-f80b-4350-a90b-21bbf0d9cb97" providerId="ADAL" clId="{861F3B92-61D2-487D-913B-29F53F64B26C}" dt="2024-06-20T10:14:39.193" v="1625" actId="1076"/>
          <ac:cxnSpMkLst>
            <pc:docMk/>
            <pc:sldMk cId="3035262263" sldId="270"/>
            <ac:cxnSpMk id="26" creationId="{C325D933-56A2-2966-0ECD-5E5769234C15}"/>
          </ac:cxnSpMkLst>
        </pc:cxnChg>
        <pc:cxnChg chg="add mod">
          <ac:chgData name="Anisha Dutta" userId="a003059a-f80b-4350-a90b-21bbf0d9cb97" providerId="ADAL" clId="{861F3B92-61D2-487D-913B-29F53F64B26C}" dt="2024-06-20T10:14:35.339" v="1624" actId="1076"/>
          <ac:cxnSpMkLst>
            <pc:docMk/>
            <pc:sldMk cId="3035262263" sldId="270"/>
            <ac:cxnSpMk id="27" creationId="{314CEB4F-4798-38EE-35D2-4C731231C83B}"/>
          </ac:cxnSpMkLst>
        </pc:cxnChg>
        <pc:cxnChg chg="add mod">
          <ac:chgData name="Anisha Dutta" userId="a003059a-f80b-4350-a90b-21bbf0d9cb97" providerId="ADAL" clId="{861F3B92-61D2-487D-913B-29F53F64B26C}" dt="2024-06-20T10:16:23.987" v="1664" actId="1076"/>
          <ac:cxnSpMkLst>
            <pc:docMk/>
            <pc:sldMk cId="3035262263" sldId="270"/>
            <ac:cxnSpMk id="1041" creationId="{55811BD6-96B3-87C2-E4DC-857F6672A6B8}"/>
          </ac:cxnSpMkLst>
        </pc:cxnChg>
        <pc:cxnChg chg="add mod">
          <ac:chgData name="Anisha Dutta" userId="a003059a-f80b-4350-a90b-21bbf0d9cb97" providerId="ADAL" clId="{861F3B92-61D2-487D-913B-29F53F64B26C}" dt="2024-06-20T10:16:23.987" v="1664" actId="1076"/>
          <ac:cxnSpMkLst>
            <pc:docMk/>
            <pc:sldMk cId="3035262263" sldId="270"/>
            <ac:cxnSpMk id="1050" creationId="{20262F0F-5339-9913-524A-502F7C754C42}"/>
          </ac:cxnSpMkLst>
        </pc:cxnChg>
        <pc:cxnChg chg="add mod">
          <ac:chgData name="Anisha Dutta" userId="a003059a-f80b-4350-a90b-21bbf0d9cb97" providerId="ADAL" clId="{861F3B92-61D2-487D-913B-29F53F64B26C}" dt="2024-06-07T06:48:53.798" v="811" actId="1076"/>
          <ac:cxnSpMkLst>
            <pc:docMk/>
            <pc:sldMk cId="3035262263" sldId="270"/>
            <ac:cxnSpMk id="1054" creationId="{E79C6F45-3799-5CD3-C742-E6A53B7AF4FC}"/>
          </ac:cxnSpMkLst>
        </pc:cxnChg>
        <pc:cxnChg chg="add del mod">
          <ac:chgData name="Anisha Dutta" userId="a003059a-f80b-4350-a90b-21bbf0d9cb97" providerId="ADAL" clId="{861F3B92-61D2-487D-913B-29F53F64B26C}" dt="2024-06-07T06:50:40.274" v="828" actId="478"/>
          <ac:cxnSpMkLst>
            <pc:docMk/>
            <pc:sldMk cId="3035262263" sldId="270"/>
            <ac:cxnSpMk id="1058" creationId="{057B1C48-55B7-78A0-1724-3FDE4594369C}"/>
          </ac:cxnSpMkLst>
        </pc:cxnChg>
        <pc:cxnChg chg="add mod">
          <ac:chgData name="Anisha Dutta" userId="a003059a-f80b-4350-a90b-21bbf0d9cb97" providerId="ADAL" clId="{861F3B92-61D2-487D-913B-29F53F64B26C}" dt="2024-06-20T10:14:39.193" v="1625" actId="1076"/>
          <ac:cxnSpMkLst>
            <pc:docMk/>
            <pc:sldMk cId="3035262263" sldId="270"/>
            <ac:cxnSpMk id="1064" creationId="{EBBCE02E-4F79-1899-EB96-1BF68FCFFB89}"/>
          </ac:cxnSpMkLst>
        </pc:cxnChg>
        <pc:cxnChg chg="add mod">
          <ac:chgData name="Anisha Dutta" userId="a003059a-f80b-4350-a90b-21bbf0d9cb97" providerId="ADAL" clId="{861F3B92-61D2-487D-913B-29F53F64B26C}" dt="2024-06-07T07:17:08.412" v="1506" actId="1076"/>
          <ac:cxnSpMkLst>
            <pc:docMk/>
            <pc:sldMk cId="3035262263" sldId="270"/>
            <ac:cxnSpMk id="1065" creationId="{5252013C-E675-5C7C-3A84-692DEEAA214F}"/>
          </ac:cxnSpMkLst>
        </pc:cxnChg>
      </pc:sldChg>
      <pc:sldChg chg="del">
        <pc:chgData name="Anisha Dutta" userId="a003059a-f80b-4350-a90b-21bbf0d9cb97" providerId="ADAL" clId="{861F3B92-61D2-487D-913B-29F53F64B26C}" dt="2024-06-07T06:06:03.651" v="491" actId="47"/>
        <pc:sldMkLst>
          <pc:docMk/>
          <pc:sldMk cId="300126504" sldId="271"/>
        </pc:sldMkLst>
      </pc:sldChg>
      <pc:sldChg chg="addSp delSp modSp mod modAnim">
        <pc:chgData name="Anisha Dutta" userId="a003059a-f80b-4350-a90b-21bbf0d9cb97" providerId="ADAL" clId="{861F3B92-61D2-487D-913B-29F53F64B26C}" dt="2024-06-20T10:16:57.379" v="1673" actId="21"/>
        <pc:sldMkLst>
          <pc:docMk/>
          <pc:sldMk cId="2171353229" sldId="272"/>
        </pc:sldMkLst>
        <pc:spChg chg="add del mod">
          <ac:chgData name="Anisha Dutta" userId="a003059a-f80b-4350-a90b-21bbf0d9cb97" providerId="ADAL" clId="{861F3B92-61D2-487D-913B-29F53F64B26C}" dt="2024-06-07T05:51:47.281" v="4" actId="478"/>
          <ac:spMkLst>
            <pc:docMk/>
            <pc:sldMk cId="2171353229" sldId="272"/>
            <ac:spMk id="3" creationId="{C40834EB-8BA9-117F-F1B7-4D76463F3966}"/>
          </ac:spMkLst>
        </pc:spChg>
        <pc:spChg chg="add mod">
          <ac:chgData name="Anisha Dutta" userId="a003059a-f80b-4350-a90b-21bbf0d9cb97" providerId="ADAL" clId="{861F3B92-61D2-487D-913B-29F53F64B26C}" dt="2024-06-07T06:57:41.595" v="1136" actId="20577"/>
          <ac:spMkLst>
            <pc:docMk/>
            <pc:sldMk cId="2171353229" sldId="272"/>
            <ac:spMk id="4" creationId="{580C3A56-B402-EEF6-7D03-4B176D3C8357}"/>
          </ac:spMkLst>
        </pc:spChg>
        <pc:spChg chg="add mod topLvl">
          <ac:chgData name="Anisha Dutta" userId="a003059a-f80b-4350-a90b-21bbf0d9cb97" providerId="ADAL" clId="{861F3B92-61D2-487D-913B-29F53F64B26C}" dt="2024-06-07T07:18:04.448" v="1534" actId="20577"/>
          <ac:spMkLst>
            <pc:docMk/>
            <pc:sldMk cId="2171353229" sldId="272"/>
            <ac:spMk id="5" creationId="{BE9CDBC1-E82B-F5EA-FD49-382598410168}"/>
          </ac:spMkLst>
        </pc:spChg>
        <pc:spChg chg="add mod topLvl">
          <ac:chgData name="Anisha Dutta" userId="a003059a-f80b-4350-a90b-21bbf0d9cb97" providerId="ADAL" clId="{861F3B92-61D2-487D-913B-29F53F64B26C}" dt="2024-06-07T07:17:56.661" v="1524" actId="20577"/>
          <ac:spMkLst>
            <pc:docMk/>
            <pc:sldMk cId="2171353229" sldId="272"/>
            <ac:spMk id="6" creationId="{8EE9FC44-9B2F-BD26-3222-1CBB2669A4A0}"/>
          </ac:spMkLst>
        </pc:spChg>
        <pc:spChg chg="add mod">
          <ac:chgData name="Anisha Dutta" userId="a003059a-f80b-4350-a90b-21bbf0d9cb97" providerId="ADAL" clId="{861F3B92-61D2-487D-913B-29F53F64B26C}" dt="2024-06-07T07:15:29.988" v="1501" actId="207"/>
          <ac:spMkLst>
            <pc:docMk/>
            <pc:sldMk cId="2171353229" sldId="272"/>
            <ac:spMk id="8" creationId="{1E94EB13-656D-9401-D1A0-C2EC762E8E69}"/>
          </ac:spMkLst>
        </pc:spChg>
        <pc:spChg chg="add mod">
          <ac:chgData name="Anisha Dutta" userId="a003059a-f80b-4350-a90b-21bbf0d9cb97" providerId="ADAL" clId="{861F3B92-61D2-487D-913B-29F53F64B26C}" dt="2024-06-07T07:13:14.206" v="1452" actId="571"/>
          <ac:spMkLst>
            <pc:docMk/>
            <pc:sldMk cId="2171353229" sldId="272"/>
            <ac:spMk id="9" creationId="{7813D832-755E-5A22-9EC7-3C6401CEA2D3}"/>
          </ac:spMkLst>
        </pc:spChg>
        <pc:spChg chg="add mod">
          <ac:chgData name="Anisha Dutta" userId="a003059a-f80b-4350-a90b-21bbf0d9cb97" providerId="ADAL" clId="{861F3B92-61D2-487D-913B-29F53F64B26C}" dt="2024-06-07T07:13:14.206" v="1452" actId="571"/>
          <ac:spMkLst>
            <pc:docMk/>
            <pc:sldMk cId="2171353229" sldId="272"/>
            <ac:spMk id="10" creationId="{A52705EB-C851-4ABD-3C1F-5DBBB44F20F6}"/>
          </ac:spMkLst>
        </pc:spChg>
        <pc:spChg chg="add mod">
          <ac:chgData name="Anisha Dutta" userId="a003059a-f80b-4350-a90b-21bbf0d9cb97" providerId="ADAL" clId="{861F3B92-61D2-487D-913B-29F53F64B26C}" dt="2024-06-07T07:13:14.206" v="1452" actId="571"/>
          <ac:spMkLst>
            <pc:docMk/>
            <pc:sldMk cId="2171353229" sldId="272"/>
            <ac:spMk id="11" creationId="{A94FC48F-67E4-F6E1-AB2F-EBB50ECDDCA4}"/>
          </ac:spMkLst>
        </pc:spChg>
        <pc:spChg chg="add del mod">
          <ac:chgData name="Anisha Dutta" userId="a003059a-f80b-4350-a90b-21bbf0d9cb97" providerId="ADAL" clId="{861F3B92-61D2-487D-913B-29F53F64B26C}" dt="2024-06-20T10:16:57.379" v="1673" actId="21"/>
          <ac:spMkLst>
            <pc:docMk/>
            <pc:sldMk cId="2171353229" sldId="272"/>
            <ac:spMk id="19" creationId="{774CB78F-B422-25D8-8432-36C06D634C57}"/>
          </ac:spMkLst>
        </pc:spChg>
        <pc:spChg chg="del">
          <ac:chgData name="Anisha Dutta" userId="a003059a-f80b-4350-a90b-21bbf0d9cb97" providerId="ADAL" clId="{861F3B92-61D2-487D-913B-29F53F64B26C}" dt="2024-06-07T05:51:44.675" v="3" actId="478"/>
          <ac:spMkLst>
            <pc:docMk/>
            <pc:sldMk cId="2171353229" sldId="272"/>
            <ac:spMk id="20" creationId="{A0DF76B9-505D-996C-C855-A24B878E7823}"/>
          </ac:spMkLst>
        </pc:spChg>
        <pc:grpChg chg="add del mod">
          <ac:chgData name="Anisha Dutta" userId="a003059a-f80b-4350-a90b-21bbf0d9cb97" providerId="ADAL" clId="{861F3B92-61D2-487D-913B-29F53F64B26C}" dt="2024-06-07T07:13:05.703" v="1448" actId="165"/>
          <ac:grpSpMkLst>
            <pc:docMk/>
            <pc:sldMk cId="2171353229" sldId="272"/>
            <ac:grpSpMk id="7" creationId="{61FEB943-C01D-B3C3-92BC-904B48F2FF22}"/>
          </ac:grpSpMkLst>
        </pc:grpChg>
      </pc:sldChg>
      <pc:sldChg chg="addSp delSp modSp add mod">
        <pc:chgData name="Anisha Dutta" userId="a003059a-f80b-4350-a90b-21bbf0d9cb97" providerId="ADAL" clId="{861F3B92-61D2-487D-913B-29F53F64B26C}" dt="2024-06-20T13:08:53.939" v="1676" actId="1076"/>
        <pc:sldMkLst>
          <pc:docMk/>
          <pc:sldMk cId="3803952533" sldId="273"/>
        </pc:sldMkLst>
        <pc:spChg chg="mod">
          <ac:chgData name="Anisha Dutta" userId="a003059a-f80b-4350-a90b-21bbf0d9cb97" providerId="ADAL" clId="{861F3B92-61D2-487D-913B-29F53F64B26C}" dt="2024-06-20T10:10:53.905" v="1585" actId="1076"/>
          <ac:spMkLst>
            <pc:docMk/>
            <pc:sldMk cId="3803952533" sldId="273"/>
            <ac:spMk id="1071" creationId="{647556F4-8A37-1141-95C6-22F890192A5F}"/>
          </ac:spMkLst>
        </pc:spChg>
        <pc:spChg chg="mod">
          <ac:chgData name="Anisha Dutta" userId="a003059a-f80b-4350-a90b-21bbf0d9cb97" providerId="ADAL" clId="{861F3B92-61D2-487D-913B-29F53F64B26C}" dt="2024-06-20T10:13:00.577" v="1615" actId="1076"/>
          <ac:spMkLst>
            <pc:docMk/>
            <pc:sldMk cId="3803952533" sldId="273"/>
            <ac:spMk id="1072" creationId="{E63764E7-B8B6-D6C9-AFAF-4FEF32427380}"/>
          </ac:spMkLst>
        </pc:spChg>
        <pc:picChg chg="mod">
          <ac:chgData name="Anisha Dutta" userId="a003059a-f80b-4350-a90b-21bbf0d9cb97" providerId="ADAL" clId="{861F3B92-61D2-487D-913B-29F53F64B26C}" dt="2024-06-20T10:13:00.577" v="1615" actId="1076"/>
          <ac:picMkLst>
            <pc:docMk/>
            <pc:sldMk cId="3803952533" sldId="273"/>
            <ac:picMk id="9" creationId="{7396A150-3EA6-3759-FED4-FFDA077CA860}"/>
          </ac:picMkLst>
        </pc:picChg>
        <pc:picChg chg="add mod">
          <ac:chgData name="Anisha Dutta" userId="a003059a-f80b-4350-a90b-21bbf0d9cb97" providerId="ADAL" clId="{861F3B92-61D2-487D-913B-29F53F64B26C}" dt="2024-06-20T10:08:52.867" v="1552" actId="571"/>
          <ac:picMkLst>
            <pc:docMk/>
            <pc:sldMk cId="3803952533" sldId="273"/>
            <ac:picMk id="30" creationId="{FAF95A06-8FE7-64B2-90BF-F5FBA25404FE}"/>
          </ac:picMkLst>
        </pc:picChg>
        <pc:picChg chg="add mod">
          <ac:chgData name="Anisha Dutta" userId="a003059a-f80b-4350-a90b-21bbf0d9cb97" providerId="ADAL" clId="{861F3B92-61D2-487D-913B-29F53F64B26C}" dt="2024-06-20T10:08:52.867" v="1552" actId="571"/>
          <ac:picMkLst>
            <pc:docMk/>
            <pc:sldMk cId="3803952533" sldId="273"/>
            <ac:picMk id="31" creationId="{2AB287A6-5F7C-0E10-A5CB-B77C80D30794}"/>
          </ac:picMkLst>
        </pc:picChg>
        <pc:picChg chg="mod">
          <ac:chgData name="Anisha Dutta" userId="a003059a-f80b-4350-a90b-21bbf0d9cb97" providerId="ADAL" clId="{861F3B92-61D2-487D-913B-29F53F64B26C}" dt="2024-06-20T10:10:46.708" v="1582" actId="1076"/>
          <ac:picMkLst>
            <pc:docMk/>
            <pc:sldMk cId="3803952533" sldId="273"/>
            <ac:picMk id="1030" creationId="{73F35A84-4E2D-27AB-877E-F4685978BDAF}"/>
          </ac:picMkLst>
        </pc:picChg>
        <pc:picChg chg="mod">
          <ac:chgData name="Anisha Dutta" userId="a003059a-f80b-4350-a90b-21bbf0d9cb97" providerId="ADAL" clId="{861F3B92-61D2-487D-913B-29F53F64B26C}" dt="2024-06-20T13:08:53.939" v="1676" actId="1076"/>
          <ac:picMkLst>
            <pc:docMk/>
            <pc:sldMk cId="3803952533" sldId="273"/>
            <ac:picMk id="1032" creationId="{2FE8B6A2-E47F-C844-6759-86A1AF30CED7}"/>
          </ac:picMkLst>
        </pc:picChg>
        <pc:picChg chg="mod">
          <ac:chgData name="Anisha Dutta" userId="a003059a-f80b-4350-a90b-21bbf0d9cb97" providerId="ADAL" clId="{861F3B92-61D2-487D-913B-29F53F64B26C}" dt="2024-06-20T10:09:50.623" v="1565" actId="1076"/>
          <ac:picMkLst>
            <pc:docMk/>
            <pc:sldMk cId="3803952533" sldId="273"/>
            <ac:picMk id="1034" creationId="{89BBE1FD-3C1B-B8BA-7E09-C01CBCC6EE7E}"/>
          </ac:picMkLst>
        </pc:picChg>
        <pc:picChg chg="mod">
          <ac:chgData name="Anisha Dutta" userId="a003059a-f80b-4350-a90b-21bbf0d9cb97" providerId="ADAL" clId="{861F3B92-61D2-487D-913B-29F53F64B26C}" dt="2024-06-20T10:13:00.577" v="1615" actId="1076"/>
          <ac:picMkLst>
            <pc:docMk/>
            <pc:sldMk cId="3803952533" sldId="273"/>
            <ac:picMk id="1036" creationId="{1662EF4D-985E-BB03-AC91-3EB39FB3F451}"/>
          </ac:picMkLst>
        </pc:picChg>
        <pc:picChg chg="del">
          <ac:chgData name="Anisha Dutta" userId="a003059a-f80b-4350-a90b-21bbf0d9cb97" providerId="ADAL" clId="{861F3B92-61D2-487D-913B-29F53F64B26C}" dt="2024-06-20T10:07:54.941" v="1539" actId="478"/>
          <ac:picMkLst>
            <pc:docMk/>
            <pc:sldMk cId="3803952533" sldId="273"/>
            <ac:picMk id="1038" creationId="{9803803D-CED9-F0A7-53A5-335CE80F136F}"/>
          </ac:picMkLst>
        </pc:picChg>
        <pc:picChg chg="del">
          <ac:chgData name="Anisha Dutta" userId="a003059a-f80b-4350-a90b-21bbf0d9cb97" providerId="ADAL" clId="{861F3B92-61D2-487D-913B-29F53F64B26C}" dt="2024-06-20T10:07:54.941" v="1539" actId="478"/>
          <ac:picMkLst>
            <pc:docMk/>
            <pc:sldMk cId="3803952533" sldId="273"/>
            <ac:picMk id="1040" creationId="{A2FB262B-8537-66D9-5D29-DD6A724AE935}"/>
          </ac:picMkLst>
        </pc:picChg>
        <pc:picChg chg="mod">
          <ac:chgData name="Anisha Dutta" userId="a003059a-f80b-4350-a90b-21bbf0d9cb97" providerId="ADAL" clId="{861F3B92-61D2-487D-913B-29F53F64B26C}" dt="2024-06-20T10:13:00.577" v="1615" actId="1076"/>
          <ac:picMkLst>
            <pc:docMk/>
            <pc:sldMk cId="3803952533" sldId="273"/>
            <ac:picMk id="1044" creationId="{8B8D0ADD-6AAE-CAFC-0AA1-EB3613B42FF6}"/>
          </ac:picMkLst>
        </pc:picChg>
        <pc:picChg chg="mod">
          <ac:chgData name="Anisha Dutta" userId="a003059a-f80b-4350-a90b-21bbf0d9cb97" providerId="ADAL" clId="{861F3B92-61D2-487D-913B-29F53F64B26C}" dt="2024-06-20T10:10:49.129" v="1583" actId="1076"/>
          <ac:picMkLst>
            <pc:docMk/>
            <pc:sldMk cId="3803952533" sldId="273"/>
            <ac:picMk id="1046" creationId="{97C753DC-8314-C138-F4A9-42DC8BF9FD24}"/>
          </ac:picMkLst>
        </pc:picChg>
        <pc:picChg chg="add mod">
          <ac:chgData name="Anisha Dutta" userId="a003059a-f80b-4350-a90b-21bbf0d9cb97" providerId="ADAL" clId="{861F3B92-61D2-487D-913B-29F53F64B26C}" dt="2024-06-20T10:13:07.344" v="1617" actId="1076"/>
          <ac:picMkLst>
            <pc:docMk/>
            <pc:sldMk cId="3803952533" sldId="273"/>
            <ac:picMk id="1078" creationId="{EF94F433-789B-5D8D-4C30-1446DB1CB276}"/>
          </ac:picMkLst>
        </pc:picChg>
        <pc:cxnChg chg="mod">
          <ac:chgData name="Anisha Dutta" userId="a003059a-f80b-4350-a90b-21bbf0d9cb97" providerId="ADAL" clId="{861F3B92-61D2-487D-913B-29F53F64B26C}" dt="2024-06-20T10:10:49.129" v="1583" actId="1076"/>
          <ac:cxnSpMkLst>
            <pc:docMk/>
            <pc:sldMk cId="3803952533" sldId="273"/>
            <ac:cxnSpMk id="23" creationId="{A95F5CEC-7012-FC91-EB09-B14532CA6F25}"/>
          </ac:cxnSpMkLst>
        </pc:cxnChg>
        <pc:cxnChg chg="mod">
          <ac:chgData name="Anisha Dutta" userId="a003059a-f80b-4350-a90b-21bbf0d9cb97" providerId="ADAL" clId="{861F3B92-61D2-487D-913B-29F53F64B26C}" dt="2024-06-20T10:13:00.577" v="1615" actId="1076"/>
          <ac:cxnSpMkLst>
            <pc:docMk/>
            <pc:sldMk cId="3803952533" sldId="273"/>
            <ac:cxnSpMk id="25" creationId="{4B49F0D3-2A94-8D17-C4C5-43305A2432CA}"/>
          </ac:cxnSpMkLst>
        </pc:cxnChg>
        <pc:cxnChg chg="mod">
          <ac:chgData name="Anisha Dutta" userId="a003059a-f80b-4350-a90b-21bbf0d9cb97" providerId="ADAL" clId="{861F3B92-61D2-487D-913B-29F53F64B26C}" dt="2024-06-20T13:08:53.939" v="1676" actId="1076"/>
          <ac:cxnSpMkLst>
            <pc:docMk/>
            <pc:sldMk cId="3803952533" sldId="273"/>
            <ac:cxnSpMk id="26" creationId="{C325D933-56A2-2966-0ECD-5E5769234C15}"/>
          </ac:cxnSpMkLst>
        </pc:cxnChg>
        <pc:cxnChg chg="mod">
          <ac:chgData name="Anisha Dutta" userId="a003059a-f80b-4350-a90b-21bbf0d9cb97" providerId="ADAL" clId="{861F3B92-61D2-487D-913B-29F53F64B26C}" dt="2024-06-20T13:08:53.939" v="1676" actId="1076"/>
          <ac:cxnSpMkLst>
            <pc:docMk/>
            <pc:sldMk cId="3803952533" sldId="273"/>
            <ac:cxnSpMk id="27" creationId="{314CEB4F-4798-38EE-35D2-4C731231C83B}"/>
          </ac:cxnSpMkLst>
        </pc:cxnChg>
        <pc:cxnChg chg="add mod">
          <ac:chgData name="Anisha Dutta" userId="a003059a-f80b-4350-a90b-21bbf0d9cb97" providerId="ADAL" clId="{861F3B92-61D2-487D-913B-29F53F64B26C}" dt="2024-06-20T10:08:52.867" v="1552" actId="571"/>
          <ac:cxnSpMkLst>
            <pc:docMk/>
            <pc:sldMk cId="3803952533" sldId="273"/>
            <ac:cxnSpMk id="1024" creationId="{09FC0801-10C7-F238-60B4-35CFE95AC282}"/>
          </ac:cxnSpMkLst>
        </pc:cxnChg>
        <pc:cxnChg chg="del">
          <ac:chgData name="Anisha Dutta" userId="a003059a-f80b-4350-a90b-21bbf0d9cb97" providerId="ADAL" clId="{861F3B92-61D2-487D-913B-29F53F64B26C}" dt="2024-06-20T10:07:57.445" v="1540" actId="478"/>
          <ac:cxnSpMkLst>
            <pc:docMk/>
            <pc:sldMk cId="3803952533" sldId="273"/>
            <ac:cxnSpMk id="1041" creationId="{55811BD6-96B3-87C2-E4DC-857F6672A6B8}"/>
          </ac:cxnSpMkLst>
        </pc:cxnChg>
        <pc:cxnChg chg="del">
          <ac:chgData name="Anisha Dutta" userId="a003059a-f80b-4350-a90b-21bbf0d9cb97" providerId="ADAL" clId="{861F3B92-61D2-487D-913B-29F53F64B26C}" dt="2024-06-20T10:08:03.509" v="1542" actId="478"/>
          <ac:cxnSpMkLst>
            <pc:docMk/>
            <pc:sldMk cId="3803952533" sldId="273"/>
            <ac:cxnSpMk id="1050" creationId="{20262F0F-5339-9913-524A-502F7C754C42}"/>
          </ac:cxnSpMkLst>
        </pc:cxnChg>
        <pc:cxnChg chg="mod">
          <ac:chgData name="Anisha Dutta" userId="a003059a-f80b-4350-a90b-21bbf0d9cb97" providerId="ADAL" clId="{861F3B92-61D2-487D-913B-29F53F64B26C}" dt="2024-06-20T10:13:00.577" v="1615" actId="1076"/>
          <ac:cxnSpMkLst>
            <pc:docMk/>
            <pc:sldMk cId="3803952533" sldId="273"/>
            <ac:cxnSpMk id="1054" creationId="{E79C6F45-3799-5CD3-C742-E6A53B7AF4FC}"/>
          </ac:cxnSpMkLst>
        </pc:cxnChg>
        <pc:cxnChg chg="del mod">
          <ac:chgData name="Anisha Dutta" userId="a003059a-f80b-4350-a90b-21bbf0d9cb97" providerId="ADAL" clId="{861F3B92-61D2-487D-913B-29F53F64B26C}" dt="2024-06-20T10:08:00.565" v="1541" actId="478"/>
          <ac:cxnSpMkLst>
            <pc:docMk/>
            <pc:sldMk cId="3803952533" sldId="273"/>
            <ac:cxnSpMk id="1064" creationId="{EBBCE02E-4F79-1899-EB96-1BF68FCFFB89}"/>
          </ac:cxnSpMkLst>
        </pc:cxnChg>
        <pc:cxnChg chg="del mod">
          <ac:chgData name="Anisha Dutta" userId="a003059a-f80b-4350-a90b-21bbf0d9cb97" providerId="ADAL" clId="{861F3B92-61D2-487D-913B-29F53F64B26C}" dt="2024-06-20T10:10:13.613" v="1573" actId="478"/>
          <ac:cxnSpMkLst>
            <pc:docMk/>
            <pc:sldMk cId="3803952533" sldId="273"/>
            <ac:cxnSpMk id="1065" creationId="{5252013C-E675-5C7C-3A84-692DEEAA214F}"/>
          </ac:cxnSpMkLst>
        </pc:cxnChg>
        <pc:cxnChg chg="add mod">
          <ac:chgData name="Anisha Dutta" userId="a003059a-f80b-4350-a90b-21bbf0d9cb97" providerId="ADAL" clId="{861F3B92-61D2-487D-913B-29F53F64B26C}" dt="2024-06-20T10:13:00.577" v="1615" actId="1076"/>
          <ac:cxnSpMkLst>
            <pc:docMk/>
            <pc:sldMk cId="3803952533" sldId="273"/>
            <ac:cxnSpMk id="1068" creationId="{E565551D-D2B7-FC9A-318F-2D9C9F391D5B}"/>
          </ac:cxnSpMkLst>
        </pc:cxnChg>
      </pc:sldChg>
      <pc:sldChg chg="del">
        <pc:chgData name="Anisha Dutta" userId="a003059a-f80b-4350-a90b-21bbf0d9cb97" providerId="ADAL" clId="{861F3B92-61D2-487D-913B-29F53F64B26C}" dt="2024-06-07T06:06:03.216" v="490" actId="47"/>
        <pc:sldMkLst>
          <pc:docMk/>
          <pc:sldMk cId="3192507596" sldId="275"/>
        </pc:sldMkLst>
      </pc:sldChg>
      <pc:sldChg chg="del">
        <pc:chgData name="Anisha Dutta" userId="a003059a-f80b-4350-a90b-21bbf0d9cb97" providerId="ADAL" clId="{861F3B92-61D2-487D-913B-29F53F64B26C}" dt="2024-06-07T06:06:04.363" v="492" actId="47"/>
        <pc:sldMkLst>
          <pc:docMk/>
          <pc:sldMk cId="277166135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53DAC-C189-4FFF-9972-18C046BAB6B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28A79-F7D9-43AE-ACB1-D46195DFF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0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3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6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10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1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93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26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52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7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10F027-526B-4BB6-A3BF-D1B7933B305A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1B391A-73E4-420D-AD6B-1A88D48F32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62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C444-6C23-17DC-DE31-9B4C7508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691" y="338041"/>
            <a:ext cx="8542453" cy="8435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Bodoni MT" panose="02070603080606020203" pitchFamily="18" charset="0"/>
              </a:rPr>
              <a:t>AI Powered Video Digest</a:t>
            </a:r>
            <a:endParaRPr lang="en-IN" sz="5400" b="1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pic>
        <p:nvPicPr>
          <p:cNvPr id="8" name="Picture 7" descr="A factory with pipes and tubes&#10;&#10;Description automatically generated">
            <a:extLst>
              <a:ext uri="{FF2B5EF4-FFF2-40B4-BE49-F238E27FC236}">
                <a16:creationId xmlns:a16="http://schemas.microsoft.com/office/drawing/2014/main" id="{02AA1875-9B8F-1A8E-782C-684D32AB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757"/>
            <a:ext cx="7530707" cy="542108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AA32D16A-E352-42BC-FA91-1B8AA7F116AF}"/>
              </a:ext>
            </a:extLst>
          </p:cNvPr>
          <p:cNvSpPr txBox="1">
            <a:spLocks/>
          </p:cNvSpPr>
          <p:nvPr/>
        </p:nvSpPr>
        <p:spPr>
          <a:xfrm>
            <a:off x="2897263" y="3949375"/>
            <a:ext cx="7766936" cy="6397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>
                <a:solidFill>
                  <a:srgbClr val="0070C0"/>
                </a:solidFill>
              </a:rPr>
              <a:t>Anisha Dutta</a:t>
            </a:r>
          </a:p>
          <a:p>
            <a:r>
              <a:rPr lang="en-US" sz="7200" i="1">
                <a:solidFill>
                  <a:schemeClr val="tx1"/>
                </a:solidFill>
              </a:rPr>
              <a:t>Analyst , TSM, Tata Steel Limited </a:t>
            </a:r>
            <a:endParaRPr lang="en-IN" sz="7200" i="1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D0341BC-5017-A74C-3144-C03D6CDF2EB0}"/>
              </a:ext>
            </a:extLst>
          </p:cNvPr>
          <p:cNvSpPr txBox="1">
            <a:spLocks/>
          </p:cNvSpPr>
          <p:nvPr/>
        </p:nvSpPr>
        <p:spPr>
          <a:xfrm>
            <a:off x="3019888" y="5880259"/>
            <a:ext cx="7766936" cy="639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070C0"/>
                </a:solidFill>
              </a:rPr>
              <a:t>13 May – 29 June  2024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221925D-7427-4A7B-2C64-23D8A74F77F0}"/>
              </a:ext>
            </a:extLst>
          </p:cNvPr>
          <p:cNvSpPr txBox="1">
            <a:spLocks/>
          </p:cNvSpPr>
          <p:nvPr/>
        </p:nvSpPr>
        <p:spPr>
          <a:xfrm>
            <a:off x="2734601" y="2479516"/>
            <a:ext cx="7766936" cy="6397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>
                <a:solidFill>
                  <a:srgbClr val="0070C0"/>
                </a:solidFill>
              </a:rPr>
              <a:t>Sparsh Jaggi</a:t>
            </a:r>
          </a:p>
          <a:p>
            <a:r>
              <a:rPr lang="en-US" sz="9600" b="1" dirty="0">
                <a:solidFill>
                  <a:schemeClr val="tx1"/>
                </a:solidFill>
              </a:rPr>
              <a:t>VT20241264</a:t>
            </a:r>
          </a:p>
          <a:p>
            <a:r>
              <a:rPr lang="en-US" sz="7200" i="1" dirty="0">
                <a:solidFill>
                  <a:schemeClr val="tx1"/>
                </a:solidFill>
              </a:rPr>
              <a:t>NIT Raipur , IT , 3</a:t>
            </a:r>
            <a:r>
              <a:rPr lang="en-US" sz="7200" i="1" baseline="30000" dirty="0">
                <a:solidFill>
                  <a:schemeClr val="tx1"/>
                </a:solidFill>
              </a:rPr>
              <a:t>rd</a:t>
            </a:r>
            <a:r>
              <a:rPr lang="en-US" sz="7200" i="1" dirty="0">
                <a:solidFill>
                  <a:schemeClr val="tx1"/>
                </a:solidFill>
              </a:rPr>
              <a:t> year </a:t>
            </a:r>
            <a:endParaRPr lang="en-IN" sz="7200" i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2925B3-5503-46A8-973C-96D212001DFB}"/>
              </a:ext>
            </a:extLst>
          </p:cNvPr>
          <p:cNvSpPr/>
          <p:nvPr/>
        </p:nvSpPr>
        <p:spPr>
          <a:xfrm>
            <a:off x="2812422" y="1118709"/>
            <a:ext cx="68909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i="1" dirty="0"/>
              <a:t>Smart Online Video Summarization using Deep Learning and Generative AI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79D4B9-4103-4303-8FA6-6989D2F4C5B7}"/>
              </a:ext>
            </a:extLst>
          </p:cNvPr>
          <p:cNvSpPr txBox="1">
            <a:spLocks/>
          </p:cNvSpPr>
          <p:nvPr/>
        </p:nvSpPr>
        <p:spPr>
          <a:xfrm>
            <a:off x="2897263" y="4846909"/>
            <a:ext cx="7766936" cy="6397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err="1">
                <a:solidFill>
                  <a:srgbClr val="0070C0"/>
                </a:solidFill>
              </a:rPr>
              <a:t>Moromee</a:t>
            </a:r>
            <a:r>
              <a:rPr lang="en-US" sz="9600" b="1" dirty="0">
                <a:solidFill>
                  <a:srgbClr val="0070C0"/>
                </a:solidFill>
              </a:rPr>
              <a:t> Das </a:t>
            </a:r>
          </a:p>
          <a:p>
            <a:r>
              <a:rPr lang="en-US" sz="7200" i="1" dirty="0">
                <a:solidFill>
                  <a:schemeClr val="tx1"/>
                </a:solidFill>
              </a:rPr>
              <a:t>Head , TSM, Tata Steel Limited </a:t>
            </a:r>
            <a:endParaRPr lang="en-IN" sz="7200" i="1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3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74CB78F-B422-25D8-8432-36C06D634C57}"/>
              </a:ext>
            </a:extLst>
          </p:cNvPr>
          <p:cNvSpPr txBox="1"/>
          <p:nvPr/>
        </p:nvSpPr>
        <p:spPr>
          <a:xfrm>
            <a:off x="2135311" y="1677451"/>
            <a:ext cx="76142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Colab Environment</a:t>
            </a:r>
          </a:p>
          <a:p>
            <a:pPr algn="ctr"/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- OpenCV</a:t>
            </a:r>
          </a:p>
          <a:p>
            <a:pPr algn="ctr"/>
            <a: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- Yolo</a:t>
            </a:r>
          </a:p>
          <a:p>
            <a:pPr algn="ctr"/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- Keras CV</a:t>
            </a:r>
          </a:p>
          <a:p>
            <a:pPr algn="ctr"/>
            <a: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GenAI Image Generation –Stable Diffusion</a:t>
            </a:r>
          </a:p>
          <a:p>
            <a:pPr algn="ctr"/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Video Download - PyTube</a:t>
            </a:r>
            <a:b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Data Handling – OpenCV</a:t>
            </a:r>
          </a:p>
          <a:p>
            <a:pPr algn="ctr"/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Analysis – OpenCV Cascade, DeepFace</a:t>
            </a:r>
            <a:b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LLM Query  </a:t>
            </a:r>
          </a:p>
        </p:txBody>
      </p:sp>
      <p:sp useBgFill="1">
        <p:nvSpPr>
          <p:cNvPr id="20" name="Title 1">
            <a:extLst>
              <a:ext uri="{FF2B5EF4-FFF2-40B4-BE49-F238E27FC236}">
                <a16:creationId xmlns:a16="http://schemas.microsoft.com/office/drawing/2014/main" id="{A0DF76B9-505D-996C-C855-A24B878E7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709" y="339738"/>
            <a:ext cx="10092581" cy="66422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Bodoni MT" panose="02070603080606020203" pitchFamily="18" charset="0"/>
              </a:rPr>
              <a:t>LEARNING CURVE : </a:t>
            </a:r>
            <a:endParaRPr lang="en-IN" sz="4800" b="1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184E-945D-4A9A-84F6-275F0950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01" y="224283"/>
            <a:ext cx="9291215" cy="10492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Bodoni MT" panose="02070603080606020203" pitchFamily="18" charset="0"/>
              </a:rPr>
              <a:t>INTRODUCTION </a:t>
            </a:r>
            <a:endParaRPr lang="en-IN" sz="4800" b="1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8EA583-2083-4907-BB3D-315BC8F19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709" y="1614164"/>
            <a:ext cx="116785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Video Extraction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Pytube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source diverse video content from YouTube.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Object Detection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YOLO (You Only Look Once) algorithm for accurate identification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latin typeface="Arial" panose="020B0604020202020204" pitchFamily="34" charset="0"/>
              </a:rPr>
              <a:t>                   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segmentation of key objects and scenes.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Summarization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Utilized Gemini LLM (Large Language Model) for generating meaningful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latin typeface="Arial" panose="020B0604020202020204" pitchFamily="34" charset="0"/>
              </a:rPr>
              <a:t>                 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concise summaries with enhanced contextual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Managed and executed the entire workflow on Google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Combined deep learning, computer vision, and generative AI for automated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100" dirty="0">
                <a:latin typeface="Arial" panose="020B0604020202020204" pitchFamily="34" charset="0"/>
              </a:rPr>
              <a:t>                      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sophisticated video summarization. </a:t>
            </a:r>
          </a:p>
        </p:txBody>
      </p:sp>
    </p:spTree>
    <p:extLst>
      <p:ext uri="{BB962C8B-B14F-4D97-AF65-F5344CB8AC3E}">
        <p14:creationId xmlns:p14="http://schemas.microsoft.com/office/powerpoint/2010/main" val="26254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Title 1">
            <a:extLst>
              <a:ext uri="{FF2B5EF4-FFF2-40B4-BE49-F238E27FC236}">
                <a16:creationId xmlns:a16="http://schemas.microsoft.com/office/drawing/2014/main" id="{3D3BFDDE-4914-513B-1127-94AD2035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762" y="2934785"/>
            <a:ext cx="7814704" cy="664227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>
                <a:solidFill>
                  <a:schemeClr val="tx1"/>
                </a:solidFill>
                <a:latin typeface="Bodoni MT" panose="02070603080606020203" pitchFamily="18" charset="0"/>
              </a:rPr>
              <a:t>PROJECT FLOW</a:t>
            </a:r>
            <a:endParaRPr lang="en-IN" sz="4800" b="1" u="sng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4267A-24B9-4B0F-BF7D-64B70A3F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3" y="5140332"/>
            <a:ext cx="2705478" cy="3905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A17747-ACCE-444D-9C20-3CFB8980083E}"/>
              </a:ext>
            </a:extLst>
          </p:cNvPr>
          <p:cNvSpPr/>
          <p:nvPr/>
        </p:nvSpPr>
        <p:spPr>
          <a:xfrm>
            <a:off x="-75209" y="5530911"/>
            <a:ext cx="35830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URL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327C08A-B8D6-4279-B41A-FEF1E1FC2A2C}"/>
              </a:ext>
            </a:extLst>
          </p:cNvPr>
          <p:cNvSpPr/>
          <p:nvPr/>
        </p:nvSpPr>
        <p:spPr>
          <a:xfrm>
            <a:off x="1473869" y="3794610"/>
            <a:ext cx="466024" cy="127445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80D6A0-B8A8-4D96-9F59-C391BE91D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4" y="2850280"/>
            <a:ext cx="1256113" cy="866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BA577-5464-45A6-80AC-8B61162CF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7" t="6484" r="7541" b="6854"/>
          <a:stretch/>
        </p:blipFill>
        <p:spPr>
          <a:xfrm>
            <a:off x="1177611" y="563856"/>
            <a:ext cx="1015449" cy="1015448"/>
          </a:xfrm>
          <a:prstGeom prst="rect">
            <a:avLst/>
          </a:prstGeom>
        </p:spPr>
      </p:pic>
      <p:sp>
        <p:nvSpPr>
          <p:cNvPr id="31" name="Arrow: Up 30">
            <a:extLst>
              <a:ext uri="{FF2B5EF4-FFF2-40B4-BE49-F238E27FC236}">
                <a16:creationId xmlns:a16="http://schemas.microsoft.com/office/drawing/2014/main" id="{1A34DA0A-C543-4107-A488-C83C42E08F37}"/>
              </a:ext>
            </a:extLst>
          </p:cNvPr>
          <p:cNvSpPr/>
          <p:nvPr/>
        </p:nvSpPr>
        <p:spPr>
          <a:xfrm>
            <a:off x="1452324" y="1655262"/>
            <a:ext cx="466024" cy="111697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5C4916E8-89FF-4C84-A8E1-93331536D3ED}"/>
              </a:ext>
            </a:extLst>
          </p:cNvPr>
          <p:cNvSpPr/>
          <p:nvPr/>
        </p:nvSpPr>
        <p:spPr>
          <a:xfrm rot="5400000">
            <a:off x="2491093" y="595799"/>
            <a:ext cx="511088" cy="9024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4C7ECC-36A5-4C97-B170-C5824104C2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r="8178"/>
          <a:stretch/>
        </p:blipFill>
        <p:spPr>
          <a:xfrm>
            <a:off x="3276018" y="563856"/>
            <a:ext cx="1018073" cy="1015448"/>
          </a:xfrm>
          <a:prstGeom prst="rect">
            <a:avLst/>
          </a:prstGeom>
        </p:spPr>
      </p:pic>
      <p:sp>
        <p:nvSpPr>
          <p:cNvPr id="35" name="Arrow: Up 34">
            <a:extLst>
              <a:ext uri="{FF2B5EF4-FFF2-40B4-BE49-F238E27FC236}">
                <a16:creationId xmlns:a16="http://schemas.microsoft.com/office/drawing/2014/main" id="{532483D4-F43D-49CE-83A0-C074E29A3BE9}"/>
              </a:ext>
            </a:extLst>
          </p:cNvPr>
          <p:cNvSpPr/>
          <p:nvPr/>
        </p:nvSpPr>
        <p:spPr>
          <a:xfrm rot="5400000">
            <a:off x="4592124" y="578296"/>
            <a:ext cx="511088" cy="9024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6" name="Picture 2" descr="YOLO Object detection Darknet OpenCV ...">
            <a:extLst>
              <a:ext uri="{FF2B5EF4-FFF2-40B4-BE49-F238E27FC236}">
                <a16:creationId xmlns:a16="http://schemas.microsoft.com/office/drawing/2014/main" id="{74AF40EC-B65C-4998-8F59-44CBFF8D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45" y="663055"/>
            <a:ext cx="1451157" cy="76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10C7F1-CD73-4D70-B989-769B9590BE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62" y="430282"/>
            <a:ext cx="2195678" cy="1233527"/>
          </a:xfrm>
          <a:prstGeom prst="rect">
            <a:avLst/>
          </a:prstGeom>
        </p:spPr>
      </p:pic>
      <p:sp>
        <p:nvSpPr>
          <p:cNvPr id="39" name="Arrow: Up 38">
            <a:extLst>
              <a:ext uri="{FF2B5EF4-FFF2-40B4-BE49-F238E27FC236}">
                <a16:creationId xmlns:a16="http://schemas.microsoft.com/office/drawing/2014/main" id="{B4F546A4-1972-4427-B1BC-ECB70C0E652D}"/>
              </a:ext>
            </a:extLst>
          </p:cNvPr>
          <p:cNvSpPr/>
          <p:nvPr/>
        </p:nvSpPr>
        <p:spPr>
          <a:xfrm rot="5400000">
            <a:off x="7150435" y="595799"/>
            <a:ext cx="511088" cy="9024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67B755A1-AB79-428F-AD43-323E6805BBCA}"/>
              </a:ext>
            </a:extLst>
          </p:cNvPr>
          <p:cNvSpPr/>
          <p:nvPr/>
        </p:nvSpPr>
        <p:spPr>
          <a:xfrm rot="10800000">
            <a:off x="8766657" y="1713431"/>
            <a:ext cx="511088" cy="902494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1215C-4E7A-4BBE-BA8D-9E079E9A2C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0" r="24456" b="21271"/>
          <a:stretch/>
        </p:blipFill>
        <p:spPr>
          <a:xfrm>
            <a:off x="8503439" y="2710061"/>
            <a:ext cx="1037523" cy="10536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86A842-13C2-4A24-84A0-772015AF68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2402" y="4942192"/>
            <a:ext cx="4649966" cy="1037939"/>
          </a:xfrm>
          <a:prstGeom prst="rect">
            <a:avLst/>
          </a:prstGeom>
        </p:spPr>
      </p:pic>
      <p:sp>
        <p:nvSpPr>
          <p:cNvPr id="45" name="Arrow: Up 44">
            <a:extLst>
              <a:ext uri="{FF2B5EF4-FFF2-40B4-BE49-F238E27FC236}">
                <a16:creationId xmlns:a16="http://schemas.microsoft.com/office/drawing/2014/main" id="{3F18ADA0-4F49-4C15-96E7-92FD41664601}"/>
              </a:ext>
            </a:extLst>
          </p:cNvPr>
          <p:cNvSpPr/>
          <p:nvPr/>
        </p:nvSpPr>
        <p:spPr>
          <a:xfrm rot="10800000">
            <a:off x="8766657" y="3834182"/>
            <a:ext cx="511088" cy="103750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37CC91-2C8D-4EB8-83D0-FB2090B1FE7B}"/>
              </a:ext>
            </a:extLst>
          </p:cNvPr>
          <p:cNvSpPr/>
          <p:nvPr/>
        </p:nvSpPr>
        <p:spPr>
          <a:xfrm>
            <a:off x="2517310" y="1624147"/>
            <a:ext cx="28270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Extracting Frames </a:t>
            </a:r>
          </a:p>
        </p:txBody>
      </p:sp>
    </p:spTree>
    <p:extLst>
      <p:ext uri="{BB962C8B-B14F-4D97-AF65-F5344CB8AC3E}">
        <p14:creationId xmlns:p14="http://schemas.microsoft.com/office/powerpoint/2010/main" val="380395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BD03-2A10-4F10-BF42-0DB10356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670" y="320703"/>
            <a:ext cx="9291215" cy="10492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Bodoni MT" panose="02070603080606020203" pitchFamily="18" charset="0"/>
              </a:rPr>
              <a:t>CONCLUSION :</a:t>
            </a:r>
            <a:endParaRPr lang="en-IN" sz="4800" b="1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7888-6335-4DC1-BBB5-DDF66F9B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16" y="1454493"/>
            <a:ext cx="11453567" cy="5059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successfully developed a comprehensive pipeline for video summarization and facial analysis by integrating several advanced technologies and tools. </a:t>
            </a:r>
          </a:p>
          <a:p>
            <a:pPr marL="0" indent="0"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and Outcomes :</a:t>
            </a:r>
          </a:p>
          <a:p>
            <a:pPr lvl="0"/>
            <a:r>
              <a:rPr lang="en-IN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Multiple Technologies</a:t>
            </a:r>
          </a:p>
          <a:p>
            <a:pPr lvl="0"/>
            <a:r>
              <a:rPr lang="en-IN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Video Summarization</a:t>
            </a:r>
            <a:endParaRPr lang="en-IN" sz="2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Facial Analysis</a:t>
            </a:r>
          </a:p>
          <a:p>
            <a:pPr lvl="0"/>
            <a:r>
              <a:rPr lang="en-IN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 Capability</a:t>
            </a:r>
            <a:endParaRPr lang="en-IN" sz="2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1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Flexibility</a:t>
            </a:r>
            <a:endParaRPr lang="en-IN" sz="2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7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YouTube Play Button Computer Icons ...">
            <a:extLst>
              <a:ext uri="{FF2B5EF4-FFF2-40B4-BE49-F238E27FC236}">
                <a16:creationId xmlns:a16="http://schemas.microsoft.com/office/drawing/2014/main" id="{73F35A84-4E2D-27AB-877E-F4685978B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1387694"/>
            <a:ext cx="1267506" cy="126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5F5CEC-7012-FC91-EB09-B14532CA6F25}"/>
              </a:ext>
            </a:extLst>
          </p:cNvPr>
          <p:cNvCxnSpPr>
            <a:cxnSpLocks/>
            <a:stCxn id="1046" idx="0"/>
            <a:endCxn id="1030" idx="2"/>
          </p:cNvCxnSpPr>
          <p:nvPr/>
        </p:nvCxnSpPr>
        <p:spPr>
          <a:xfrm flipV="1">
            <a:off x="1874725" y="2655200"/>
            <a:ext cx="0" cy="29004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2" name="Picture 8" descr="Video file Generic Flat icon">
            <a:extLst>
              <a:ext uri="{FF2B5EF4-FFF2-40B4-BE49-F238E27FC236}">
                <a16:creationId xmlns:a16="http://schemas.microsoft.com/office/drawing/2014/main" id="{2FE8B6A2-E47F-C844-6759-86A1AF30C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84" y="1374922"/>
            <a:ext cx="1267506" cy="126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st and robust key frame extraction method for gesture video based on  high-level feature representation | Signal, Image and Video Processing">
            <a:extLst>
              <a:ext uri="{FF2B5EF4-FFF2-40B4-BE49-F238E27FC236}">
                <a16:creationId xmlns:a16="http://schemas.microsoft.com/office/drawing/2014/main" id="{89BBE1FD-3C1B-B8BA-7E09-C01CBCC6E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28" r="80573" b="26081"/>
          <a:stretch/>
        </p:blipFill>
        <p:spPr bwMode="auto">
          <a:xfrm>
            <a:off x="5148942" y="1417288"/>
            <a:ext cx="1606253" cy="11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YOLO: Real-Time Object Detection">
            <a:extLst>
              <a:ext uri="{FF2B5EF4-FFF2-40B4-BE49-F238E27FC236}">
                <a16:creationId xmlns:a16="http://schemas.microsoft.com/office/drawing/2014/main" id="{1662EF4D-985E-BB03-AC91-3EB39FB3F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18378" r="7998" b="12829"/>
          <a:stretch/>
        </p:blipFill>
        <p:spPr bwMode="auto">
          <a:xfrm>
            <a:off x="9378757" y="1484878"/>
            <a:ext cx="1572271" cy="107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ace detection - Wikipedia">
            <a:extLst>
              <a:ext uri="{FF2B5EF4-FFF2-40B4-BE49-F238E27FC236}">
                <a16:creationId xmlns:a16="http://schemas.microsoft.com/office/drawing/2014/main" id="{9803803D-CED9-F0A7-53A5-335CE80F1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t="23691" b="17691"/>
          <a:stretch/>
        </p:blipFill>
        <p:spPr bwMode="auto">
          <a:xfrm>
            <a:off x="2745505" y="3510775"/>
            <a:ext cx="1867377" cy="107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2FB262B-8537-66D9-5D29-DD6A724AE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19834" r="12449" b="22541"/>
          <a:stretch/>
        </p:blipFill>
        <p:spPr bwMode="auto">
          <a:xfrm>
            <a:off x="6263106" y="3474951"/>
            <a:ext cx="2664106" cy="115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6A150-3EA6-3759-FED4-FFDA077CA8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611" t="54614" b="6745"/>
          <a:stretch/>
        </p:blipFill>
        <p:spPr>
          <a:xfrm>
            <a:off x="4612882" y="5240964"/>
            <a:ext cx="4406770" cy="1276557"/>
          </a:xfrm>
          <a:prstGeom prst="rect">
            <a:avLst/>
          </a:prstGeom>
        </p:spPr>
      </p:pic>
      <p:pic>
        <p:nvPicPr>
          <p:cNvPr id="1044" name="Picture 20" descr="Top 10 Real-Life Applications of Large Language Models">
            <a:extLst>
              <a:ext uri="{FF2B5EF4-FFF2-40B4-BE49-F238E27FC236}">
                <a16:creationId xmlns:a16="http://schemas.microsoft.com/office/drawing/2014/main" id="{8B8D0ADD-6AAE-CAFC-0AA1-EB3613B42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7" r="14284"/>
          <a:stretch/>
        </p:blipFill>
        <p:spPr bwMode="auto">
          <a:xfrm>
            <a:off x="9320280" y="3495311"/>
            <a:ext cx="1708522" cy="10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Not Happy With Your YouTube URL? Here's ...">
            <a:extLst>
              <a:ext uri="{FF2B5EF4-FFF2-40B4-BE49-F238E27FC236}">
                <a16:creationId xmlns:a16="http://schemas.microsoft.com/office/drawing/2014/main" id="{97C753DC-8314-C138-F4A9-42DC8BF9F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t="283" r="42346" b="67327"/>
          <a:stretch/>
        </p:blipFill>
        <p:spPr bwMode="auto">
          <a:xfrm>
            <a:off x="593774" y="5555607"/>
            <a:ext cx="2561901" cy="68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49F0D3-2A94-8D17-C4C5-43305A2432CA}"/>
              </a:ext>
            </a:extLst>
          </p:cNvPr>
          <p:cNvCxnSpPr>
            <a:cxnSpLocks/>
            <a:stCxn id="1034" idx="3"/>
            <a:endCxn id="1036" idx="1"/>
          </p:cNvCxnSpPr>
          <p:nvPr/>
        </p:nvCxnSpPr>
        <p:spPr>
          <a:xfrm>
            <a:off x="6755195" y="2008675"/>
            <a:ext cx="2623562" cy="127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25D933-56A2-2966-0ECD-5E5769234C15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4631490" y="2008675"/>
            <a:ext cx="5174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4CEB4F-4798-38EE-35D2-4C731231C83B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2508478" y="2008675"/>
            <a:ext cx="855506" cy="127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55811BD6-96B3-87C2-E4DC-857F6672A6B8}"/>
              </a:ext>
            </a:extLst>
          </p:cNvPr>
          <p:cNvCxnSpPr>
            <a:cxnSpLocks/>
            <a:stCxn id="1038" idx="3"/>
            <a:endCxn id="1040" idx="1"/>
          </p:cNvCxnSpPr>
          <p:nvPr/>
        </p:nvCxnSpPr>
        <p:spPr>
          <a:xfrm>
            <a:off x="4612882" y="4047344"/>
            <a:ext cx="1650224" cy="62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20262F0F-5339-9913-524A-502F7C754C42}"/>
              </a:ext>
            </a:extLst>
          </p:cNvPr>
          <p:cNvCxnSpPr>
            <a:cxnSpLocks/>
            <a:stCxn id="1040" idx="3"/>
            <a:endCxn id="1044" idx="1"/>
          </p:cNvCxnSpPr>
          <p:nvPr/>
        </p:nvCxnSpPr>
        <p:spPr>
          <a:xfrm flipV="1">
            <a:off x="8927212" y="4043705"/>
            <a:ext cx="393068" cy="98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E79C6F45-3799-5CD3-C742-E6A53B7AF4FC}"/>
              </a:ext>
            </a:extLst>
          </p:cNvPr>
          <p:cNvCxnSpPr>
            <a:cxnSpLocks/>
            <a:stCxn id="1036" idx="2"/>
            <a:endCxn id="1044" idx="0"/>
          </p:cNvCxnSpPr>
          <p:nvPr/>
        </p:nvCxnSpPr>
        <p:spPr>
          <a:xfrm>
            <a:off x="10164893" y="2558015"/>
            <a:ext cx="9648" cy="9372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EBBCE02E-4F79-1899-EB96-1BF68FCFFB89}"/>
              </a:ext>
            </a:extLst>
          </p:cNvPr>
          <p:cNvCxnSpPr>
            <a:stCxn id="1034" idx="3"/>
            <a:endCxn id="1038" idx="0"/>
          </p:cNvCxnSpPr>
          <p:nvPr/>
        </p:nvCxnSpPr>
        <p:spPr>
          <a:xfrm flipH="1">
            <a:off x="3679194" y="2008675"/>
            <a:ext cx="3076001" cy="1502100"/>
          </a:xfrm>
          <a:prstGeom prst="bentConnector4">
            <a:avLst>
              <a:gd name="adj1" fmla="val -7432"/>
              <a:gd name="adj2" fmla="val 69685"/>
            </a:avLst>
          </a:prstGeom>
          <a:ln w="381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5252013C-E675-5C7C-3A84-692DEEAA214F}"/>
              </a:ext>
            </a:extLst>
          </p:cNvPr>
          <p:cNvCxnSpPr>
            <a:cxnSpLocks/>
            <a:stCxn id="1044" idx="2"/>
            <a:endCxn id="9" idx="0"/>
          </p:cNvCxnSpPr>
          <p:nvPr/>
        </p:nvCxnSpPr>
        <p:spPr>
          <a:xfrm rot="5400000">
            <a:off x="8170971" y="3237394"/>
            <a:ext cx="648866" cy="335827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70" name="Title 1">
            <a:extLst>
              <a:ext uri="{FF2B5EF4-FFF2-40B4-BE49-F238E27FC236}">
                <a16:creationId xmlns:a16="http://schemas.microsoft.com/office/drawing/2014/main" id="{3D3BFDDE-4914-513B-1127-94AD20350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714"/>
            <a:ext cx="10519509" cy="664227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</a:rPr>
              <a:t>Further Scope with other learnings</a:t>
            </a:r>
            <a:endParaRPr lang="en-IN" sz="3400" b="1" dirty="0">
              <a:solidFill>
                <a:schemeClr val="tx1"/>
              </a:solidFill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47556F4-8A37-1141-95C6-22F890192A5F}"/>
              </a:ext>
            </a:extLst>
          </p:cNvPr>
          <p:cNvSpPr txBox="1"/>
          <p:nvPr/>
        </p:nvSpPr>
        <p:spPr>
          <a:xfrm>
            <a:off x="1089415" y="5492930"/>
            <a:ext cx="2066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URL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E63764E7-B8B6-D6C9-AFAF-4FEF32427380}"/>
              </a:ext>
            </a:extLst>
          </p:cNvPr>
          <p:cNvSpPr txBox="1"/>
          <p:nvPr/>
        </p:nvSpPr>
        <p:spPr>
          <a:xfrm>
            <a:off x="8794562" y="5569541"/>
            <a:ext cx="24512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Summary</a:t>
            </a:r>
          </a:p>
        </p:txBody>
      </p:sp>
      <p:pic>
        <p:nvPicPr>
          <p:cNvPr id="2050" name="Picture 2" descr="Sensors | Free Full-Text | SSD-EMB: An Improved SSD Using Enhanced Feature  Map Block for Object Detection">
            <a:extLst>
              <a:ext uri="{FF2B5EF4-FFF2-40B4-BE49-F238E27FC236}">
                <a16:creationId xmlns:a16="http://schemas.microsoft.com/office/drawing/2014/main" id="{CAAAFB06-7B72-CC4D-FD76-B181D860D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90" y="1684276"/>
            <a:ext cx="1395346" cy="6951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 descr="GitHub - serengil/deepface: A Lightweight Face Recognition and Facial  Attribute Analysis (Age, Gender, Emotion and Race) Library for Python">
            <a:extLst>
              <a:ext uri="{FF2B5EF4-FFF2-40B4-BE49-F238E27FC236}">
                <a16:creationId xmlns:a16="http://schemas.microsoft.com/office/drawing/2014/main" id="{7DDDBFDD-E6BD-7123-7996-2E42758D3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7" t="31502" r="38754" b="34185"/>
          <a:stretch/>
        </p:blipFill>
        <p:spPr bwMode="auto">
          <a:xfrm>
            <a:off x="5005950" y="3685708"/>
            <a:ext cx="748920" cy="64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262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1905</TotalTime>
  <Words>231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Times New Roman</vt:lpstr>
      <vt:lpstr>Wingdings 3</vt:lpstr>
      <vt:lpstr>Retrospect</vt:lpstr>
      <vt:lpstr>AI Powered Video Digest</vt:lpstr>
      <vt:lpstr>LEARNING CURVE : </vt:lpstr>
      <vt:lpstr>INTRODUCTION </vt:lpstr>
      <vt:lpstr>PROJECT FLOW</vt:lpstr>
      <vt:lpstr>CONCLUSION :</vt:lpstr>
      <vt:lpstr>Further Scope with other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Anisha Dutta</dc:creator>
  <cp:lastModifiedBy>spars</cp:lastModifiedBy>
  <cp:revision>25</cp:revision>
  <dcterms:created xsi:type="dcterms:W3CDTF">2024-05-07T03:27:11Z</dcterms:created>
  <dcterms:modified xsi:type="dcterms:W3CDTF">2024-06-28T05:04:18Z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50afb6-ab6e-4e8b-96b5-6e00ab52e29e_Enabled">
    <vt:lpwstr>true</vt:lpwstr>
  </property>
  <property fmtid="{D5CDD505-2E9C-101B-9397-08002B2CF9AE}" pid="3" name="MSIP_Label_2f50afb6-ab6e-4e8b-96b5-6e00ab52e29e_SetDate">
    <vt:lpwstr>2024-05-07T04:00:47Z</vt:lpwstr>
  </property>
  <property fmtid="{D5CDD505-2E9C-101B-9397-08002B2CF9AE}" pid="4" name="MSIP_Label_2f50afb6-ab6e-4e8b-96b5-6e00ab52e29e_Method">
    <vt:lpwstr>Standard</vt:lpwstr>
  </property>
  <property fmtid="{D5CDD505-2E9C-101B-9397-08002B2CF9AE}" pid="5" name="MSIP_Label_2f50afb6-ab6e-4e8b-96b5-6e00ab52e29e_Name">
    <vt:lpwstr>2f50afb6-ab6e-4e8b-96b5-6e00ab52e29e</vt:lpwstr>
  </property>
  <property fmtid="{D5CDD505-2E9C-101B-9397-08002B2CF9AE}" pid="6" name="MSIP_Label_2f50afb6-ab6e-4e8b-96b5-6e00ab52e29e_SiteId">
    <vt:lpwstr>f35425af-4755-4e0c-b1bb-b3cb9f1c6afd</vt:lpwstr>
  </property>
  <property fmtid="{D5CDD505-2E9C-101B-9397-08002B2CF9AE}" pid="7" name="MSIP_Label_2f50afb6-ab6e-4e8b-96b5-6e00ab52e29e_ActionId">
    <vt:lpwstr>e65fe3a6-b3ac-4e06-96fb-ae8dde5cbae5</vt:lpwstr>
  </property>
  <property fmtid="{D5CDD505-2E9C-101B-9397-08002B2CF9AE}" pid="8" name="MSIP_Label_2f50afb6-ab6e-4e8b-96b5-6e00ab52e29e_ContentBits">
    <vt:lpwstr>0</vt:lpwstr>
  </property>
</Properties>
</file>