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6" r:id="rId8"/>
    <p:sldId id="268" r:id="rId9"/>
    <p:sldId id="270" r:id="rId10"/>
    <p:sldId id="271" r:id="rId11"/>
    <p:sldId id="274" r:id="rId12"/>
    <p:sldId id="275" r:id="rId13"/>
    <p:sldId id="278" r:id="rId14"/>
    <p:sldId id="287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052C272-A1C1-494E-8241-9B2EFB70DA26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364439E-CB69-4DD7-8BE1-47C48BED994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272-A1C1-494E-8241-9B2EFB70DA26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439E-CB69-4DD7-8BE1-47C48BED99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272-A1C1-494E-8241-9B2EFB70DA26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439E-CB69-4DD7-8BE1-47C48BED99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52C272-A1C1-494E-8241-9B2EFB70DA26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364439E-CB69-4DD7-8BE1-47C48BED994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52C272-A1C1-494E-8241-9B2EFB70DA26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364439E-CB69-4DD7-8BE1-47C48BED994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272-A1C1-494E-8241-9B2EFB70DA26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439E-CB69-4DD7-8BE1-47C48BED994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272-A1C1-494E-8241-9B2EFB70DA26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439E-CB69-4DD7-8BE1-47C48BED994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52C272-A1C1-494E-8241-9B2EFB70DA26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64439E-CB69-4DD7-8BE1-47C48BED994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272-A1C1-494E-8241-9B2EFB70DA26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439E-CB69-4DD7-8BE1-47C48BED99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52C272-A1C1-494E-8241-9B2EFB70DA26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364439E-CB69-4DD7-8BE1-47C48BED9942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52C272-A1C1-494E-8241-9B2EFB70DA26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64439E-CB69-4DD7-8BE1-47C48BED9942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052C272-A1C1-494E-8241-9B2EFB70DA26}" type="datetimeFigureOut">
              <a:rPr lang="en-IN" smtClean="0"/>
              <a:t>02-08-2019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64439E-CB69-4DD7-8BE1-47C48BED994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INTEGRATED WRITING 1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TOEFEL </a:t>
            </a:r>
            <a:r>
              <a:rPr lang="en-IN" sz="2000" dirty="0" smtClean="0"/>
              <a:t>ETS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254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664"/>
            <a:ext cx="3063875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313" y="476672"/>
            <a:ext cx="3040063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359775" cy="471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7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3673475" cy="345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9" y="116632"/>
            <a:ext cx="3565525" cy="349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98676"/>
            <a:ext cx="34671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9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98538"/>
            <a:ext cx="8678863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3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424000" cy="467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4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351837" cy="469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283575" cy="471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8" t="12897" r="26292" b="40071"/>
          <a:stretch/>
        </p:blipFill>
        <p:spPr bwMode="auto">
          <a:xfrm>
            <a:off x="323528" y="513128"/>
            <a:ext cx="8388000" cy="469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3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666037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5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4582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5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251356"/>
            <a:ext cx="5406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INTEGRATED WRITING</a:t>
            </a:r>
            <a:endParaRPr lang="en-IN" sz="4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088063" cy="333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8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2137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47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450263" cy="471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7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2780928"/>
            <a:ext cx="2236510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 N D</a:t>
            </a:r>
            <a:endParaRPr lang="en-IN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75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91" y="44976"/>
            <a:ext cx="2748320" cy="31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5"/>
            <a:ext cx="6912000" cy="394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3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10555"/>
            <a:ext cx="5707063" cy="324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3414539"/>
            <a:ext cx="6080125" cy="33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7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5900424" cy="33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85" y="3573016"/>
            <a:ext cx="5592763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7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624"/>
            <a:ext cx="56927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5676900" cy="320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2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632"/>
            <a:ext cx="5737225" cy="324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01008"/>
            <a:ext cx="5807075" cy="324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4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6632"/>
            <a:ext cx="5676900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68960"/>
            <a:ext cx="56927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0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428037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0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104</TotalTime>
  <Words>10</Words>
  <Application>Microsoft Office PowerPoint</Application>
  <PresentationFormat>On-screen Show (4:3)</PresentationFormat>
  <Paragraphs>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INTEGRATED WRITING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creator>Subhashis</dc:creator>
  <cp:lastModifiedBy>Subhashis</cp:lastModifiedBy>
  <cp:revision>14</cp:revision>
  <dcterms:created xsi:type="dcterms:W3CDTF">2019-01-27T13:03:57Z</dcterms:created>
  <dcterms:modified xsi:type="dcterms:W3CDTF">2019-08-02T08:54:27Z</dcterms:modified>
</cp:coreProperties>
</file>