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E2AA6-99DB-4225-96D5-91821C985D00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0E782-87F3-4440-93D5-9C3E46655C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14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Question 1 will ask you to speak about</a:t>
            </a:r>
            <a:r>
              <a:rPr lang="en-IN" baseline="0" dirty="0" smtClean="0"/>
              <a:t> person, place, object or event that is similar to you.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0E782-87F3-4440-93D5-9C3E46655CEC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31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Question 2 will give you to situation and will ask which one</a:t>
            </a:r>
            <a:r>
              <a:rPr lang="en-IN" baseline="0" dirty="0" smtClean="0"/>
              <a:t> you prefer and explain your choice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0E782-87F3-4440-93D5-9C3E46655CEC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44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Try to talk about yesterday in past tense and about tomorrow in future tense.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0E782-87F3-4440-93D5-9C3E46655CEC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72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Find a topic you are interested</a:t>
            </a:r>
            <a:r>
              <a:rPr lang="en-IN" dirty="0" smtClean="0"/>
              <a:t>, make</a:t>
            </a:r>
            <a:r>
              <a:rPr lang="en-IN" baseline="0" dirty="0" smtClean="0"/>
              <a:t> </a:t>
            </a:r>
            <a:r>
              <a:rPr lang="en-IN" baseline="0" dirty="0" smtClean="0"/>
              <a:t>your </a:t>
            </a:r>
            <a:r>
              <a:rPr lang="en-IN" dirty="0" smtClean="0"/>
              <a:t>recommendation and explain why your idea</a:t>
            </a:r>
            <a:r>
              <a:rPr lang="en-IN" baseline="0" dirty="0" smtClean="0"/>
              <a:t> is best to proceed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0E782-87F3-4440-93D5-9C3E46655CEC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23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D5540BA-EEEC-446B-9CC7-67BF72A06F12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651110C-638D-4C0F-9CA5-12A5FF88DF41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40BA-EEEC-446B-9CC7-67BF72A06F12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110C-638D-4C0F-9CA5-12A5FF88DF4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40BA-EEEC-446B-9CC7-67BF72A06F12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110C-638D-4C0F-9CA5-12A5FF88DF4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D5540BA-EEEC-446B-9CC7-67BF72A06F12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651110C-638D-4C0F-9CA5-12A5FF88DF4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D5540BA-EEEC-446B-9CC7-67BF72A06F12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651110C-638D-4C0F-9CA5-12A5FF88DF41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40BA-EEEC-446B-9CC7-67BF72A06F12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110C-638D-4C0F-9CA5-12A5FF88DF4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40BA-EEEC-446B-9CC7-67BF72A06F12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110C-638D-4C0F-9CA5-12A5FF88DF4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5540BA-EEEC-446B-9CC7-67BF72A06F12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651110C-638D-4C0F-9CA5-12A5FF88DF4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40BA-EEEC-446B-9CC7-67BF72A06F12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110C-638D-4C0F-9CA5-12A5FF88DF4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D5540BA-EEEC-446B-9CC7-67BF72A06F12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651110C-638D-4C0F-9CA5-12A5FF88DF4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5540BA-EEEC-446B-9CC7-67BF72A06F12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651110C-638D-4C0F-9CA5-12A5FF88DF4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D5540BA-EEEC-446B-9CC7-67BF72A06F12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651110C-638D-4C0F-9CA5-12A5FF88DF41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462464" cy="1894362"/>
          </a:xfrm>
        </p:spPr>
        <p:txBody>
          <a:bodyPr>
            <a:normAutofit/>
          </a:bodyPr>
          <a:lstStyle/>
          <a:p>
            <a:r>
              <a:rPr lang="en-IN" sz="4400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SPEAKING QUESTION</a:t>
            </a:r>
            <a:endParaRPr lang="en-IN" sz="4400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9728"/>
            <a:ext cx="6172200" cy="1371600"/>
          </a:xfrm>
        </p:spPr>
        <p:txBody>
          <a:bodyPr>
            <a:normAutofit/>
          </a:bodyPr>
          <a:lstStyle/>
          <a:p>
            <a:r>
              <a:rPr lang="en-IN" sz="3200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TOFEL</a:t>
            </a:r>
            <a:endParaRPr lang="en-IN" sz="3200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6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08513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52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84784"/>
            <a:ext cx="6096000" cy="34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75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389937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1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1" t="12302" r="27132" b="41055"/>
          <a:stretch/>
        </p:blipFill>
        <p:spPr bwMode="auto">
          <a:xfrm>
            <a:off x="323528" y="332649"/>
            <a:ext cx="8280000" cy="4699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793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207375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2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335963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27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259763" cy="465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24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19" y="908720"/>
            <a:ext cx="8428037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7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64" y="980728"/>
            <a:ext cx="8496300" cy="469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9428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3" y="908720"/>
            <a:ext cx="8245475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61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4726885"/>
            <a:ext cx="624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SPEAKING QUESTION 1 </a:t>
            </a:r>
            <a:r>
              <a:rPr lang="en-IN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IN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IN" sz="36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27784" y="5570076"/>
            <a:ext cx="4009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INDEPENDENT  SPEAKING</a:t>
            </a:r>
            <a:endParaRPr lang="en-IN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91244"/>
            <a:ext cx="79629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338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351837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726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3602" y="2852936"/>
            <a:ext cx="2236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 smtClean="0">
                <a:solidFill>
                  <a:srgbClr val="0070C0"/>
                </a:solidFill>
              </a:rPr>
              <a:t>E N D</a:t>
            </a:r>
            <a:endParaRPr lang="en-IN" sz="6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0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23" y="1069975"/>
            <a:ext cx="8213725" cy="471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4175125" cy="423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00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73" y="908720"/>
            <a:ext cx="8321675" cy="459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53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8504237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95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328025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69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221663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37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450263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06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8496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287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83</TotalTime>
  <Words>90</Words>
  <Application>Microsoft Office PowerPoint</Application>
  <PresentationFormat>On-screen Show (4:3)</PresentationFormat>
  <Paragraphs>13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Oriel</vt:lpstr>
      <vt:lpstr>SPEAKING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SPEAKING QUESTION</dc:title>
  <dc:creator>Subhashis</dc:creator>
  <cp:lastModifiedBy>Subhashis</cp:lastModifiedBy>
  <cp:revision>9</cp:revision>
  <dcterms:created xsi:type="dcterms:W3CDTF">2019-02-01T16:18:06Z</dcterms:created>
  <dcterms:modified xsi:type="dcterms:W3CDTF">2019-02-18T15:46:51Z</dcterms:modified>
</cp:coreProperties>
</file>