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3358-A203-4F07-8A6B-B67E1BF54540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F634-B4BD-4AC1-950F-CE796E65D8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3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Reading</a:t>
            </a:r>
            <a:r>
              <a:rPr lang="en-IN" baseline="0" dirty="0" smtClean="0"/>
              <a:t> passage will be from Academic course material, mainly on science and technology which you have read in 1</a:t>
            </a:r>
            <a:r>
              <a:rPr lang="en-IN" baseline="30000" dirty="0" smtClean="0"/>
              <a:t>st</a:t>
            </a:r>
            <a:r>
              <a:rPr lang="en-IN" baseline="0" dirty="0" smtClean="0"/>
              <a:t> year or 2</a:t>
            </a:r>
            <a:r>
              <a:rPr lang="en-IN" baseline="30000" dirty="0" smtClean="0"/>
              <a:t>nd</a:t>
            </a:r>
            <a:r>
              <a:rPr lang="en-IN" baseline="0" dirty="0" smtClean="0"/>
              <a:t> year.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F634-B4BD-4AC1-950F-CE796E65D8EC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76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 the</a:t>
            </a:r>
            <a:r>
              <a:rPr lang="en-IN" baseline="0" dirty="0" smtClean="0"/>
              <a:t> lecture you will get detail picture on the subject which was there on the reading passage.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F634-B4BD-4AC1-950F-CE796E65D8EC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09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lecture will be on academic</a:t>
            </a:r>
            <a:r>
              <a:rPr lang="en-IN" baseline="0" dirty="0" smtClean="0"/>
              <a:t> teaching, defining a concept or highlighting an issue.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3F634-B4BD-4AC1-950F-CE796E65D8EC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7BDACC-A477-4629-B4F4-24111960BC1A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28DE0C-D0A9-4CAA-AF1E-CFE42C09C48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SPEAKING QUESTION 4 &amp;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TOEFEL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0" t="12500" r="26493" b="40674"/>
          <a:stretch/>
        </p:blipFill>
        <p:spPr bwMode="auto">
          <a:xfrm>
            <a:off x="251520" y="723662"/>
            <a:ext cx="8424000" cy="4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3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1" t="12702" r="26478" b="40860"/>
          <a:stretch/>
        </p:blipFill>
        <p:spPr bwMode="auto">
          <a:xfrm>
            <a:off x="179512" y="837216"/>
            <a:ext cx="8496000" cy="47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2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1" t="12503" r="26720" b="41042"/>
          <a:stretch/>
        </p:blipFill>
        <p:spPr bwMode="auto">
          <a:xfrm>
            <a:off x="153710" y="332655"/>
            <a:ext cx="8522746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41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9" t="12900" r="27033" b="40654"/>
          <a:stretch/>
        </p:blipFill>
        <p:spPr bwMode="auto">
          <a:xfrm>
            <a:off x="323528" y="369168"/>
            <a:ext cx="8314445" cy="46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39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1" t="12503" r="26364" b="40638"/>
          <a:stretch/>
        </p:blipFill>
        <p:spPr bwMode="auto">
          <a:xfrm>
            <a:off x="323528" y="404663"/>
            <a:ext cx="8319968" cy="46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7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75625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85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" y="980728"/>
            <a:ext cx="8100000" cy="451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82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2" y="908722"/>
            <a:ext cx="8172000" cy="46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9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1153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75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1686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84784"/>
            <a:ext cx="3867746" cy="4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75625" cy="461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2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75625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64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80727"/>
            <a:ext cx="8244000" cy="464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33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12302" r="26626" b="40872"/>
          <a:stretch/>
        </p:blipFill>
        <p:spPr bwMode="auto">
          <a:xfrm>
            <a:off x="251519" y="369168"/>
            <a:ext cx="8451788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14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12503" r="26604" b="40836"/>
          <a:stretch/>
        </p:blipFill>
        <p:spPr bwMode="auto">
          <a:xfrm>
            <a:off x="323528" y="404663"/>
            <a:ext cx="8316000" cy="465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45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12503" r="26432" b="40858"/>
          <a:stretch/>
        </p:blipFill>
        <p:spPr bwMode="auto">
          <a:xfrm>
            <a:off x="179512" y="620687"/>
            <a:ext cx="8521120" cy="47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12302" r="26703" b="40873"/>
          <a:stretch/>
        </p:blipFill>
        <p:spPr bwMode="auto">
          <a:xfrm>
            <a:off x="323528" y="764704"/>
            <a:ext cx="8354106" cy="47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8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69</Words>
  <Application>Microsoft Office PowerPoint</Application>
  <PresentationFormat>On-screen Show (4:3)</PresentationFormat>
  <Paragraphs>8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SPEAKING QUESTION 4 &amp;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QUESTION 4 &amp; 6</dc:title>
  <dc:creator>Subhashis</dc:creator>
  <cp:lastModifiedBy>Subhashis</cp:lastModifiedBy>
  <cp:revision>15</cp:revision>
  <dcterms:created xsi:type="dcterms:W3CDTF">2019-02-02T15:45:22Z</dcterms:created>
  <dcterms:modified xsi:type="dcterms:W3CDTF">2019-02-18T16:03:23Z</dcterms:modified>
</cp:coreProperties>
</file>