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B72B9A-9FC5-468A-BFC1-A491816B4367}" type="datetimeFigureOut">
              <a:rPr lang="en-IN" smtClean="0"/>
              <a:t>18-02-2019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9A4B65-3FF4-4DE6-BD60-87649492E51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Speaking question 3 &amp; 4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TOEFEL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06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275637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04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073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05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7795"/>
            <a:ext cx="7962900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88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3000"/>
            <a:ext cx="82216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95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074738"/>
            <a:ext cx="8374063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4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313737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87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2885"/>
            <a:ext cx="8450263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22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435975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5820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55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2" t="12493" r="26618" b="41078"/>
          <a:stretch/>
        </p:blipFill>
        <p:spPr bwMode="auto">
          <a:xfrm>
            <a:off x="255769" y="549184"/>
            <a:ext cx="8420687" cy="47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08720"/>
            <a:ext cx="78486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51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12302" r="26994" b="40864"/>
          <a:stretch/>
        </p:blipFill>
        <p:spPr bwMode="auto">
          <a:xfrm>
            <a:off x="251520" y="297168"/>
            <a:ext cx="8363787" cy="47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7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153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68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534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38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0613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85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2" t="12302" r="26601" b="40845"/>
          <a:stretch/>
        </p:blipFill>
        <p:spPr bwMode="auto">
          <a:xfrm>
            <a:off x="251520" y="692696"/>
            <a:ext cx="8347588" cy="4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81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" y="904717"/>
            <a:ext cx="8316000" cy="461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84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978775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36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</TotalTime>
  <Words>6</Words>
  <Application>Microsoft Office PowerPoint</Application>
  <PresentationFormat>On-screen Show (4:3)</PresentationFormat>
  <Paragraphs>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Speaking question 3 &amp;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question 3 &amp; 4</dc:title>
  <dc:creator>Subhashis</dc:creator>
  <cp:lastModifiedBy>Subhashis</cp:lastModifiedBy>
  <cp:revision>5</cp:revision>
  <dcterms:created xsi:type="dcterms:W3CDTF">2019-02-01T17:34:27Z</dcterms:created>
  <dcterms:modified xsi:type="dcterms:W3CDTF">2019-02-18T15:55:26Z</dcterms:modified>
</cp:coreProperties>
</file>