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152D8-F51F-4BF3-A661-5BF9E9C7889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4BD4-2471-4218-9930-B223C64DC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9D5A36-4C13-4D17-B4A2-38A0D766115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954EBC-3D17-40F9-A28C-29A1E686D70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WRITING QUESTION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INDEPENDENT WRITING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61938"/>
            <a:ext cx="5372100" cy="633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63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237537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2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28733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23" y="2264891"/>
            <a:ext cx="493712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1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496300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946476"/>
            <a:ext cx="273526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0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88000" cy="475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0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1" y="836712"/>
            <a:ext cx="8359775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88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21675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2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2835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7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16280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22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9888"/>
            <a:ext cx="6918325" cy="611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4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9" y="980728"/>
            <a:ext cx="83518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3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627937" cy="593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37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475537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55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3755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552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9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04225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01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43900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5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80928"/>
            <a:ext cx="2441694" cy="1107996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IN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N D</a:t>
            </a:r>
          </a:p>
        </p:txBody>
      </p:sp>
    </p:spTree>
    <p:extLst>
      <p:ext uri="{BB962C8B-B14F-4D97-AF65-F5344CB8AC3E}">
        <p14:creationId xmlns:p14="http://schemas.microsoft.com/office/powerpoint/2010/main" val="215565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1" y="836712"/>
            <a:ext cx="827563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5273675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2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245475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62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59775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89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31373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0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1" y="980728"/>
            <a:ext cx="83661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40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5513"/>
            <a:ext cx="8474075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74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</TotalTime>
  <Words>8</Words>
  <Application>Microsoft Office PowerPoint</Application>
  <PresentationFormat>On-screen Show (4:3)</PresentationFormat>
  <Paragraphs>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WRITING QUESTION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QUESTION 2</dc:title>
  <dc:creator>Subhashis</dc:creator>
  <cp:lastModifiedBy>Subhashis</cp:lastModifiedBy>
  <cp:revision>14</cp:revision>
  <dcterms:created xsi:type="dcterms:W3CDTF">2019-01-27T13:25:31Z</dcterms:created>
  <dcterms:modified xsi:type="dcterms:W3CDTF">2019-02-18T15:25:10Z</dcterms:modified>
</cp:coreProperties>
</file>