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7559675" cx="10080625"/>
  <p:notesSz cx="7772400" cy="1002505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6.xml"/><Relationship Id="rId22" Type="http://schemas.openxmlformats.org/officeDocument/2006/relationships/font" Target="fonts/HelveticaNeue-italic.fntdata"/><Relationship Id="rId10" Type="http://schemas.openxmlformats.org/officeDocument/2006/relationships/slide" Target="slides/slide5.xml"/><Relationship Id="rId21" Type="http://schemas.openxmlformats.org/officeDocument/2006/relationships/font" Target="fonts/HelveticaNeue-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 name="Google Shape;4;n"/>
          <p:cNvSpPr txBox="1"/>
          <p:nvPr>
            <p:ph idx="1" type="body"/>
          </p:nvPr>
        </p:nvSpPr>
        <p:spPr>
          <a:xfrm>
            <a:off x="1185863" y="4772025"/>
            <a:ext cx="5405437" cy="381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 name="Google Shape;44;p1:notes"/>
          <p:cNvSpPr txBox="1"/>
          <p:nvPr>
            <p:ph idx="1" type="body"/>
          </p:nvPr>
        </p:nvSpPr>
        <p:spPr>
          <a:xfrm>
            <a:off x="1185863" y="4772025"/>
            <a:ext cx="5405437" cy="381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5" name="Google Shape;45;p1:notes"/>
          <p:cNvSpPr txBox="1"/>
          <p:nvPr>
            <p:ph idx="3" type="hdr"/>
          </p:nvPr>
        </p:nvSpPr>
        <p:spPr>
          <a:xfrm>
            <a:off x="0" y="0"/>
            <a:ext cx="3368675" cy="501650"/>
          </a:xfrm>
          <a:prstGeom prst="rect">
            <a:avLst/>
          </a:prstGeom>
          <a:noFill/>
          <a:ln>
            <a:noFill/>
          </a:ln>
        </p:spPr>
        <p:txBody>
          <a:bodyPr anchorCtr="0" anchor="t" bIns="50850" lIns="101700" spcFirstLastPara="1" rIns="101700" wrap="square" tIns="5085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6" name="Google Shape;46;p1:notes"/>
          <p:cNvSpPr txBox="1"/>
          <p:nvPr>
            <p:ph idx="11" type="ftr"/>
          </p:nvPr>
        </p:nvSpPr>
        <p:spPr>
          <a:xfrm>
            <a:off x="0" y="9521825"/>
            <a:ext cx="3368675" cy="501650"/>
          </a:xfrm>
          <a:prstGeom prst="rect">
            <a:avLst/>
          </a:prstGeom>
          <a:noFill/>
          <a:ln>
            <a:noFill/>
          </a:ln>
        </p:spPr>
        <p:txBody>
          <a:bodyPr anchorCtr="0" anchor="t" bIns="50850" lIns="101700" spcFirstLastPara="1" rIns="101700" wrap="square" tIns="5085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14" name="Google Shape;114;p10: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20" name="Google Shape;120;p11: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26" name="Google Shape;126;p12: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32" name="Google Shape;132;p13: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txBox="1"/>
          <p:nvPr>
            <p:ph idx="1" type="body"/>
          </p:nvPr>
        </p:nvSpPr>
        <p:spPr>
          <a:xfrm>
            <a:off x="1185863" y="4772025"/>
            <a:ext cx="5405437" cy="381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138" name="Google Shape;138;p14: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1" name="Google Shape;61;p2:notes"/>
          <p:cNvSpPr txBox="1"/>
          <p:nvPr>
            <p:ph idx="1" type="body"/>
          </p:nvPr>
        </p:nvSpPr>
        <p:spPr>
          <a:xfrm>
            <a:off x="1185863" y="4772025"/>
            <a:ext cx="5405437" cy="381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9" name="Google Shape;69;p3:notes"/>
          <p:cNvSpPr txBox="1"/>
          <p:nvPr>
            <p:ph idx="1" type="body"/>
          </p:nvPr>
        </p:nvSpPr>
        <p:spPr>
          <a:xfrm>
            <a:off x="1185863" y="4772025"/>
            <a:ext cx="5405437" cy="3810000"/>
          </a:xfrm>
          <a:prstGeom prst="rect">
            <a:avLst/>
          </a:prstGeom>
          <a:noFill/>
          <a:ln>
            <a:noFill/>
          </a:ln>
        </p:spPr>
        <p:txBody>
          <a:bodyPr anchorCtr="0" anchor="t" bIns="0" lIns="0" spcFirstLastPara="1" rIns="0" wrap="square" tIns="0">
            <a:noAutofit/>
          </a:bodyPr>
          <a:lstStyle/>
          <a:p>
            <a:pPr indent="-228600" lvl="0" marL="457200" marR="0" rtl="0" algn="l">
              <a:lnSpc>
                <a:spcPct val="100000"/>
              </a:lnSpc>
              <a:spcBef>
                <a:spcPts val="36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5" name="Google Shape;75;p4: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1" name="Google Shape;81;p5: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7" name="Google Shape;87;p6: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93" name="Google Shape;93;p7: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00" name="Google Shape;100;p8: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06" name="Google Shape;106;p9: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6" name="Shape 6"/>
        <p:cNvGrpSpPr/>
        <p:nvPr/>
      </p:nvGrpSpPr>
      <p:grpSpPr>
        <a:xfrm>
          <a:off x="0" y="0"/>
          <a:ext cx="0" cy="0"/>
          <a:chOff x="0" y="0"/>
          <a:chExt cx="0" cy="0"/>
        </a:xfrm>
      </p:grpSpPr>
      <p:sp>
        <p:nvSpPr>
          <p:cNvPr id="7" name="Google Shape;7;p2"/>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8" name="Google Shape;8;p2"/>
          <p:cNvSpPr txBox="1"/>
          <p:nvPr>
            <p:ph idx="1" type="body"/>
          </p:nvPr>
        </p:nvSpPr>
        <p:spPr>
          <a:xfrm>
            <a:off x="504825" y="1763713"/>
            <a:ext cx="9072563" cy="4989512"/>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0"/>
              </a:spcBef>
              <a:spcAft>
                <a:spcPts val="0"/>
              </a:spcAft>
              <a:buClr>
                <a:srgbClr val="000000"/>
              </a:buClr>
              <a:buSzPts val="1440"/>
              <a:buFont typeface="Arial"/>
              <a:buChar char="&quot;"/>
              <a:defRPr b="0" i="0" sz="3200" u="none" cap="none" strike="noStrike">
                <a:solidFill>
                  <a:srgbClr val="000000"/>
                </a:solidFill>
                <a:latin typeface="Times"/>
                <a:ea typeface="Times"/>
                <a:cs typeface="Times"/>
                <a:sym typeface="Times"/>
              </a:defRPr>
            </a:lvl1pPr>
            <a:lvl2pPr indent="-361950" lvl="1" marL="914400" marR="0" rtl="0" algn="l">
              <a:lnSpc>
                <a:spcPct val="100000"/>
              </a:lnSpc>
              <a:spcBef>
                <a:spcPts val="1413"/>
              </a:spcBef>
              <a:spcAft>
                <a:spcPts val="0"/>
              </a:spcAft>
              <a:buClr>
                <a:srgbClr val="000000"/>
              </a:buClr>
              <a:buSzPts val="2100"/>
              <a:buFont typeface="Arial"/>
              <a:buChar char=""/>
              <a:defRPr b="0" i="0" sz="2800" u="none" cap="none" strike="noStrike">
                <a:solidFill>
                  <a:srgbClr val="000000"/>
                </a:solidFill>
                <a:latin typeface="Times"/>
                <a:ea typeface="Times"/>
                <a:cs typeface="Times"/>
                <a:sym typeface="Times"/>
              </a:defRPr>
            </a:lvl2pPr>
            <a:lvl3pPr indent="-297180" lvl="2" marL="1371600" marR="0" rtl="0" algn="l">
              <a:lnSpc>
                <a:spcPct val="100000"/>
              </a:lnSpc>
              <a:spcBef>
                <a:spcPts val="1125"/>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3pPr>
            <a:lvl4pPr indent="-323850" lvl="3" marL="1828800" marR="0" rtl="0" algn="l">
              <a:lnSpc>
                <a:spcPct val="100000"/>
              </a:lnSpc>
              <a:spcBef>
                <a:spcPts val="850"/>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4pPr>
            <a:lvl5pPr indent="-285750" lvl="4" marL="2286000" marR="0" rtl="0" algn="l">
              <a:lnSpc>
                <a:spcPct val="100000"/>
              </a:lnSpc>
              <a:spcBef>
                <a:spcPts val="563"/>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5pPr>
            <a:lvl6pPr indent="-285750" lvl="5" marL="27432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6pPr>
            <a:lvl7pPr indent="-285750" lvl="6" marL="32004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7pPr>
            <a:lvl8pPr indent="-285750" lvl="7" marL="36576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8pPr>
            <a:lvl9pPr indent="-285750" lvl="8" marL="4114800" marR="0" rtl="0" algn="l">
              <a:lnSpc>
                <a:spcPct val="100000"/>
              </a:lnSpc>
              <a:spcBef>
                <a:spcPts val="275"/>
              </a:spcBef>
              <a:spcAft>
                <a:spcPts val="275"/>
              </a:spcAft>
              <a:buClr>
                <a:srgbClr val="000000"/>
              </a:buClr>
              <a:buSzPts val="900"/>
              <a:buFont typeface="Arial"/>
              <a:buChar char="&quot;"/>
              <a:defRPr b="0" i="0" sz="20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36" name="Shape 36"/>
        <p:cNvGrpSpPr/>
        <p:nvPr/>
      </p:nvGrpSpPr>
      <p:grpSpPr>
        <a:xfrm>
          <a:off x="0" y="0"/>
          <a:ext cx="0" cy="0"/>
          <a:chOff x="0" y="0"/>
          <a:chExt cx="0" cy="0"/>
        </a:xfrm>
      </p:grpSpPr>
      <p:sp>
        <p:nvSpPr>
          <p:cNvPr id="37" name="Google Shape;37;p11"/>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38" name="Google Shape;38;p11"/>
          <p:cNvSpPr txBox="1"/>
          <p:nvPr>
            <p:ph idx="1" type="body"/>
          </p:nvPr>
        </p:nvSpPr>
        <p:spPr>
          <a:xfrm rot="5400000">
            <a:off x="2546351" y="-277812"/>
            <a:ext cx="4989512" cy="9072563"/>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0"/>
              </a:spcBef>
              <a:spcAft>
                <a:spcPts val="0"/>
              </a:spcAft>
              <a:buClr>
                <a:srgbClr val="000000"/>
              </a:buClr>
              <a:buSzPts val="1440"/>
              <a:buFont typeface="Arial"/>
              <a:buChar char="&quot;"/>
              <a:defRPr b="0" i="0" sz="3200" u="none" cap="none" strike="noStrike">
                <a:solidFill>
                  <a:srgbClr val="000000"/>
                </a:solidFill>
                <a:latin typeface="Times"/>
                <a:ea typeface="Times"/>
                <a:cs typeface="Times"/>
                <a:sym typeface="Times"/>
              </a:defRPr>
            </a:lvl1pPr>
            <a:lvl2pPr indent="-361950" lvl="1" marL="914400" marR="0" rtl="0" algn="l">
              <a:lnSpc>
                <a:spcPct val="100000"/>
              </a:lnSpc>
              <a:spcBef>
                <a:spcPts val="1413"/>
              </a:spcBef>
              <a:spcAft>
                <a:spcPts val="0"/>
              </a:spcAft>
              <a:buClr>
                <a:srgbClr val="000000"/>
              </a:buClr>
              <a:buSzPts val="2100"/>
              <a:buFont typeface="Arial"/>
              <a:buChar char=""/>
              <a:defRPr b="0" i="0" sz="2800" u="none" cap="none" strike="noStrike">
                <a:solidFill>
                  <a:srgbClr val="000000"/>
                </a:solidFill>
                <a:latin typeface="Times"/>
                <a:ea typeface="Times"/>
                <a:cs typeface="Times"/>
                <a:sym typeface="Times"/>
              </a:defRPr>
            </a:lvl2pPr>
            <a:lvl3pPr indent="-297180" lvl="2" marL="1371600" marR="0" rtl="0" algn="l">
              <a:lnSpc>
                <a:spcPct val="100000"/>
              </a:lnSpc>
              <a:spcBef>
                <a:spcPts val="1125"/>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3pPr>
            <a:lvl4pPr indent="-323850" lvl="3" marL="1828800" marR="0" rtl="0" algn="l">
              <a:lnSpc>
                <a:spcPct val="100000"/>
              </a:lnSpc>
              <a:spcBef>
                <a:spcPts val="850"/>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4pPr>
            <a:lvl5pPr indent="-285750" lvl="4" marL="2286000" marR="0" rtl="0" algn="l">
              <a:lnSpc>
                <a:spcPct val="100000"/>
              </a:lnSpc>
              <a:spcBef>
                <a:spcPts val="563"/>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5pPr>
            <a:lvl6pPr indent="-285750" lvl="5" marL="27432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6pPr>
            <a:lvl7pPr indent="-285750" lvl="6" marL="32004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7pPr>
            <a:lvl8pPr indent="-285750" lvl="7" marL="36576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8pPr>
            <a:lvl9pPr indent="-285750" lvl="8" marL="4114800" marR="0" rtl="0" algn="l">
              <a:lnSpc>
                <a:spcPct val="100000"/>
              </a:lnSpc>
              <a:spcBef>
                <a:spcPts val="275"/>
              </a:spcBef>
              <a:spcAft>
                <a:spcPts val="275"/>
              </a:spcAft>
              <a:buClr>
                <a:srgbClr val="000000"/>
              </a:buClr>
              <a:buSzPts val="900"/>
              <a:buFont typeface="Arial"/>
              <a:buChar char="&quot;"/>
              <a:defRPr b="0" i="0" sz="20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39" name="Shape 39"/>
        <p:cNvGrpSpPr/>
        <p:nvPr/>
      </p:nvGrpSpPr>
      <p:grpSpPr>
        <a:xfrm>
          <a:off x="0" y="0"/>
          <a:ext cx="0" cy="0"/>
          <a:chOff x="0" y="0"/>
          <a:chExt cx="0" cy="0"/>
        </a:xfrm>
      </p:grpSpPr>
      <p:sp>
        <p:nvSpPr>
          <p:cNvPr id="40" name="Google Shape;40;p12"/>
          <p:cNvSpPr txBox="1"/>
          <p:nvPr>
            <p:ph type="title"/>
          </p:nvPr>
        </p:nvSpPr>
        <p:spPr>
          <a:xfrm rot="5400000">
            <a:off x="5218907" y="2394744"/>
            <a:ext cx="6450012" cy="22669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41" name="Google Shape;41;p12"/>
          <p:cNvSpPr txBox="1"/>
          <p:nvPr>
            <p:ph idx="1" type="body"/>
          </p:nvPr>
        </p:nvSpPr>
        <p:spPr>
          <a:xfrm rot="5400000">
            <a:off x="606426" y="201612"/>
            <a:ext cx="6450012" cy="6653213"/>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0"/>
              </a:spcBef>
              <a:spcAft>
                <a:spcPts val="0"/>
              </a:spcAft>
              <a:buClr>
                <a:srgbClr val="000000"/>
              </a:buClr>
              <a:buSzPts val="1440"/>
              <a:buFont typeface="Arial"/>
              <a:buChar char="&quot;"/>
              <a:defRPr b="0" i="0" sz="3200" u="none" cap="none" strike="noStrike">
                <a:solidFill>
                  <a:srgbClr val="000000"/>
                </a:solidFill>
                <a:latin typeface="Times"/>
                <a:ea typeface="Times"/>
                <a:cs typeface="Times"/>
                <a:sym typeface="Times"/>
              </a:defRPr>
            </a:lvl1pPr>
            <a:lvl2pPr indent="-361950" lvl="1" marL="914400" marR="0" rtl="0" algn="l">
              <a:lnSpc>
                <a:spcPct val="100000"/>
              </a:lnSpc>
              <a:spcBef>
                <a:spcPts val="1413"/>
              </a:spcBef>
              <a:spcAft>
                <a:spcPts val="0"/>
              </a:spcAft>
              <a:buClr>
                <a:srgbClr val="000000"/>
              </a:buClr>
              <a:buSzPts val="2100"/>
              <a:buFont typeface="Arial"/>
              <a:buChar char=""/>
              <a:defRPr b="0" i="0" sz="2800" u="none" cap="none" strike="noStrike">
                <a:solidFill>
                  <a:srgbClr val="000000"/>
                </a:solidFill>
                <a:latin typeface="Times"/>
                <a:ea typeface="Times"/>
                <a:cs typeface="Times"/>
                <a:sym typeface="Times"/>
              </a:defRPr>
            </a:lvl2pPr>
            <a:lvl3pPr indent="-297180" lvl="2" marL="1371600" marR="0" rtl="0" algn="l">
              <a:lnSpc>
                <a:spcPct val="100000"/>
              </a:lnSpc>
              <a:spcBef>
                <a:spcPts val="1125"/>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3pPr>
            <a:lvl4pPr indent="-323850" lvl="3" marL="1828800" marR="0" rtl="0" algn="l">
              <a:lnSpc>
                <a:spcPct val="100000"/>
              </a:lnSpc>
              <a:spcBef>
                <a:spcPts val="850"/>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4pPr>
            <a:lvl5pPr indent="-285750" lvl="4" marL="2286000" marR="0" rtl="0" algn="l">
              <a:lnSpc>
                <a:spcPct val="100000"/>
              </a:lnSpc>
              <a:spcBef>
                <a:spcPts val="563"/>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5pPr>
            <a:lvl6pPr indent="-285750" lvl="5" marL="27432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6pPr>
            <a:lvl7pPr indent="-285750" lvl="6" marL="32004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7pPr>
            <a:lvl8pPr indent="-285750" lvl="7" marL="36576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8pPr>
            <a:lvl9pPr indent="-285750" lvl="8" marL="4114800" marR="0" rtl="0" algn="l">
              <a:lnSpc>
                <a:spcPct val="100000"/>
              </a:lnSpc>
              <a:spcBef>
                <a:spcPts val="275"/>
              </a:spcBef>
              <a:spcAft>
                <a:spcPts val="275"/>
              </a:spcAft>
              <a:buClr>
                <a:srgbClr val="000000"/>
              </a:buClr>
              <a:buSzPts val="900"/>
              <a:buFont typeface="Arial"/>
              <a:buChar char="&quot;"/>
              <a:defRPr b="0" i="0" sz="20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9" name="Shape 9"/>
        <p:cNvGrpSpPr/>
        <p:nvPr/>
      </p:nvGrpSpPr>
      <p:grpSpPr>
        <a:xfrm>
          <a:off x="0" y="0"/>
          <a:ext cx="0" cy="0"/>
          <a:chOff x="0" y="0"/>
          <a:chExt cx="0" cy="0"/>
        </a:xfrm>
      </p:grpSpPr>
      <p:sp>
        <p:nvSpPr>
          <p:cNvPr id="10" name="Google Shape;10;p3"/>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1" name="Google Shape;11;p3"/>
          <p:cNvSpPr txBox="1"/>
          <p:nvPr>
            <p:ph idx="1" type="body"/>
          </p:nvPr>
        </p:nvSpPr>
        <p:spPr>
          <a:xfrm>
            <a:off x="504825" y="1763713"/>
            <a:ext cx="4459288" cy="4989512"/>
          </a:xfrm>
          <a:prstGeom prst="rect">
            <a:avLst/>
          </a:prstGeom>
          <a:noFill/>
          <a:ln>
            <a:noFill/>
          </a:ln>
        </p:spPr>
        <p:txBody>
          <a:bodyPr anchorCtr="0" anchor="t" bIns="45700" lIns="91425" spcFirstLastPara="1" rIns="91425" wrap="square" tIns="45700">
            <a:noAutofit/>
          </a:bodyPr>
          <a:lstStyle>
            <a:lvl1pPr indent="-308610" lvl="0" marL="457200" marR="0" rtl="0" algn="l">
              <a:lnSpc>
                <a:spcPct val="100000"/>
              </a:lnSpc>
              <a:spcBef>
                <a:spcPts val="0"/>
              </a:spcBef>
              <a:spcAft>
                <a:spcPts val="0"/>
              </a:spcAft>
              <a:buClr>
                <a:srgbClr val="000000"/>
              </a:buClr>
              <a:buSzPts val="1260"/>
              <a:buFont typeface="Arial"/>
              <a:buChar char="&quot;"/>
              <a:defRPr b="0" i="0" sz="2800" u="none" cap="none" strike="noStrike">
                <a:solidFill>
                  <a:srgbClr val="000000"/>
                </a:solidFill>
                <a:latin typeface="Times"/>
                <a:ea typeface="Times"/>
                <a:cs typeface="Times"/>
                <a:sym typeface="Times"/>
              </a:defRPr>
            </a:lvl1pPr>
            <a:lvl2pPr indent="-342900" lvl="1" marL="914400" marR="0" rtl="0" algn="l">
              <a:lnSpc>
                <a:spcPct val="100000"/>
              </a:lnSpc>
              <a:spcBef>
                <a:spcPts val="1413"/>
              </a:spcBef>
              <a:spcAft>
                <a:spcPts val="0"/>
              </a:spcAft>
              <a:buClr>
                <a:srgbClr val="000000"/>
              </a:buClr>
              <a:buSzPts val="1800"/>
              <a:buFont typeface="Arial"/>
              <a:buChar char=""/>
              <a:defRPr b="0" i="0" sz="2400" u="none" cap="none" strike="noStrike">
                <a:solidFill>
                  <a:srgbClr val="000000"/>
                </a:solidFill>
                <a:latin typeface="Times"/>
                <a:ea typeface="Times"/>
                <a:cs typeface="Times"/>
                <a:sym typeface="Times"/>
              </a:defRPr>
            </a:lvl2pPr>
            <a:lvl3pPr indent="-285750" lvl="2" marL="1371600" marR="0" rtl="0" algn="l">
              <a:lnSpc>
                <a:spcPct val="100000"/>
              </a:lnSpc>
              <a:spcBef>
                <a:spcPts val="112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3pPr>
            <a:lvl4pPr indent="-314325" lvl="3" marL="1828800" marR="0" rtl="0" algn="l">
              <a:lnSpc>
                <a:spcPct val="100000"/>
              </a:lnSpc>
              <a:spcBef>
                <a:spcPts val="850"/>
              </a:spcBef>
              <a:spcAft>
                <a:spcPts val="0"/>
              </a:spcAft>
              <a:buClr>
                <a:srgbClr val="000000"/>
              </a:buClr>
              <a:buSzPts val="1350"/>
              <a:buFont typeface="Arial"/>
              <a:buChar char=""/>
              <a:defRPr b="0" i="0" sz="1800" u="none" cap="none" strike="noStrike">
                <a:solidFill>
                  <a:srgbClr val="000000"/>
                </a:solidFill>
                <a:latin typeface="Times"/>
                <a:ea typeface="Times"/>
                <a:cs typeface="Times"/>
                <a:sym typeface="Times"/>
              </a:defRPr>
            </a:lvl4pPr>
            <a:lvl5pPr indent="-280035" lvl="4" marL="2286000" marR="0" rtl="0" algn="l">
              <a:lnSpc>
                <a:spcPct val="100000"/>
              </a:lnSpc>
              <a:spcBef>
                <a:spcPts val="563"/>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5pPr>
            <a:lvl6pPr indent="-280035" lvl="5" marL="2743200" marR="0" rtl="0" algn="l">
              <a:lnSpc>
                <a:spcPct val="100000"/>
              </a:lnSpc>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6pPr>
            <a:lvl7pPr indent="-280035" lvl="6" marL="3200400" marR="0" rtl="0" algn="l">
              <a:lnSpc>
                <a:spcPct val="100000"/>
              </a:lnSpc>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7pPr>
            <a:lvl8pPr indent="-280034" lvl="7" marL="3657600" marR="0" rtl="0" algn="l">
              <a:lnSpc>
                <a:spcPct val="100000"/>
              </a:lnSpc>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8pPr>
            <a:lvl9pPr indent="-280034" lvl="8" marL="4114800" marR="0" rtl="0" algn="l">
              <a:lnSpc>
                <a:spcPct val="100000"/>
              </a:lnSpc>
              <a:spcBef>
                <a:spcPts val="275"/>
              </a:spcBef>
              <a:spcAft>
                <a:spcPts val="275"/>
              </a:spcAft>
              <a:buClr>
                <a:srgbClr val="000000"/>
              </a:buClr>
              <a:buSzPts val="810"/>
              <a:buFont typeface="Arial"/>
              <a:buChar char="&quot;"/>
              <a:defRPr b="0" i="0" sz="1800" u="none" cap="none" strike="noStrike">
                <a:solidFill>
                  <a:srgbClr val="000000"/>
                </a:solidFill>
                <a:latin typeface="Times"/>
                <a:ea typeface="Times"/>
                <a:cs typeface="Times"/>
                <a:sym typeface="Times"/>
              </a:defRPr>
            </a:lvl9pPr>
          </a:lstStyle>
          <a:p/>
        </p:txBody>
      </p:sp>
      <p:sp>
        <p:nvSpPr>
          <p:cNvPr id="12" name="Google Shape;12;p3"/>
          <p:cNvSpPr txBox="1"/>
          <p:nvPr>
            <p:ph idx="2" type="body"/>
          </p:nvPr>
        </p:nvSpPr>
        <p:spPr>
          <a:xfrm>
            <a:off x="5116513" y="1763713"/>
            <a:ext cx="4460875" cy="4989512"/>
          </a:xfrm>
          <a:prstGeom prst="rect">
            <a:avLst/>
          </a:prstGeom>
          <a:noFill/>
          <a:ln>
            <a:noFill/>
          </a:ln>
        </p:spPr>
        <p:txBody>
          <a:bodyPr anchorCtr="0" anchor="t" bIns="45700" lIns="91425" spcFirstLastPara="1" rIns="91425" wrap="square" tIns="45700">
            <a:noAutofit/>
          </a:bodyPr>
          <a:lstStyle>
            <a:lvl1pPr indent="-308610" lvl="0" marL="457200" marR="0" rtl="0" algn="l">
              <a:lnSpc>
                <a:spcPct val="100000"/>
              </a:lnSpc>
              <a:spcBef>
                <a:spcPts val="0"/>
              </a:spcBef>
              <a:spcAft>
                <a:spcPts val="0"/>
              </a:spcAft>
              <a:buClr>
                <a:srgbClr val="000000"/>
              </a:buClr>
              <a:buSzPts val="1260"/>
              <a:buFont typeface="Arial"/>
              <a:buChar char="&quot;"/>
              <a:defRPr b="0" i="0" sz="2800" u="none" cap="none" strike="noStrike">
                <a:solidFill>
                  <a:srgbClr val="000000"/>
                </a:solidFill>
                <a:latin typeface="Times"/>
                <a:ea typeface="Times"/>
                <a:cs typeface="Times"/>
                <a:sym typeface="Times"/>
              </a:defRPr>
            </a:lvl1pPr>
            <a:lvl2pPr indent="-342900" lvl="1" marL="914400" marR="0" rtl="0" algn="l">
              <a:lnSpc>
                <a:spcPct val="100000"/>
              </a:lnSpc>
              <a:spcBef>
                <a:spcPts val="1413"/>
              </a:spcBef>
              <a:spcAft>
                <a:spcPts val="0"/>
              </a:spcAft>
              <a:buClr>
                <a:srgbClr val="000000"/>
              </a:buClr>
              <a:buSzPts val="1800"/>
              <a:buFont typeface="Arial"/>
              <a:buChar char=""/>
              <a:defRPr b="0" i="0" sz="2400" u="none" cap="none" strike="noStrike">
                <a:solidFill>
                  <a:srgbClr val="000000"/>
                </a:solidFill>
                <a:latin typeface="Times"/>
                <a:ea typeface="Times"/>
                <a:cs typeface="Times"/>
                <a:sym typeface="Times"/>
              </a:defRPr>
            </a:lvl2pPr>
            <a:lvl3pPr indent="-285750" lvl="2" marL="1371600" marR="0" rtl="0" algn="l">
              <a:lnSpc>
                <a:spcPct val="100000"/>
              </a:lnSpc>
              <a:spcBef>
                <a:spcPts val="112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3pPr>
            <a:lvl4pPr indent="-314325" lvl="3" marL="1828800" marR="0" rtl="0" algn="l">
              <a:lnSpc>
                <a:spcPct val="100000"/>
              </a:lnSpc>
              <a:spcBef>
                <a:spcPts val="850"/>
              </a:spcBef>
              <a:spcAft>
                <a:spcPts val="0"/>
              </a:spcAft>
              <a:buClr>
                <a:srgbClr val="000000"/>
              </a:buClr>
              <a:buSzPts val="1350"/>
              <a:buFont typeface="Arial"/>
              <a:buChar char=""/>
              <a:defRPr b="0" i="0" sz="1800" u="none" cap="none" strike="noStrike">
                <a:solidFill>
                  <a:srgbClr val="000000"/>
                </a:solidFill>
                <a:latin typeface="Times"/>
                <a:ea typeface="Times"/>
                <a:cs typeface="Times"/>
                <a:sym typeface="Times"/>
              </a:defRPr>
            </a:lvl4pPr>
            <a:lvl5pPr indent="-280035" lvl="4" marL="2286000" marR="0" rtl="0" algn="l">
              <a:lnSpc>
                <a:spcPct val="100000"/>
              </a:lnSpc>
              <a:spcBef>
                <a:spcPts val="563"/>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5pPr>
            <a:lvl6pPr indent="-280035" lvl="5" marL="2743200" marR="0" rtl="0" algn="l">
              <a:lnSpc>
                <a:spcPct val="100000"/>
              </a:lnSpc>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6pPr>
            <a:lvl7pPr indent="-280035" lvl="6" marL="3200400" marR="0" rtl="0" algn="l">
              <a:lnSpc>
                <a:spcPct val="100000"/>
              </a:lnSpc>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7pPr>
            <a:lvl8pPr indent="-280034" lvl="7" marL="3657600" marR="0" rtl="0" algn="l">
              <a:lnSpc>
                <a:spcPct val="100000"/>
              </a:lnSpc>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8pPr>
            <a:lvl9pPr indent="-280034" lvl="8" marL="4114800" marR="0" rtl="0" algn="l">
              <a:lnSpc>
                <a:spcPct val="100000"/>
              </a:lnSpc>
              <a:spcBef>
                <a:spcPts val="275"/>
              </a:spcBef>
              <a:spcAft>
                <a:spcPts val="275"/>
              </a:spcAft>
              <a:buClr>
                <a:srgbClr val="000000"/>
              </a:buClr>
              <a:buSzPts val="810"/>
              <a:buFont typeface="Arial"/>
              <a:buChar char="&quot;"/>
              <a:defRPr b="0" i="0" sz="18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5"/>
          <p:cNvSpPr txBox="1"/>
          <p:nvPr>
            <p:ph type="ctrTitle"/>
          </p:nvPr>
        </p:nvSpPr>
        <p:spPr>
          <a:xfrm>
            <a:off x="755650" y="2347913"/>
            <a:ext cx="8569325" cy="162083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6" name="Google Shape;16;p5"/>
          <p:cNvSpPr txBox="1"/>
          <p:nvPr>
            <p:ph idx="1" type="subTitle"/>
          </p:nvPr>
        </p:nvSpPr>
        <p:spPr>
          <a:xfrm>
            <a:off x="1512888" y="4283075"/>
            <a:ext cx="7056437" cy="1931988"/>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40"/>
              <a:buFont typeface="Arial"/>
              <a:buNone/>
              <a:defRPr b="0" i="0" sz="3200" u="none" cap="none" strike="noStrike">
                <a:solidFill>
                  <a:srgbClr val="000000"/>
                </a:solidFill>
                <a:latin typeface="Times"/>
                <a:ea typeface="Times"/>
                <a:cs typeface="Times"/>
                <a:sym typeface="Times"/>
              </a:defRPr>
            </a:lvl1pPr>
            <a:lvl2pPr lvl="1" marR="0" rtl="0" algn="ctr">
              <a:lnSpc>
                <a:spcPct val="100000"/>
              </a:lnSpc>
              <a:spcBef>
                <a:spcPts val="1413"/>
              </a:spcBef>
              <a:spcAft>
                <a:spcPts val="0"/>
              </a:spcAft>
              <a:buClr>
                <a:srgbClr val="000000"/>
              </a:buClr>
              <a:buSzPts val="2100"/>
              <a:buFont typeface="Arial"/>
              <a:buNone/>
              <a:defRPr b="0" i="0" sz="2800" u="none" cap="none" strike="noStrike">
                <a:solidFill>
                  <a:srgbClr val="000000"/>
                </a:solidFill>
                <a:latin typeface="Times"/>
                <a:ea typeface="Times"/>
                <a:cs typeface="Times"/>
                <a:sym typeface="Times"/>
              </a:defRPr>
            </a:lvl2pPr>
            <a:lvl3pPr lvl="2" marR="0" rtl="0" algn="ctr">
              <a:lnSpc>
                <a:spcPct val="100000"/>
              </a:lnSpc>
              <a:spcBef>
                <a:spcPts val="1125"/>
              </a:spcBef>
              <a:spcAft>
                <a:spcPts val="0"/>
              </a:spcAft>
              <a:buClr>
                <a:srgbClr val="000000"/>
              </a:buClr>
              <a:buSzPts val="1080"/>
              <a:buFont typeface="Arial"/>
              <a:buNone/>
              <a:defRPr b="0" i="0" sz="2400" u="none" cap="none" strike="noStrike">
                <a:solidFill>
                  <a:srgbClr val="000000"/>
                </a:solidFill>
                <a:latin typeface="Times"/>
                <a:ea typeface="Times"/>
                <a:cs typeface="Times"/>
                <a:sym typeface="Times"/>
              </a:defRPr>
            </a:lvl3pPr>
            <a:lvl4pPr lvl="3" marR="0" rtl="0" algn="ctr">
              <a:lnSpc>
                <a:spcPct val="100000"/>
              </a:lnSpc>
              <a:spcBef>
                <a:spcPts val="850"/>
              </a:spcBef>
              <a:spcAft>
                <a:spcPts val="0"/>
              </a:spcAft>
              <a:buClr>
                <a:srgbClr val="000000"/>
              </a:buClr>
              <a:buSzPts val="1500"/>
              <a:buFont typeface="Arial"/>
              <a:buNone/>
              <a:defRPr b="0" i="0" sz="2000" u="none" cap="none" strike="noStrike">
                <a:solidFill>
                  <a:srgbClr val="000000"/>
                </a:solidFill>
                <a:latin typeface="Times"/>
                <a:ea typeface="Times"/>
                <a:cs typeface="Times"/>
                <a:sym typeface="Times"/>
              </a:defRPr>
            </a:lvl4pPr>
            <a:lvl5pPr lvl="4" marR="0" rtl="0" algn="ctr">
              <a:lnSpc>
                <a:spcPct val="100000"/>
              </a:lnSpc>
              <a:spcBef>
                <a:spcPts val="563"/>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5pPr>
            <a:lvl6pPr lvl="5" marR="0" rtl="0" algn="ctr">
              <a:lnSpc>
                <a:spcPct val="100000"/>
              </a:lnSpc>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6pPr>
            <a:lvl7pPr lvl="6" marR="0" rtl="0" algn="ctr">
              <a:lnSpc>
                <a:spcPct val="100000"/>
              </a:lnSpc>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7pPr>
            <a:lvl8pPr lvl="7" marR="0" rtl="0" algn="ctr">
              <a:lnSpc>
                <a:spcPct val="100000"/>
              </a:lnSpc>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8pPr>
            <a:lvl9pPr lvl="8" marR="0" rtl="0" algn="ctr">
              <a:lnSpc>
                <a:spcPct val="100000"/>
              </a:lnSpc>
              <a:spcBef>
                <a:spcPts val="275"/>
              </a:spcBef>
              <a:spcAft>
                <a:spcPts val="275"/>
              </a:spcAft>
              <a:buClr>
                <a:srgbClr val="000000"/>
              </a:buClr>
              <a:buSzPts val="900"/>
              <a:buFont typeface="Arial"/>
              <a:buNone/>
              <a:defRPr b="0" i="0" sz="20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7" name="Shape 17"/>
        <p:cNvGrpSpPr/>
        <p:nvPr/>
      </p:nvGrpSpPr>
      <p:grpSpPr>
        <a:xfrm>
          <a:off x="0" y="0"/>
          <a:ext cx="0" cy="0"/>
          <a:chOff x="0" y="0"/>
          <a:chExt cx="0" cy="0"/>
        </a:xfrm>
      </p:grpSpPr>
      <p:sp>
        <p:nvSpPr>
          <p:cNvPr id="18" name="Google Shape;18;p6"/>
          <p:cNvSpPr txBox="1"/>
          <p:nvPr>
            <p:ph type="title"/>
          </p:nvPr>
        </p:nvSpPr>
        <p:spPr>
          <a:xfrm>
            <a:off x="796925" y="4857750"/>
            <a:ext cx="8567738" cy="15017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9" name="Google Shape;19;p6"/>
          <p:cNvSpPr txBox="1"/>
          <p:nvPr>
            <p:ph idx="1" type="body"/>
          </p:nvPr>
        </p:nvSpPr>
        <p:spPr>
          <a:xfrm>
            <a:off x="796925" y="3203575"/>
            <a:ext cx="8567738" cy="1654175"/>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1pPr>
            <a:lvl2pPr indent="-228600" lvl="1" marL="914400" marR="0" rtl="0" algn="l">
              <a:lnSpc>
                <a:spcPct val="100000"/>
              </a:lnSpc>
              <a:spcBef>
                <a:spcPts val="1413"/>
              </a:spcBef>
              <a:spcAft>
                <a:spcPts val="0"/>
              </a:spcAft>
              <a:buClr>
                <a:srgbClr val="000000"/>
              </a:buClr>
              <a:buSzPts val="1350"/>
              <a:buFont typeface="Arial"/>
              <a:buNone/>
              <a:defRPr b="0" i="0" sz="1800" u="none" cap="none" strike="noStrike">
                <a:solidFill>
                  <a:srgbClr val="000000"/>
                </a:solidFill>
                <a:latin typeface="Times"/>
                <a:ea typeface="Times"/>
                <a:cs typeface="Times"/>
                <a:sym typeface="Times"/>
              </a:defRPr>
            </a:lvl2pPr>
            <a:lvl3pPr indent="-228600" lvl="2" marL="1371600" marR="0" rtl="0" algn="l">
              <a:lnSpc>
                <a:spcPct val="100000"/>
              </a:lnSpc>
              <a:spcBef>
                <a:spcPts val="1125"/>
              </a:spcBef>
              <a:spcAft>
                <a:spcPts val="0"/>
              </a:spcAft>
              <a:buClr>
                <a:srgbClr val="000000"/>
              </a:buClr>
              <a:buSzPts val="720"/>
              <a:buFont typeface="Arial"/>
              <a:buNone/>
              <a:defRPr b="0" i="0" sz="1600" u="none" cap="none" strike="noStrike">
                <a:solidFill>
                  <a:srgbClr val="000000"/>
                </a:solidFill>
                <a:latin typeface="Times"/>
                <a:ea typeface="Times"/>
                <a:cs typeface="Times"/>
                <a:sym typeface="Times"/>
              </a:defRPr>
            </a:lvl3pPr>
            <a:lvl4pPr indent="-228600" lvl="3" marL="1828800" marR="0" rtl="0" algn="l">
              <a:lnSpc>
                <a:spcPct val="100000"/>
              </a:lnSpc>
              <a:spcBef>
                <a:spcPts val="850"/>
              </a:spcBef>
              <a:spcAft>
                <a:spcPts val="0"/>
              </a:spcAft>
              <a:buClr>
                <a:srgbClr val="000000"/>
              </a:buClr>
              <a:buSzPts val="1050"/>
              <a:buFont typeface="Arial"/>
              <a:buNone/>
              <a:defRPr b="0" i="0" sz="1400" u="none" cap="none" strike="noStrike">
                <a:solidFill>
                  <a:srgbClr val="000000"/>
                </a:solidFill>
                <a:latin typeface="Times"/>
                <a:ea typeface="Times"/>
                <a:cs typeface="Times"/>
                <a:sym typeface="Times"/>
              </a:defRPr>
            </a:lvl4pPr>
            <a:lvl5pPr indent="-228600" lvl="4" marL="2286000" marR="0" rtl="0" algn="l">
              <a:lnSpc>
                <a:spcPct val="100000"/>
              </a:lnSpc>
              <a:spcBef>
                <a:spcPts val="563"/>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5pPr>
            <a:lvl6pPr indent="-228600" lvl="5" marL="2743200" marR="0" rtl="0" algn="l">
              <a:lnSpc>
                <a:spcPct val="100000"/>
              </a:lnSpc>
              <a:spcBef>
                <a:spcPts val="275"/>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6pPr>
            <a:lvl7pPr indent="-228600" lvl="6" marL="3200400" marR="0" rtl="0" algn="l">
              <a:lnSpc>
                <a:spcPct val="100000"/>
              </a:lnSpc>
              <a:spcBef>
                <a:spcPts val="275"/>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7pPr>
            <a:lvl8pPr indent="-228600" lvl="7" marL="3657600" marR="0" rtl="0" algn="l">
              <a:lnSpc>
                <a:spcPct val="100000"/>
              </a:lnSpc>
              <a:spcBef>
                <a:spcPts val="275"/>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8pPr>
            <a:lvl9pPr indent="-228600" lvl="8" marL="4114800" marR="0" rtl="0" algn="l">
              <a:lnSpc>
                <a:spcPct val="100000"/>
              </a:lnSpc>
              <a:spcBef>
                <a:spcPts val="275"/>
              </a:spcBef>
              <a:spcAft>
                <a:spcPts val="275"/>
              </a:spcAft>
              <a:buClr>
                <a:srgbClr val="000000"/>
              </a:buClr>
              <a:buSzPts val="630"/>
              <a:buFont typeface="Arial"/>
              <a:buNone/>
              <a:defRPr b="0" i="0" sz="14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20" name="Shape 20"/>
        <p:cNvGrpSpPr/>
        <p:nvPr/>
      </p:nvGrpSpPr>
      <p:grpSpPr>
        <a:xfrm>
          <a:off x="0" y="0"/>
          <a:ext cx="0" cy="0"/>
          <a:chOff x="0" y="0"/>
          <a:chExt cx="0" cy="0"/>
        </a:xfrm>
      </p:grpSpPr>
      <p:sp>
        <p:nvSpPr>
          <p:cNvPr id="21" name="Google Shape;21;p7"/>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22" name="Google Shape;22;p7"/>
          <p:cNvSpPr txBox="1"/>
          <p:nvPr>
            <p:ph idx="1" type="body"/>
          </p:nvPr>
        </p:nvSpPr>
        <p:spPr>
          <a:xfrm>
            <a:off x="504825" y="1692275"/>
            <a:ext cx="4452938" cy="70485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080"/>
              <a:buFont typeface="Arial"/>
              <a:buNone/>
              <a:defRPr b="1" i="0" sz="2400" u="none" cap="none" strike="noStrike">
                <a:solidFill>
                  <a:srgbClr val="000000"/>
                </a:solidFill>
                <a:latin typeface="Times"/>
                <a:ea typeface="Times"/>
                <a:cs typeface="Times"/>
                <a:sym typeface="Times"/>
              </a:defRPr>
            </a:lvl1pPr>
            <a:lvl2pPr indent="-228600" lvl="1" marL="914400" marR="0" rtl="0" algn="l">
              <a:lnSpc>
                <a:spcPct val="100000"/>
              </a:lnSpc>
              <a:spcBef>
                <a:spcPts val="1413"/>
              </a:spcBef>
              <a:spcAft>
                <a:spcPts val="0"/>
              </a:spcAft>
              <a:buClr>
                <a:srgbClr val="000000"/>
              </a:buClr>
              <a:buSzPts val="1500"/>
              <a:buFont typeface="Arial"/>
              <a:buNone/>
              <a:defRPr b="1" i="0" sz="2000" u="none" cap="none" strike="noStrike">
                <a:solidFill>
                  <a:srgbClr val="000000"/>
                </a:solidFill>
                <a:latin typeface="Times"/>
                <a:ea typeface="Times"/>
                <a:cs typeface="Times"/>
                <a:sym typeface="Times"/>
              </a:defRPr>
            </a:lvl2pPr>
            <a:lvl3pPr indent="-228600" lvl="2" marL="1371600" marR="0" rtl="0" algn="l">
              <a:lnSpc>
                <a:spcPct val="100000"/>
              </a:lnSpc>
              <a:spcBef>
                <a:spcPts val="1125"/>
              </a:spcBef>
              <a:spcAft>
                <a:spcPts val="0"/>
              </a:spcAft>
              <a:buClr>
                <a:srgbClr val="000000"/>
              </a:buClr>
              <a:buSzPts val="810"/>
              <a:buFont typeface="Arial"/>
              <a:buNone/>
              <a:defRPr b="1" i="0" sz="1800" u="none" cap="none" strike="noStrike">
                <a:solidFill>
                  <a:srgbClr val="000000"/>
                </a:solidFill>
                <a:latin typeface="Times"/>
                <a:ea typeface="Times"/>
                <a:cs typeface="Times"/>
                <a:sym typeface="Times"/>
              </a:defRPr>
            </a:lvl3pPr>
            <a:lvl4pPr indent="-228600" lvl="3" marL="1828800" marR="0" rtl="0" algn="l">
              <a:lnSpc>
                <a:spcPct val="100000"/>
              </a:lnSpc>
              <a:spcBef>
                <a:spcPts val="850"/>
              </a:spcBef>
              <a:spcAft>
                <a:spcPts val="0"/>
              </a:spcAft>
              <a:buClr>
                <a:srgbClr val="000000"/>
              </a:buClr>
              <a:buSzPts val="1200"/>
              <a:buFont typeface="Arial"/>
              <a:buNone/>
              <a:defRPr b="1" i="0" sz="1600" u="none" cap="none" strike="noStrike">
                <a:solidFill>
                  <a:srgbClr val="000000"/>
                </a:solidFill>
                <a:latin typeface="Times"/>
                <a:ea typeface="Times"/>
                <a:cs typeface="Times"/>
                <a:sym typeface="Times"/>
              </a:defRPr>
            </a:lvl4pPr>
            <a:lvl5pPr indent="-228600" lvl="4" marL="2286000" marR="0" rtl="0" algn="l">
              <a:lnSpc>
                <a:spcPct val="100000"/>
              </a:lnSpc>
              <a:spcBef>
                <a:spcPts val="563"/>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5pPr>
            <a:lvl6pPr indent="-228600" lvl="5" marL="2743200" marR="0" rtl="0" algn="l">
              <a:lnSpc>
                <a:spcPct val="100000"/>
              </a:lnSpc>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6pPr>
            <a:lvl7pPr indent="-228600" lvl="6" marL="3200400" marR="0" rtl="0" algn="l">
              <a:lnSpc>
                <a:spcPct val="100000"/>
              </a:lnSpc>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7pPr>
            <a:lvl8pPr indent="-228600" lvl="7" marL="3657600" marR="0" rtl="0" algn="l">
              <a:lnSpc>
                <a:spcPct val="100000"/>
              </a:lnSpc>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8pPr>
            <a:lvl9pPr indent="-228600" lvl="8" marL="4114800" marR="0" rtl="0" algn="l">
              <a:lnSpc>
                <a:spcPct val="100000"/>
              </a:lnSpc>
              <a:spcBef>
                <a:spcPts val="275"/>
              </a:spcBef>
              <a:spcAft>
                <a:spcPts val="275"/>
              </a:spcAft>
              <a:buClr>
                <a:srgbClr val="000000"/>
              </a:buClr>
              <a:buSzPts val="720"/>
              <a:buFont typeface="Arial"/>
              <a:buNone/>
              <a:defRPr b="1" i="0" sz="1600" u="none" cap="none" strike="noStrike">
                <a:solidFill>
                  <a:srgbClr val="000000"/>
                </a:solidFill>
                <a:latin typeface="Times"/>
                <a:ea typeface="Times"/>
                <a:cs typeface="Times"/>
                <a:sym typeface="Times"/>
              </a:defRPr>
            </a:lvl9pPr>
          </a:lstStyle>
          <a:p/>
        </p:txBody>
      </p:sp>
      <p:sp>
        <p:nvSpPr>
          <p:cNvPr id="23" name="Google Shape;23;p7"/>
          <p:cNvSpPr txBox="1"/>
          <p:nvPr>
            <p:ph idx="2" type="body"/>
          </p:nvPr>
        </p:nvSpPr>
        <p:spPr>
          <a:xfrm>
            <a:off x="504825" y="2397125"/>
            <a:ext cx="4452938" cy="4356100"/>
          </a:xfrm>
          <a:prstGeom prst="rect">
            <a:avLst/>
          </a:prstGeom>
          <a:noFill/>
          <a:ln>
            <a:noFill/>
          </a:ln>
        </p:spPr>
        <p:txBody>
          <a:bodyPr anchorCtr="0" anchor="t" bIns="45700" lIns="91425" spcFirstLastPara="1" rIns="91425" wrap="square" tIns="45700">
            <a:noAutofit/>
          </a:bodyPr>
          <a:lstStyle>
            <a:lvl1pPr indent="-297180" lvl="0" marL="457200" marR="0" rtl="0" algn="l">
              <a:lnSpc>
                <a:spcPct val="100000"/>
              </a:lnSpc>
              <a:spcBef>
                <a:spcPts val="0"/>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1pPr>
            <a:lvl2pPr indent="-323850" lvl="1" marL="914400" marR="0" rtl="0" algn="l">
              <a:lnSpc>
                <a:spcPct val="100000"/>
              </a:lnSpc>
              <a:spcBef>
                <a:spcPts val="1413"/>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2pPr>
            <a:lvl3pPr indent="-280035" lvl="2" marL="1371600" marR="0" rtl="0" algn="l">
              <a:lnSpc>
                <a:spcPct val="100000"/>
              </a:lnSpc>
              <a:spcBef>
                <a:spcPts val="112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3pPr>
            <a:lvl4pPr indent="-304800" lvl="3" marL="1828800" marR="0" rtl="0" algn="l">
              <a:lnSpc>
                <a:spcPct val="100000"/>
              </a:lnSpc>
              <a:spcBef>
                <a:spcPts val="850"/>
              </a:spcBef>
              <a:spcAft>
                <a:spcPts val="0"/>
              </a:spcAft>
              <a:buClr>
                <a:srgbClr val="000000"/>
              </a:buClr>
              <a:buSzPts val="1200"/>
              <a:buFont typeface="Arial"/>
              <a:buChar char=""/>
              <a:defRPr b="0" i="0" sz="1600" u="none" cap="none" strike="noStrike">
                <a:solidFill>
                  <a:srgbClr val="000000"/>
                </a:solidFill>
                <a:latin typeface="Times"/>
                <a:ea typeface="Times"/>
                <a:cs typeface="Times"/>
                <a:sym typeface="Times"/>
              </a:defRPr>
            </a:lvl4pPr>
            <a:lvl5pPr indent="-274320" lvl="4" marL="2286000" marR="0" rtl="0" algn="l">
              <a:lnSpc>
                <a:spcPct val="100000"/>
              </a:lnSpc>
              <a:spcBef>
                <a:spcPts val="563"/>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5pPr>
            <a:lvl6pPr indent="-274320" lvl="5" marL="2743200" marR="0" rtl="0" algn="l">
              <a:lnSpc>
                <a:spcPct val="100000"/>
              </a:lnSpc>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6pPr>
            <a:lvl7pPr indent="-274320" lvl="6" marL="3200400" marR="0" rtl="0" algn="l">
              <a:lnSpc>
                <a:spcPct val="100000"/>
              </a:lnSpc>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7pPr>
            <a:lvl8pPr indent="-274320" lvl="7" marL="3657600" marR="0" rtl="0" algn="l">
              <a:lnSpc>
                <a:spcPct val="100000"/>
              </a:lnSpc>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8pPr>
            <a:lvl9pPr indent="-274320" lvl="8" marL="4114800" marR="0" rtl="0" algn="l">
              <a:lnSpc>
                <a:spcPct val="100000"/>
              </a:lnSpc>
              <a:spcBef>
                <a:spcPts val="275"/>
              </a:spcBef>
              <a:spcAft>
                <a:spcPts val="275"/>
              </a:spcAft>
              <a:buClr>
                <a:srgbClr val="000000"/>
              </a:buClr>
              <a:buSzPts val="720"/>
              <a:buFont typeface="Arial"/>
              <a:buChar char="&quot;"/>
              <a:defRPr b="0" i="0" sz="1600" u="none" cap="none" strike="noStrike">
                <a:solidFill>
                  <a:srgbClr val="000000"/>
                </a:solidFill>
                <a:latin typeface="Times"/>
                <a:ea typeface="Times"/>
                <a:cs typeface="Times"/>
                <a:sym typeface="Times"/>
              </a:defRPr>
            </a:lvl9pPr>
          </a:lstStyle>
          <a:p/>
        </p:txBody>
      </p:sp>
      <p:sp>
        <p:nvSpPr>
          <p:cNvPr id="24" name="Google Shape;24;p7"/>
          <p:cNvSpPr txBox="1"/>
          <p:nvPr>
            <p:ph idx="3" type="body"/>
          </p:nvPr>
        </p:nvSpPr>
        <p:spPr>
          <a:xfrm>
            <a:off x="5121275" y="1692275"/>
            <a:ext cx="4456113" cy="70485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080"/>
              <a:buFont typeface="Arial"/>
              <a:buNone/>
              <a:defRPr b="1" i="0" sz="2400" u="none" cap="none" strike="noStrike">
                <a:solidFill>
                  <a:srgbClr val="000000"/>
                </a:solidFill>
                <a:latin typeface="Times"/>
                <a:ea typeface="Times"/>
                <a:cs typeface="Times"/>
                <a:sym typeface="Times"/>
              </a:defRPr>
            </a:lvl1pPr>
            <a:lvl2pPr indent="-228600" lvl="1" marL="914400" marR="0" rtl="0" algn="l">
              <a:lnSpc>
                <a:spcPct val="100000"/>
              </a:lnSpc>
              <a:spcBef>
                <a:spcPts val="1413"/>
              </a:spcBef>
              <a:spcAft>
                <a:spcPts val="0"/>
              </a:spcAft>
              <a:buClr>
                <a:srgbClr val="000000"/>
              </a:buClr>
              <a:buSzPts val="1500"/>
              <a:buFont typeface="Arial"/>
              <a:buNone/>
              <a:defRPr b="1" i="0" sz="2000" u="none" cap="none" strike="noStrike">
                <a:solidFill>
                  <a:srgbClr val="000000"/>
                </a:solidFill>
                <a:latin typeface="Times"/>
                <a:ea typeface="Times"/>
                <a:cs typeface="Times"/>
                <a:sym typeface="Times"/>
              </a:defRPr>
            </a:lvl2pPr>
            <a:lvl3pPr indent="-228600" lvl="2" marL="1371600" marR="0" rtl="0" algn="l">
              <a:lnSpc>
                <a:spcPct val="100000"/>
              </a:lnSpc>
              <a:spcBef>
                <a:spcPts val="1125"/>
              </a:spcBef>
              <a:spcAft>
                <a:spcPts val="0"/>
              </a:spcAft>
              <a:buClr>
                <a:srgbClr val="000000"/>
              </a:buClr>
              <a:buSzPts val="810"/>
              <a:buFont typeface="Arial"/>
              <a:buNone/>
              <a:defRPr b="1" i="0" sz="1800" u="none" cap="none" strike="noStrike">
                <a:solidFill>
                  <a:srgbClr val="000000"/>
                </a:solidFill>
                <a:latin typeface="Times"/>
                <a:ea typeface="Times"/>
                <a:cs typeface="Times"/>
                <a:sym typeface="Times"/>
              </a:defRPr>
            </a:lvl3pPr>
            <a:lvl4pPr indent="-228600" lvl="3" marL="1828800" marR="0" rtl="0" algn="l">
              <a:lnSpc>
                <a:spcPct val="100000"/>
              </a:lnSpc>
              <a:spcBef>
                <a:spcPts val="850"/>
              </a:spcBef>
              <a:spcAft>
                <a:spcPts val="0"/>
              </a:spcAft>
              <a:buClr>
                <a:srgbClr val="000000"/>
              </a:buClr>
              <a:buSzPts val="1200"/>
              <a:buFont typeface="Arial"/>
              <a:buNone/>
              <a:defRPr b="1" i="0" sz="1600" u="none" cap="none" strike="noStrike">
                <a:solidFill>
                  <a:srgbClr val="000000"/>
                </a:solidFill>
                <a:latin typeface="Times"/>
                <a:ea typeface="Times"/>
                <a:cs typeface="Times"/>
                <a:sym typeface="Times"/>
              </a:defRPr>
            </a:lvl4pPr>
            <a:lvl5pPr indent="-228600" lvl="4" marL="2286000" marR="0" rtl="0" algn="l">
              <a:lnSpc>
                <a:spcPct val="100000"/>
              </a:lnSpc>
              <a:spcBef>
                <a:spcPts val="563"/>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5pPr>
            <a:lvl6pPr indent="-228600" lvl="5" marL="2743200" marR="0" rtl="0" algn="l">
              <a:lnSpc>
                <a:spcPct val="100000"/>
              </a:lnSpc>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6pPr>
            <a:lvl7pPr indent="-228600" lvl="6" marL="3200400" marR="0" rtl="0" algn="l">
              <a:lnSpc>
                <a:spcPct val="100000"/>
              </a:lnSpc>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7pPr>
            <a:lvl8pPr indent="-228600" lvl="7" marL="3657600" marR="0" rtl="0" algn="l">
              <a:lnSpc>
                <a:spcPct val="100000"/>
              </a:lnSpc>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8pPr>
            <a:lvl9pPr indent="-228600" lvl="8" marL="4114800" marR="0" rtl="0" algn="l">
              <a:lnSpc>
                <a:spcPct val="100000"/>
              </a:lnSpc>
              <a:spcBef>
                <a:spcPts val="275"/>
              </a:spcBef>
              <a:spcAft>
                <a:spcPts val="275"/>
              </a:spcAft>
              <a:buClr>
                <a:srgbClr val="000000"/>
              </a:buClr>
              <a:buSzPts val="720"/>
              <a:buFont typeface="Arial"/>
              <a:buNone/>
              <a:defRPr b="1" i="0" sz="1600" u="none" cap="none" strike="noStrike">
                <a:solidFill>
                  <a:srgbClr val="000000"/>
                </a:solidFill>
                <a:latin typeface="Times"/>
                <a:ea typeface="Times"/>
                <a:cs typeface="Times"/>
                <a:sym typeface="Times"/>
              </a:defRPr>
            </a:lvl9pPr>
          </a:lstStyle>
          <a:p/>
        </p:txBody>
      </p:sp>
      <p:sp>
        <p:nvSpPr>
          <p:cNvPr id="25" name="Google Shape;25;p7"/>
          <p:cNvSpPr txBox="1"/>
          <p:nvPr>
            <p:ph idx="4" type="body"/>
          </p:nvPr>
        </p:nvSpPr>
        <p:spPr>
          <a:xfrm>
            <a:off x="5121275" y="2397125"/>
            <a:ext cx="4456113" cy="4356100"/>
          </a:xfrm>
          <a:prstGeom prst="rect">
            <a:avLst/>
          </a:prstGeom>
          <a:noFill/>
          <a:ln>
            <a:noFill/>
          </a:ln>
        </p:spPr>
        <p:txBody>
          <a:bodyPr anchorCtr="0" anchor="t" bIns="45700" lIns="91425" spcFirstLastPara="1" rIns="91425" wrap="square" tIns="45700">
            <a:noAutofit/>
          </a:bodyPr>
          <a:lstStyle>
            <a:lvl1pPr indent="-297180" lvl="0" marL="457200" marR="0" rtl="0" algn="l">
              <a:lnSpc>
                <a:spcPct val="100000"/>
              </a:lnSpc>
              <a:spcBef>
                <a:spcPts val="0"/>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1pPr>
            <a:lvl2pPr indent="-323850" lvl="1" marL="914400" marR="0" rtl="0" algn="l">
              <a:lnSpc>
                <a:spcPct val="100000"/>
              </a:lnSpc>
              <a:spcBef>
                <a:spcPts val="1413"/>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2pPr>
            <a:lvl3pPr indent="-280035" lvl="2" marL="1371600" marR="0" rtl="0" algn="l">
              <a:lnSpc>
                <a:spcPct val="100000"/>
              </a:lnSpc>
              <a:spcBef>
                <a:spcPts val="112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3pPr>
            <a:lvl4pPr indent="-304800" lvl="3" marL="1828800" marR="0" rtl="0" algn="l">
              <a:lnSpc>
                <a:spcPct val="100000"/>
              </a:lnSpc>
              <a:spcBef>
                <a:spcPts val="850"/>
              </a:spcBef>
              <a:spcAft>
                <a:spcPts val="0"/>
              </a:spcAft>
              <a:buClr>
                <a:srgbClr val="000000"/>
              </a:buClr>
              <a:buSzPts val="1200"/>
              <a:buFont typeface="Arial"/>
              <a:buChar char=""/>
              <a:defRPr b="0" i="0" sz="1600" u="none" cap="none" strike="noStrike">
                <a:solidFill>
                  <a:srgbClr val="000000"/>
                </a:solidFill>
                <a:latin typeface="Times"/>
                <a:ea typeface="Times"/>
                <a:cs typeface="Times"/>
                <a:sym typeface="Times"/>
              </a:defRPr>
            </a:lvl4pPr>
            <a:lvl5pPr indent="-274320" lvl="4" marL="2286000" marR="0" rtl="0" algn="l">
              <a:lnSpc>
                <a:spcPct val="100000"/>
              </a:lnSpc>
              <a:spcBef>
                <a:spcPts val="563"/>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5pPr>
            <a:lvl6pPr indent="-274320" lvl="5" marL="2743200" marR="0" rtl="0" algn="l">
              <a:lnSpc>
                <a:spcPct val="100000"/>
              </a:lnSpc>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6pPr>
            <a:lvl7pPr indent="-274320" lvl="6" marL="3200400" marR="0" rtl="0" algn="l">
              <a:lnSpc>
                <a:spcPct val="100000"/>
              </a:lnSpc>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7pPr>
            <a:lvl8pPr indent="-274320" lvl="7" marL="3657600" marR="0" rtl="0" algn="l">
              <a:lnSpc>
                <a:spcPct val="100000"/>
              </a:lnSpc>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8pPr>
            <a:lvl9pPr indent="-274320" lvl="8" marL="4114800" marR="0" rtl="0" algn="l">
              <a:lnSpc>
                <a:spcPct val="100000"/>
              </a:lnSpc>
              <a:spcBef>
                <a:spcPts val="275"/>
              </a:spcBef>
              <a:spcAft>
                <a:spcPts val="275"/>
              </a:spcAft>
              <a:buClr>
                <a:srgbClr val="000000"/>
              </a:buClr>
              <a:buSzPts val="720"/>
              <a:buFont typeface="Arial"/>
              <a:buChar char="&quot;"/>
              <a:defRPr b="0" i="0" sz="16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8" name="Shape 28"/>
        <p:cNvGrpSpPr/>
        <p:nvPr/>
      </p:nvGrpSpPr>
      <p:grpSpPr>
        <a:xfrm>
          <a:off x="0" y="0"/>
          <a:ext cx="0" cy="0"/>
          <a:chOff x="0" y="0"/>
          <a:chExt cx="0" cy="0"/>
        </a:xfrm>
      </p:grpSpPr>
      <p:sp>
        <p:nvSpPr>
          <p:cNvPr id="29" name="Google Shape;29;p9"/>
          <p:cNvSpPr txBox="1"/>
          <p:nvPr>
            <p:ph type="title"/>
          </p:nvPr>
        </p:nvSpPr>
        <p:spPr>
          <a:xfrm>
            <a:off x="504825" y="301625"/>
            <a:ext cx="3316288" cy="12795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30" name="Google Shape;30;p9"/>
          <p:cNvSpPr txBox="1"/>
          <p:nvPr>
            <p:ph idx="1" type="body"/>
          </p:nvPr>
        </p:nvSpPr>
        <p:spPr>
          <a:xfrm>
            <a:off x="3941763" y="301625"/>
            <a:ext cx="5635625" cy="6451600"/>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0"/>
              </a:spcBef>
              <a:spcAft>
                <a:spcPts val="0"/>
              </a:spcAft>
              <a:buClr>
                <a:srgbClr val="000000"/>
              </a:buClr>
              <a:buSzPts val="1440"/>
              <a:buFont typeface="Arial"/>
              <a:buChar char="&quot;"/>
              <a:defRPr b="0" i="0" sz="3200" u="none" cap="none" strike="noStrike">
                <a:solidFill>
                  <a:srgbClr val="000000"/>
                </a:solidFill>
                <a:latin typeface="Times"/>
                <a:ea typeface="Times"/>
                <a:cs typeface="Times"/>
                <a:sym typeface="Times"/>
              </a:defRPr>
            </a:lvl1pPr>
            <a:lvl2pPr indent="-361950" lvl="1" marL="914400" marR="0" rtl="0" algn="l">
              <a:lnSpc>
                <a:spcPct val="100000"/>
              </a:lnSpc>
              <a:spcBef>
                <a:spcPts val="1413"/>
              </a:spcBef>
              <a:spcAft>
                <a:spcPts val="0"/>
              </a:spcAft>
              <a:buClr>
                <a:srgbClr val="000000"/>
              </a:buClr>
              <a:buSzPts val="2100"/>
              <a:buFont typeface="Arial"/>
              <a:buChar char=""/>
              <a:defRPr b="0" i="0" sz="2800" u="none" cap="none" strike="noStrike">
                <a:solidFill>
                  <a:srgbClr val="000000"/>
                </a:solidFill>
                <a:latin typeface="Times"/>
                <a:ea typeface="Times"/>
                <a:cs typeface="Times"/>
                <a:sym typeface="Times"/>
              </a:defRPr>
            </a:lvl2pPr>
            <a:lvl3pPr indent="-297180" lvl="2" marL="1371600" marR="0" rtl="0" algn="l">
              <a:lnSpc>
                <a:spcPct val="100000"/>
              </a:lnSpc>
              <a:spcBef>
                <a:spcPts val="1125"/>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3pPr>
            <a:lvl4pPr indent="-323850" lvl="3" marL="1828800" marR="0" rtl="0" algn="l">
              <a:lnSpc>
                <a:spcPct val="100000"/>
              </a:lnSpc>
              <a:spcBef>
                <a:spcPts val="850"/>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4pPr>
            <a:lvl5pPr indent="-285750" lvl="4" marL="2286000" marR="0" rtl="0" algn="l">
              <a:lnSpc>
                <a:spcPct val="100000"/>
              </a:lnSpc>
              <a:spcBef>
                <a:spcPts val="563"/>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5pPr>
            <a:lvl6pPr indent="-285750" lvl="5" marL="27432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6pPr>
            <a:lvl7pPr indent="-285750" lvl="6" marL="32004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7pPr>
            <a:lvl8pPr indent="-285750" lvl="7" marL="3657600" marR="0" rtl="0" algn="l">
              <a:lnSpc>
                <a:spcPct val="100000"/>
              </a:lnSpc>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8pPr>
            <a:lvl9pPr indent="-285750" lvl="8" marL="4114800" marR="0" rtl="0" algn="l">
              <a:lnSpc>
                <a:spcPct val="100000"/>
              </a:lnSpc>
              <a:spcBef>
                <a:spcPts val="275"/>
              </a:spcBef>
              <a:spcAft>
                <a:spcPts val="275"/>
              </a:spcAft>
              <a:buClr>
                <a:srgbClr val="000000"/>
              </a:buClr>
              <a:buSzPts val="900"/>
              <a:buFont typeface="Arial"/>
              <a:buChar char="&quot;"/>
              <a:defRPr b="0" i="0" sz="2000" u="none" cap="none" strike="noStrike">
                <a:solidFill>
                  <a:srgbClr val="000000"/>
                </a:solidFill>
                <a:latin typeface="Times"/>
                <a:ea typeface="Times"/>
                <a:cs typeface="Times"/>
                <a:sym typeface="Times"/>
              </a:defRPr>
            </a:lvl9pPr>
          </a:lstStyle>
          <a:p/>
        </p:txBody>
      </p:sp>
      <p:sp>
        <p:nvSpPr>
          <p:cNvPr id="31" name="Google Shape;31;p9"/>
          <p:cNvSpPr txBox="1"/>
          <p:nvPr>
            <p:ph idx="2" type="body"/>
          </p:nvPr>
        </p:nvSpPr>
        <p:spPr>
          <a:xfrm>
            <a:off x="504825" y="1581150"/>
            <a:ext cx="3316288" cy="5172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1pPr>
            <a:lvl2pPr indent="-228600" lvl="1" marL="914400" marR="0" rtl="0" algn="l">
              <a:lnSpc>
                <a:spcPct val="100000"/>
              </a:lnSpc>
              <a:spcBef>
                <a:spcPts val="1413"/>
              </a:spcBef>
              <a:spcAft>
                <a:spcPts val="0"/>
              </a:spcAft>
              <a:buClr>
                <a:srgbClr val="000000"/>
              </a:buClr>
              <a:buSzPts val="900"/>
              <a:buFont typeface="Arial"/>
              <a:buNone/>
              <a:defRPr b="0" i="0" sz="1200" u="none" cap="none" strike="noStrike">
                <a:solidFill>
                  <a:srgbClr val="000000"/>
                </a:solidFill>
                <a:latin typeface="Times"/>
                <a:ea typeface="Times"/>
                <a:cs typeface="Times"/>
                <a:sym typeface="Times"/>
              </a:defRPr>
            </a:lvl2pPr>
            <a:lvl3pPr indent="-228600" lvl="2" marL="1371600" marR="0" rtl="0" algn="l">
              <a:lnSpc>
                <a:spcPct val="100000"/>
              </a:lnSpc>
              <a:spcBef>
                <a:spcPts val="1125"/>
              </a:spcBef>
              <a:spcAft>
                <a:spcPts val="0"/>
              </a:spcAft>
              <a:buClr>
                <a:srgbClr val="000000"/>
              </a:buClr>
              <a:buSzPts val="450"/>
              <a:buFont typeface="Arial"/>
              <a:buNone/>
              <a:defRPr b="0" i="0" sz="1000" u="none" cap="none" strike="noStrike">
                <a:solidFill>
                  <a:srgbClr val="000000"/>
                </a:solidFill>
                <a:latin typeface="Times"/>
                <a:ea typeface="Times"/>
                <a:cs typeface="Times"/>
                <a:sym typeface="Times"/>
              </a:defRPr>
            </a:lvl3pPr>
            <a:lvl4pPr indent="-228600" lvl="3" marL="1828800" marR="0" rtl="0" algn="l">
              <a:lnSpc>
                <a:spcPct val="100000"/>
              </a:lnSpc>
              <a:spcBef>
                <a:spcPts val="850"/>
              </a:spcBef>
              <a:spcAft>
                <a:spcPts val="0"/>
              </a:spcAft>
              <a:buClr>
                <a:srgbClr val="000000"/>
              </a:buClr>
              <a:buSzPts val="675"/>
              <a:buFont typeface="Arial"/>
              <a:buNone/>
              <a:defRPr b="0" i="0" sz="900" u="none" cap="none" strike="noStrike">
                <a:solidFill>
                  <a:srgbClr val="000000"/>
                </a:solidFill>
                <a:latin typeface="Times"/>
                <a:ea typeface="Times"/>
                <a:cs typeface="Times"/>
                <a:sym typeface="Times"/>
              </a:defRPr>
            </a:lvl4pPr>
            <a:lvl5pPr indent="-228600" lvl="4" marL="2286000" marR="0" rtl="0" algn="l">
              <a:lnSpc>
                <a:spcPct val="100000"/>
              </a:lnSpc>
              <a:spcBef>
                <a:spcPts val="563"/>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5pPr>
            <a:lvl6pPr indent="-228600" lvl="5" marL="2743200" marR="0" rtl="0" algn="l">
              <a:lnSpc>
                <a:spcPct val="100000"/>
              </a:lnSpc>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6pPr>
            <a:lvl7pPr indent="-228600" lvl="6" marL="3200400" marR="0" rtl="0" algn="l">
              <a:lnSpc>
                <a:spcPct val="100000"/>
              </a:lnSpc>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7pPr>
            <a:lvl8pPr indent="-228600" lvl="7" marL="3657600" marR="0" rtl="0" algn="l">
              <a:lnSpc>
                <a:spcPct val="100000"/>
              </a:lnSpc>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8pPr>
            <a:lvl9pPr indent="-228600" lvl="8" marL="4114800" marR="0" rtl="0" algn="l">
              <a:lnSpc>
                <a:spcPct val="100000"/>
              </a:lnSpc>
              <a:spcBef>
                <a:spcPts val="275"/>
              </a:spcBef>
              <a:spcAft>
                <a:spcPts val="275"/>
              </a:spcAft>
              <a:buClr>
                <a:srgbClr val="000000"/>
              </a:buClr>
              <a:buSzPts val="405"/>
              <a:buFont typeface="Arial"/>
              <a:buNone/>
              <a:defRPr b="0" i="0" sz="9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2" name="Shape 32"/>
        <p:cNvGrpSpPr/>
        <p:nvPr/>
      </p:nvGrpSpPr>
      <p:grpSpPr>
        <a:xfrm>
          <a:off x="0" y="0"/>
          <a:ext cx="0" cy="0"/>
          <a:chOff x="0" y="0"/>
          <a:chExt cx="0" cy="0"/>
        </a:xfrm>
      </p:grpSpPr>
      <p:sp>
        <p:nvSpPr>
          <p:cNvPr id="33" name="Google Shape;33;p10"/>
          <p:cNvSpPr txBox="1"/>
          <p:nvPr>
            <p:ph type="title"/>
          </p:nvPr>
        </p:nvSpPr>
        <p:spPr>
          <a:xfrm>
            <a:off x="1976438" y="5291138"/>
            <a:ext cx="6048375" cy="6254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rgbClr val="000000"/>
                </a:solidFill>
                <a:latin typeface="Times"/>
                <a:ea typeface="Times"/>
                <a:cs typeface="Times"/>
                <a:sym typeface="Times"/>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rgbClr val="000000"/>
                </a:solidFill>
                <a:latin typeface="Times New Roman"/>
                <a:ea typeface="Times New Roman"/>
                <a:cs typeface="Times New Roman"/>
                <a:sym typeface="Times New Roman"/>
              </a:defRPr>
            </a:lvl9pPr>
          </a:lstStyle>
          <a:p/>
        </p:txBody>
      </p:sp>
      <p:sp>
        <p:nvSpPr>
          <p:cNvPr id="34" name="Google Shape;34;p10"/>
          <p:cNvSpPr/>
          <p:nvPr>
            <p:ph idx="2" type="pic"/>
          </p:nvPr>
        </p:nvSpPr>
        <p:spPr>
          <a:xfrm>
            <a:off x="1976438" y="674688"/>
            <a:ext cx="6048375" cy="45370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40"/>
              <a:buFont typeface="Arial"/>
              <a:buNone/>
              <a:defRPr b="0" i="0" sz="3200" u="none" cap="none" strike="noStrike">
                <a:solidFill>
                  <a:srgbClr val="000000"/>
                </a:solidFill>
                <a:latin typeface="Times"/>
                <a:ea typeface="Times"/>
                <a:cs typeface="Times"/>
                <a:sym typeface="Times"/>
              </a:defRPr>
            </a:lvl1pPr>
            <a:lvl2pPr lvl="1" marR="0" rtl="0" algn="l">
              <a:lnSpc>
                <a:spcPct val="100000"/>
              </a:lnSpc>
              <a:spcBef>
                <a:spcPts val="1413"/>
              </a:spcBef>
              <a:spcAft>
                <a:spcPts val="0"/>
              </a:spcAft>
              <a:buClr>
                <a:srgbClr val="000000"/>
              </a:buClr>
              <a:buSzPts val="2100"/>
              <a:buFont typeface="Arial"/>
              <a:buNone/>
              <a:defRPr b="0" i="0" sz="2800" u="none" cap="none" strike="noStrike">
                <a:solidFill>
                  <a:srgbClr val="000000"/>
                </a:solidFill>
                <a:latin typeface="Times"/>
                <a:ea typeface="Times"/>
                <a:cs typeface="Times"/>
                <a:sym typeface="Times"/>
              </a:defRPr>
            </a:lvl2pPr>
            <a:lvl3pPr lvl="2" marR="0" rtl="0" algn="l">
              <a:lnSpc>
                <a:spcPct val="100000"/>
              </a:lnSpc>
              <a:spcBef>
                <a:spcPts val="1125"/>
              </a:spcBef>
              <a:spcAft>
                <a:spcPts val="0"/>
              </a:spcAft>
              <a:buClr>
                <a:srgbClr val="000000"/>
              </a:buClr>
              <a:buSzPts val="1080"/>
              <a:buFont typeface="Arial"/>
              <a:buNone/>
              <a:defRPr b="0" i="0" sz="2400" u="none" cap="none" strike="noStrike">
                <a:solidFill>
                  <a:srgbClr val="000000"/>
                </a:solidFill>
                <a:latin typeface="Times"/>
                <a:ea typeface="Times"/>
                <a:cs typeface="Times"/>
                <a:sym typeface="Times"/>
              </a:defRPr>
            </a:lvl3pPr>
            <a:lvl4pPr lvl="3" marR="0" rtl="0" algn="l">
              <a:lnSpc>
                <a:spcPct val="100000"/>
              </a:lnSpc>
              <a:spcBef>
                <a:spcPts val="850"/>
              </a:spcBef>
              <a:spcAft>
                <a:spcPts val="0"/>
              </a:spcAft>
              <a:buClr>
                <a:srgbClr val="000000"/>
              </a:buClr>
              <a:buSzPts val="1500"/>
              <a:buFont typeface="Arial"/>
              <a:buNone/>
              <a:defRPr b="0" i="0" sz="2000" u="none" cap="none" strike="noStrike">
                <a:solidFill>
                  <a:srgbClr val="000000"/>
                </a:solidFill>
                <a:latin typeface="Times"/>
                <a:ea typeface="Times"/>
                <a:cs typeface="Times"/>
                <a:sym typeface="Times"/>
              </a:defRPr>
            </a:lvl4pPr>
            <a:lvl5pPr lvl="4" marR="0" rtl="0" algn="l">
              <a:lnSpc>
                <a:spcPct val="100000"/>
              </a:lnSpc>
              <a:spcBef>
                <a:spcPts val="563"/>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5pPr>
            <a:lvl6pPr lvl="5" marR="0" rtl="0" algn="l">
              <a:lnSpc>
                <a:spcPct val="100000"/>
              </a:lnSpc>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6pPr>
            <a:lvl7pPr lvl="6" marR="0" rtl="0" algn="l">
              <a:lnSpc>
                <a:spcPct val="100000"/>
              </a:lnSpc>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7pPr>
            <a:lvl8pPr lvl="7" marR="0" rtl="0" algn="l">
              <a:lnSpc>
                <a:spcPct val="100000"/>
              </a:lnSpc>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8pPr>
            <a:lvl9pPr lvl="8" marR="0" rtl="0" algn="l">
              <a:lnSpc>
                <a:spcPct val="100000"/>
              </a:lnSpc>
              <a:spcBef>
                <a:spcPts val="275"/>
              </a:spcBef>
              <a:spcAft>
                <a:spcPts val="275"/>
              </a:spcAft>
              <a:buClr>
                <a:srgbClr val="000000"/>
              </a:buClr>
              <a:buSzPts val="900"/>
              <a:buFont typeface="Arial"/>
              <a:buNone/>
              <a:defRPr b="0" i="0" sz="2000" u="none" cap="none" strike="noStrike">
                <a:solidFill>
                  <a:srgbClr val="000000"/>
                </a:solidFill>
                <a:latin typeface="Times"/>
                <a:ea typeface="Times"/>
                <a:cs typeface="Times"/>
                <a:sym typeface="Times"/>
              </a:defRPr>
            </a:lvl9pPr>
          </a:lstStyle>
          <a:p/>
        </p:txBody>
      </p:sp>
      <p:sp>
        <p:nvSpPr>
          <p:cNvPr id="35" name="Google Shape;35;p10"/>
          <p:cNvSpPr txBox="1"/>
          <p:nvPr>
            <p:ph idx="1" type="body"/>
          </p:nvPr>
        </p:nvSpPr>
        <p:spPr>
          <a:xfrm>
            <a:off x="1976438" y="5916613"/>
            <a:ext cx="6048375" cy="8874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1pPr>
            <a:lvl2pPr indent="-228600" lvl="1" marL="914400" marR="0" rtl="0" algn="l">
              <a:lnSpc>
                <a:spcPct val="100000"/>
              </a:lnSpc>
              <a:spcBef>
                <a:spcPts val="1413"/>
              </a:spcBef>
              <a:spcAft>
                <a:spcPts val="0"/>
              </a:spcAft>
              <a:buClr>
                <a:srgbClr val="000000"/>
              </a:buClr>
              <a:buSzPts val="900"/>
              <a:buFont typeface="Arial"/>
              <a:buNone/>
              <a:defRPr b="0" i="0" sz="1200" u="none" cap="none" strike="noStrike">
                <a:solidFill>
                  <a:srgbClr val="000000"/>
                </a:solidFill>
                <a:latin typeface="Times"/>
                <a:ea typeface="Times"/>
                <a:cs typeface="Times"/>
                <a:sym typeface="Times"/>
              </a:defRPr>
            </a:lvl2pPr>
            <a:lvl3pPr indent="-228600" lvl="2" marL="1371600" marR="0" rtl="0" algn="l">
              <a:lnSpc>
                <a:spcPct val="100000"/>
              </a:lnSpc>
              <a:spcBef>
                <a:spcPts val="1125"/>
              </a:spcBef>
              <a:spcAft>
                <a:spcPts val="0"/>
              </a:spcAft>
              <a:buClr>
                <a:srgbClr val="000000"/>
              </a:buClr>
              <a:buSzPts val="450"/>
              <a:buFont typeface="Arial"/>
              <a:buNone/>
              <a:defRPr b="0" i="0" sz="1000" u="none" cap="none" strike="noStrike">
                <a:solidFill>
                  <a:srgbClr val="000000"/>
                </a:solidFill>
                <a:latin typeface="Times"/>
                <a:ea typeface="Times"/>
                <a:cs typeface="Times"/>
                <a:sym typeface="Times"/>
              </a:defRPr>
            </a:lvl3pPr>
            <a:lvl4pPr indent="-228600" lvl="3" marL="1828800" marR="0" rtl="0" algn="l">
              <a:lnSpc>
                <a:spcPct val="100000"/>
              </a:lnSpc>
              <a:spcBef>
                <a:spcPts val="850"/>
              </a:spcBef>
              <a:spcAft>
                <a:spcPts val="0"/>
              </a:spcAft>
              <a:buClr>
                <a:srgbClr val="000000"/>
              </a:buClr>
              <a:buSzPts val="675"/>
              <a:buFont typeface="Arial"/>
              <a:buNone/>
              <a:defRPr b="0" i="0" sz="900" u="none" cap="none" strike="noStrike">
                <a:solidFill>
                  <a:srgbClr val="000000"/>
                </a:solidFill>
                <a:latin typeface="Times"/>
                <a:ea typeface="Times"/>
                <a:cs typeface="Times"/>
                <a:sym typeface="Times"/>
              </a:defRPr>
            </a:lvl4pPr>
            <a:lvl5pPr indent="-228600" lvl="4" marL="2286000" marR="0" rtl="0" algn="l">
              <a:lnSpc>
                <a:spcPct val="100000"/>
              </a:lnSpc>
              <a:spcBef>
                <a:spcPts val="563"/>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5pPr>
            <a:lvl6pPr indent="-228600" lvl="5" marL="2743200" marR="0" rtl="0" algn="l">
              <a:lnSpc>
                <a:spcPct val="100000"/>
              </a:lnSpc>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6pPr>
            <a:lvl7pPr indent="-228600" lvl="6" marL="3200400" marR="0" rtl="0" algn="l">
              <a:lnSpc>
                <a:spcPct val="100000"/>
              </a:lnSpc>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7pPr>
            <a:lvl8pPr indent="-228600" lvl="7" marL="3657600" marR="0" rtl="0" algn="l">
              <a:lnSpc>
                <a:spcPct val="100000"/>
              </a:lnSpc>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8pPr>
            <a:lvl9pPr indent="-228600" lvl="8" marL="4114800" marR="0" rtl="0" algn="l">
              <a:lnSpc>
                <a:spcPct val="100000"/>
              </a:lnSpc>
              <a:spcBef>
                <a:spcPts val="275"/>
              </a:spcBef>
              <a:spcAft>
                <a:spcPts val="275"/>
              </a:spcAft>
              <a:buClr>
                <a:srgbClr val="000000"/>
              </a:buClr>
              <a:buSzPts val="405"/>
              <a:buFont typeface="Arial"/>
              <a:buNone/>
              <a:defRPr b="0" i="0" sz="900" u="none" cap="none" strike="noStrike">
                <a:solidFill>
                  <a:srgbClr val="000000"/>
                </a:solidFill>
                <a:latin typeface="Times"/>
                <a:ea typeface="Times"/>
                <a:cs typeface="Times"/>
                <a:sym typeface="Time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70000"/>
          </a:blip>
          <a:stretch>
            <a:fillRect/>
          </a:stretch>
        </a:blip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3"/>
          <p:cNvSpPr txBox="1"/>
          <p:nvPr>
            <p:ph type="title"/>
          </p:nvPr>
        </p:nvSpPr>
        <p:spPr>
          <a:xfrm>
            <a:off x="504825" y="303213"/>
            <a:ext cx="9183687" cy="1258887"/>
          </a:xfrm>
          <a:prstGeom prst="rect">
            <a:avLst/>
          </a:prstGeom>
          <a:noFill/>
          <a:ln>
            <a:noFill/>
          </a:ln>
        </p:spPr>
        <p:txBody>
          <a:bodyPr anchorCtr="0" anchor="t" bIns="50375" lIns="100775" spcFirstLastPara="1" rIns="100775" wrap="square" tIns="50375">
            <a:noAutofit/>
          </a:bodyPr>
          <a:lstStyle/>
          <a:p>
            <a:pPr indent="0" lvl="0" marL="0" rtl="0" algn="ctr">
              <a:lnSpc>
                <a:spcPct val="100000"/>
              </a:lnSpc>
              <a:spcBef>
                <a:spcPts val="0"/>
              </a:spcBef>
              <a:spcAft>
                <a:spcPts val="0"/>
              </a:spcAft>
              <a:buSzPts val="1400"/>
              <a:buNone/>
            </a:pPr>
            <a:r>
              <a:rPr lang="en-US"/>
              <a:t> </a:t>
            </a:r>
            <a:endParaRPr/>
          </a:p>
        </p:txBody>
      </p:sp>
      <p:sp>
        <p:nvSpPr>
          <p:cNvPr id="49" name="Google Shape;49;p13"/>
          <p:cNvSpPr/>
          <p:nvPr/>
        </p:nvSpPr>
        <p:spPr>
          <a:xfrm>
            <a:off x="5954712" y="5380037"/>
            <a:ext cx="3581400" cy="19389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rgbClr val="FF0000"/>
                </a:solidFill>
                <a:latin typeface="Helvetica Neue"/>
                <a:ea typeface="Helvetica Neue"/>
                <a:cs typeface="Helvetica Neue"/>
                <a:sym typeface="Helvetica Neue"/>
              </a:rPr>
              <a:t>Submitted 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mbria"/>
                <a:ea typeface="Cambria"/>
                <a:cs typeface="Cambria"/>
                <a:sym typeface="Cambria"/>
              </a:rPr>
              <a:t> Manju Vyas</a:t>
            </a:r>
            <a:endParaRPr b="1" i="0" sz="2400" u="none" cap="none" strike="noStrike">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mbria"/>
                <a:ea typeface="Cambria"/>
                <a:cs typeface="Cambria"/>
                <a:sym typeface="Cambria"/>
              </a:rPr>
              <a:t>Seminar Coordinator, CSE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mbria"/>
                <a:ea typeface="Cambria"/>
                <a:cs typeface="Cambria"/>
                <a:sym typeface="Cambria"/>
              </a:rPr>
              <a:t>Dr. Sanjay Gaur</a:t>
            </a:r>
            <a:endParaRPr b="1" i="0" sz="2400" u="none" cap="none" strike="noStrike">
              <a:solidFill>
                <a:srgbClr val="FF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mbria"/>
                <a:ea typeface="Cambria"/>
                <a:cs typeface="Cambria"/>
                <a:sym typeface="Cambria"/>
              </a:rPr>
              <a:t>HOD, CSE</a:t>
            </a:r>
            <a:endParaRPr b="1" i="0" sz="1800" u="none" cap="none" strike="noStrike">
              <a:solidFill>
                <a:srgbClr val="FF0000"/>
              </a:solidFill>
              <a:latin typeface="Cambria"/>
              <a:ea typeface="Cambria"/>
              <a:cs typeface="Cambria"/>
              <a:sym typeface="Cambria"/>
            </a:endParaRPr>
          </a:p>
        </p:txBody>
      </p:sp>
      <p:sp>
        <p:nvSpPr>
          <p:cNvPr id="50" name="Google Shape;50;p13"/>
          <p:cNvSpPr txBox="1"/>
          <p:nvPr/>
        </p:nvSpPr>
        <p:spPr>
          <a:xfrm>
            <a:off x="544512" y="5380037"/>
            <a:ext cx="4267201" cy="1455995"/>
          </a:xfrm>
          <a:prstGeom prst="rect">
            <a:avLst/>
          </a:prstGeom>
          <a:noFill/>
          <a:ln>
            <a:noFill/>
          </a:ln>
        </p:spPr>
        <p:txBody>
          <a:bodyPr anchorCtr="0" anchor="t" bIns="50375" lIns="100775" spcFirstLastPara="1" rIns="100775" wrap="square" tIns="5037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Cambria"/>
                <a:ea typeface="Cambria"/>
                <a:cs typeface="Cambria"/>
                <a:sym typeface="Cambria"/>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mbria"/>
                <a:ea typeface="Cambria"/>
                <a:cs typeface="Cambria"/>
                <a:sym typeface="Cambria"/>
              </a:rPr>
              <a:t>Sparsh Jain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mbria"/>
                <a:ea typeface="Cambria"/>
                <a:cs typeface="Cambria"/>
                <a:sym typeface="Cambria"/>
              </a:rPr>
              <a:t>17EJCCS167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mbria"/>
                <a:ea typeface="Cambria"/>
                <a:cs typeface="Cambria"/>
                <a:sym typeface="Cambria"/>
              </a:rPr>
              <a:t>CS/VII Sem/C (C-2)</a:t>
            </a:r>
            <a:endParaRPr b="0" i="0" sz="1400" u="none" cap="none" strike="noStrike">
              <a:solidFill>
                <a:srgbClr val="000000"/>
              </a:solidFill>
              <a:latin typeface="Arial"/>
              <a:ea typeface="Arial"/>
              <a:cs typeface="Arial"/>
              <a:sym typeface="Arial"/>
            </a:endParaRPr>
          </a:p>
        </p:txBody>
      </p:sp>
      <p:sp>
        <p:nvSpPr>
          <p:cNvPr id="51" name="Google Shape;51;p13"/>
          <p:cNvSpPr txBox="1"/>
          <p:nvPr/>
        </p:nvSpPr>
        <p:spPr>
          <a:xfrm>
            <a:off x="1077912" y="1341438"/>
            <a:ext cx="8153400" cy="166199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368"/>
              <a:buFont typeface="Arial"/>
              <a:buNone/>
            </a:pPr>
            <a:r>
              <a:rPr b="1" i="0" lang="en-US" sz="3600" u="none" cap="none" strike="noStrike">
                <a:solidFill>
                  <a:srgbClr val="FF0000"/>
                </a:solidFill>
                <a:latin typeface="Cambria"/>
                <a:ea typeface="Cambria"/>
                <a:cs typeface="Cambria"/>
                <a:sym typeface="Cambria"/>
              </a:rPr>
              <a:t> Seminar</a:t>
            </a:r>
            <a:endParaRPr b="1" i="0" sz="3600" u="none" cap="none" strike="noStrike">
              <a:solidFill>
                <a:srgbClr val="FF0000"/>
              </a:solidFill>
              <a:latin typeface="Cambria"/>
              <a:ea typeface="Cambria"/>
              <a:cs typeface="Cambria"/>
              <a:sym typeface="Cambria"/>
            </a:endParaRPr>
          </a:p>
          <a:p>
            <a:pPr indent="0" lvl="0" marL="0" marR="0" rtl="0" algn="ctr">
              <a:lnSpc>
                <a:spcPct val="100000"/>
              </a:lnSpc>
              <a:spcBef>
                <a:spcPts val="0"/>
              </a:spcBef>
              <a:spcAft>
                <a:spcPts val="0"/>
              </a:spcAft>
              <a:buClr>
                <a:srgbClr val="000000"/>
              </a:buClr>
              <a:buSzPts val="912"/>
              <a:buFont typeface="Arial"/>
              <a:buNone/>
            </a:pPr>
            <a:r>
              <a:rPr b="1" i="0" lang="en-US" sz="2400" u="none" cap="none" strike="noStrike">
                <a:solidFill>
                  <a:srgbClr val="FF0000"/>
                </a:solidFill>
                <a:latin typeface="Cambria"/>
                <a:ea typeface="Cambria"/>
                <a:cs typeface="Cambria"/>
                <a:sym typeface="Cambria"/>
              </a:rPr>
              <a:t>on</a:t>
            </a:r>
            <a:r>
              <a:rPr b="1" i="0" lang="en-US" sz="3600" u="none" cap="none" strike="noStrike">
                <a:solidFill>
                  <a:srgbClr val="FF0000"/>
                </a:solidFill>
                <a:latin typeface="Cambria"/>
                <a:ea typeface="Cambria"/>
                <a:cs typeface="Cambria"/>
                <a:sym typeface="Cambria"/>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68"/>
              <a:buFont typeface="Arial"/>
              <a:buNone/>
            </a:pPr>
            <a:r>
              <a:rPr b="1" i="0" lang="en-US" sz="3600" u="none" cap="none" strike="noStrike">
                <a:solidFill>
                  <a:srgbClr val="FF0000"/>
                </a:solidFill>
                <a:latin typeface="Cambria"/>
                <a:ea typeface="Cambria"/>
                <a:cs typeface="Cambria"/>
                <a:sym typeface="Cambria"/>
              </a:rPr>
              <a:t>“Steganography</a:t>
            </a:r>
            <a:r>
              <a:rPr b="1" i="0" lang="en-US" sz="3600" u="none" cap="none" strike="noStrike">
                <a:solidFill>
                  <a:srgbClr val="FF0000"/>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p:txBody>
      </p:sp>
      <p:sp>
        <p:nvSpPr>
          <p:cNvPr descr="Image result for jecrc logo" id="52" name="Google Shape;52;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descr="Image result for jecrc logo" id="53" name="Google Shape;53;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descr="Image result for jecrc logo" id="54" name="Google Shape;54;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descr="Image result for jecrc logo" id="55" name="Google Shape;55;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descr="Image result for jecrc logo" id="56" name="Google Shape;56;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descr="Image result for jecrc logo" id="57" name="Google Shape;57;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descr="C:\Users\Guest\Desktop\logo_jecrc.jpg" id="58" name="Google Shape;58;p13"/>
          <p:cNvPicPr preferRelativeResize="0"/>
          <p:nvPr/>
        </p:nvPicPr>
        <p:blipFill rotWithShape="1">
          <a:blip r:embed="rId3">
            <a:alphaModFix/>
          </a:blip>
          <a:srcRect b="0" l="0" r="0" t="0"/>
          <a:stretch/>
        </p:blipFill>
        <p:spPr>
          <a:xfrm>
            <a:off x="4049712" y="3284537"/>
            <a:ext cx="1905000" cy="1485899"/>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0000"/>
                </a:solidFill>
              </a:rPr>
              <a:t>Dissecting Steganography</a:t>
            </a:r>
            <a:endParaRPr/>
          </a:p>
        </p:txBody>
      </p:sp>
      <p:sp>
        <p:nvSpPr>
          <p:cNvPr id="117" name="Google Shape;117;p22"/>
          <p:cNvSpPr txBox="1"/>
          <p:nvPr>
            <p:ph idx="1" type="body"/>
          </p:nvPr>
        </p:nvSpPr>
        <p:spPr>
          <a:xfrm>
            <a:off x="504825" y="1763713"/>
            <a:ext cx="9072563" cy="4989512"/>
          </a:xfrm>
          <a:prstGeom prst="rect">
            <a:avLst/>
          </a:prstGeom>
          <a:noFill/>
          <a:ln>
            <a:noFill/>
          </a:ln>
        </p:spPr>
        <p:txBody>
          <a:bodyPr anchorCtr="0" anchor="t" bIns="45700" lIns="91425" spcFirstLastPara="1" rIns="91425" wrap="square" tIns="45700">
            <a:noAutofit/>
          </a:bodyPr>
          <a:lstStyle/>
          <a:p>
            <a:pPr indent="-320040" lvl="0" marL="457200" rtl="0" algn="just">
              <a:lnSpc>
                <a:spcPct val="100000"/>
              </a:lnSpc>
              <a:spcBef>
                <a:spcPts val="1200"/>
              </a:spcBef>
              <a:spcAft>
                <a:spcPts val="0"/>
              </a:spcAft>
              <a:buSzPts val="1440"/>
              <a:buChar char="&quot;"/>
            </a:pPr>
            <a:r>
              <a:rPr lang="en-US" sz="2400">
                <a:solidFill>
                  <a:srgbClr val="000000"/>
                </a:solidFill>
              </a:rPr>
              <a:t>Suppose we have a 24-bit image 1024 x 768 (this is a common resolution for satellite images, electronic astral photographs and other high resolution graphics). This may produce a file over 2 megabytes in size (1024x768x24/8 = 2,359,296 bits). All color variations are derived from three primary colors, Red, Green and Blue. Each primary color is represented by 1 byte (8 bits). 24-bit images use 3 bytes per pixel. If information is stored in the least</a:t>
            </a:r>
            <a:r>
              <a:rPr b="1" lang="en-US" sz="2400">
                <a:solidFill>
                  <a:srgbClr val="000000"/>
                </a:solidFill>
              </a:rPr>
              <a:t> </a:t>
            </a:r>
            <a:r>
              <a:rPr lang="en-US" sz="2400">
                <a:solidFill>
                  <a:srgbClr val="000000"/>
                </a:solidFill>
              </a:rPr>
              <a:t>significant bit (LSB) of each byte, 3 bits can be a stored in each pixel. The "container" image will look identical to the human eye, even if viewing the picture side by side with the original.</a:t>
            </a:r>
            <a:endParaRPr sz="2400"/>
          </a:p>
          <a:p>
            <a:pPr indent="-228600" lvl="0" marL="457200" rtl="0" algn="l">
              <a:lnSpc>
                <a:spcPct val="100000"/>
              </a:lnSpc>
              <a:spcBef>
                <a:spcPts val="1200"/>
              </a:spcBef>
              <a:spcAft>
                <a:spcPts val="0"/>
              </a:spcAft>
              <a:buSzPts val="1440"/>
              <a:buNone/>
            </a:pPr>
            <a:r>
              <a:t/>
            </a:r>
            <a:endParaRPr sz="2400"/>
          </a:p>
          <a:p>
            <a:pPr indent="0" lvl="0" marL="137160" rtl="0" algn="l">
              <a:lnSpc>
                <a:spcPct val="100000"/>
              </a:lnSpc>
              <a:spcBef>
                <a:spcPts val="0"/>
              </a:spcBef>
              <a:spcAft>
                <a:spcPts val="0"/>
              </a:spcAft>
              <a:buSzPts val="144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504825" y="193041"/>
            <a:ext cx="9072563" cy="13690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3200">
                <a:solidFill>
                  <a:srgbClr val="FF0000"/>
                </a:solidFill>
              </a:rPr>
              <a:t>Steps For Hiding An Image</a:t>
            </a:r>
            <a:br>
              <a:rPr lang="en-US" sz="3200">
                <a:solidFill>
                  <a:srgbClr val="FF0000"/>
                </a:solidFill>
              </a:rPr>
            </a:br>
            <a:r>
              <a:rPr lang="en-US" sz="3200">
                <a:solidFill>
                  <a:srgbClr val="FF0000"/>
                </a:solidFill>
              </a:rPr>
              <a:t>Using Steganography</a:t>
            </a:r>
            <a:endParaRPr/>
          </a:p>
        </p:txBody>
      </p:sp>
      <p:sp>
        <p:nvSpPr>
          <p:cNvPr id="123" name="Google Shape;123;p23"/>
          <p:cNvSpPr txBox="1"/>
          <p:nvPr>
            <p:ph idx="1" type="body"/>
          </p:nvPr>
        </p:nvSpPr>
        <p:spPr>
          <a:xfrm>
            <a:off x="504825" y="1763713"/>
            <a:ext cx="9072563" cy="4989512"/>
          </a:xfrm>
          <a:prstGeom prst="rect">
            <a:avLst/>
          </a:prstGeom>
          <a:noFill/>
          <a:ln>
            <a:noFill/>
          </a:ln>
        </p:spPr>
        <p:txBody>
          <a:bodyPr anchorCtr="0" anchor="t" bIns="45700" lIns="91425" spcFirstLastPara="1" rIns="91425" wrap="square" tIns="45700">
            <a:noAutofit/>
          </a:bodyPr>
          <a:lstStyle/>
          <a:p>
            <a:pPr indent="-457200" lvl="0" marL="457200" rtl="0" algn="just">
              <a:lnSpc>
                <a:spcPct val="100000"/>
              </a:lnSpc>
              <a:spcBef>
                <a:spcPts val="1400"/>
              </a:spcBef>
              <a:spcAft>
                <a:spcPts val="0"/>
              </a:spcAft>
              <a:buClr>
                <a:schemeClr val="accent2"/>
              </a:buClr>
              <a:buSzPts val="1440"/>
              <a:buFont typeface="Noto Sans Symbols"/>
              <a:buChar char="❑"/>
            </a:pPr>
            <a:r>
              <a:rPr lang="en-US" sz="2800">
                <a:solidFill>
                  <a:srgbClr val="000000"/>
                </a:solidFill>
              </a:rPr>
              <a:t>Start s-tool and window explorer using the later as drag and drop interface the software.</a:t>
            </a:r>
            <a:endParaRPr sz="2800"/>
          </a:p>
          <a:p>
            <a:pPr indent="-320040" lvl="0" marL="457200" rtl="0" algn="just">
              <a:lnSpc>
                <a:spcPct val="100000"/>
              </a:lnSpc>
              <a:spcBef>
                <a:spcPts val="1400"/>
              </a:spcBef>
              <a:spcAft>
                <a:spcPts val="0"/>
              </a:spcAft>
              <a:buClr>
                <a:schemeClr val="accent2"/>
              </a:buClr>
              <a:buSzPts val="1440"/>
              <a:buFont typeface="Noto Sans Symbols"/>
              <a:buChar char="❑"/>
            </a:pPr>
            <a:r>
              <a:rPr lang="en-US" sz="2800">
                <a:solidFill>
                  <a:srgbClr val="000000"/>
                </a:solidFill>
              </a:rPr>
              <a:t> Drag and drop the image to be used as the carrier file from the explorer onto the actions window in s-tool. </a:t>
            </a:r>
            <a:endParaRPr/>
          </a:p>
          <a:p>
            <a:pPr indent="-320040" lvl="0" marL="457200" rtl="0" algn="just">
              <a:lnSpc>
                <a:spcPct val="100000"/>
              </a:lnSpc>
              <a:spcBef>
                <a:spcPts val="1400"/>
              </a:spcBef>
              <a:spcAft>
                <a:spcPts val="0"/>
              </a:spcAft>
              <a:buClr>
                <a:schemeClr val="accent2"/>
              </a:buClr>
              <a:buSzPts val="1440"/>
              <a:buFont typeface="Noto Sans Symbols"/>
              <a:buChar char="❑"/>
            </a:pPr>
            <a:r>
              <a:rPr lang="en-US" sz="2800"/>
              <a:t> </a:t>
            </a:r>
            <a:r>
              <a:rPr lang="en-US" sz="2800">
                <a:solidFill>
                  <a:srgbClr val="000000"/>
                </a:solidFill>
              </a:rPr>
              <a:t>Drag and drop the data file on the carrier file.</a:t>
            </a:r>
            <a:r>
              <a:rPr lang="en-US" sz="2800"/>
              <a:t> </a:t>
            </a:r>
            <a:endParaRPr sz="2800"/>
          </a:p>
          <a:p>
            <a:pPr indent="-320040" lvl="0" marL="457200" rtl="0" algn="l">
              <a:lnSpc>
                <a:spcPct val="100000"/>
              </a:lnSpc>
              <a:spcBef>
                <a:spcPts val="0"/>
              </a:spcBef>
              <a:spcAft>
                <a:spcPts val="0"/>
              </a:spcAft>
              <a:buSzPts val="1440"/>
              <a:buFont typeface="Noto Sans Symbols"/>
              <a:buChar char="❑"/>
            </a:pPr>
            <a:r>
              <a:rPr lang="en-US" sz="2800">
                <a:solidFill>
                  <a:srgbClr val="000000"/>
                </a:solidFill>
              </a:rPr>
              <a:t>Give pass phrase and encryption algorithm when prompted. Pass these to receiver too.</a:t>
            </a:r>
            <a:endParaRPr sz="2800"/>
          </a:p>
          <a:p>
            <a:pPr indent="-320040" lvl="0" marL="457200" rtl="0" algn="l">
              <a:lnSpc>
                <a:spcPct val="100000"/>
              </a:lnSpc>
              <a:spcBef>
                <a:spcPts val="0"/>
              </a:spcBef>
              <a:spcAft>
                <a:spcPts val="0"/>
              </a:spcAft>
              <a:buSzPts val="1440"/>
              <a:buFont typeface="Noto Sans Symbols"/>
              <a:buChar char="❑"/>
            </a:pPr>
            <a:r>
              <a:rPr lang="en-US" sz="2800">
                <a:solidFill>
                  <a:srgbClr val="000000"/>
                </a:solidFill>
              </a:rPr>
              <a:t>The hidden file is ready. Receiver has to click on the “reveal” button to extract the data.</a:t>
            </a:r>
            <a:endParaRPr sz="2800"/>
          </a:p>
          <a:p>
            <a:pPr indent="-228600" lvl="0" marL="457200" rtl="0" algn="l">
              <a:lnSpc>
                <a:spcPct val="100000"/>
              </a:lnSpc>
              <a:spcBef>
                <a:spcPts val="0"/>
              </a:spcBef>
              <a:spcAft>
                <a:spcPts val="0"/>
              </a:spcAft>
              <a:buSzPts val="1440"/>
              <a:buFont typeface="Noto Sans Symbols"/>
              <a:buNone/>
            </a:pPr>
            <a:r>
              <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0000"/>
                </a:solidFill>
              </a:rPr>
              <a:t>Advantages</a:t>
            </a:r>
            <a:endParaRPr/>
          </a:p>
        </p:txBody>
      </p:sp>
      <p:sp>
        <p:nvSpPr>
          <p:cNvPr id="129" name="Google Shape;129;p24"/>
          <p:cNvSpPr txBox="1"/>
          <p:nvPr>
            <p:ph idx="1" type="body"/>
          </p:nvPr>
        </p:nvSpPr>
        <p:spPr>
          <a:xfrm>
            <a:off x="504825" y="1763713"/>
            <a:ext cx="9072563" cy="4989512"/>
          </a:xfrm>
          <a:prstGeom prst="rect">
            <a:avLst/>
          </a:prstGeom>
          <a:noFill/>
          <a:ln>
            <a:noFill/>
          </a:ln>
        </p:spPr>
        <p:txBody>
          <a:bodyPr anchorCtr="0" anchor="t" bIns="45700" lIns="91425" spcFirstLastPara="1" rIns="91425" wrap="square" tIns="45700">
            <a:noAutofit/>
          </a:bodyPr>
          <a:lstStyle/>
          <a:p>
            <a:pPr indent="-320040" lvl="0" marL="457200" rtl="0" algn="just">
              <a:lnSpc>
                <a:spcPct val="100000"/>
              </a:lnSpc>
              <a:spcBef>
                <a:spcPts val="1600"/>
              </a:spcBef>
              <a:spcAft>
                <a:spcPts val="0"/>
              </a:spcAft>
              <a:buSzPts val="1440"/>
              <a:buFont typeface="Noto Sans Symbols"/>
              <a:buChar char="❑"/>
            </a:pPr>
            <a:r>
              <a:rPr b="1" lang="en-US" sz="3200">
                <a:solidFill>
                  <a:srgbClr val="000000"/>
                </a:solidFill>
              </a:rPr>
              <a:t>It can be used for safeguarding data, such as in the field of media where copywriting ensures authenticity.</a:t>
            </a:r>
            <a:endParaRPr/>
          </a:p>
          <a:p>
            <a:pPr indent="-320040" lvl="0" marL="457200" rtl="0" algn="just">
              <a:lnSpc>
                <a:spcPct val="100000"/>
              </a:lnSpc>
              <a:spcBef>
                <a:spcPts val="1600"/>
              </a:spcBef>
              <a:spcAft>
                <a:spcPts val="0"/>
              </a:spcAft>
              <a:buSzPts val="1440"/>
              <a:buFont typeface="Noto Sans Symbols"/>
              <a:buChar char="❑"/>
            </a:pPr>
            <a:r>
              <a:rPr b="1" lang="en-US" sz="3200">
                <a:solidFill>
                  <a:srgbClr val="000000"/>
                </a:solidFill>
              </a:rPr>
              <a:t>It can be used by intelligence agencies for sending their secret data.</a:t>
            </a:r>
            <a:endParaRPr b="1" sz="3200"/>
          </a:p>
          <a:p>
            <a:pPr indent="0" lvl="0" marL="137160" rtl="0" algn="l">
              <a:lnSpc>
                <a:spcPct val="100000"/>
              </a:lnSpc>
              <a:spcBef>
                <a:spcPts val="0"/>
              </a:spcBef>
              <a:spcAft>
                <a:spcPts val="0"/>
              </a:spcAft>
              <a:buSzPts val="14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0000"/>
                </a:solidFill>
              </a:rPr>
              <a:t>Disadvantages</a:t>
            </a:r>
            <a:endParaRPr/>
          </a:p>
        </p:txBody>
      </p:sp>
      <p:sp>
        <p:nvSpPr>
          <p:cNvPr id="135" name="Google Shape;135;p25"/>
          <p:cNvSpPr txBox="1"/>
          <p:nvPr>
            <p:ph idx="1" type="body"/>
          </p:nvPr>
        </p:nvSpPr>
        <p:spPr>
          <a:xfrm>
            <a:off x="504825" y="1763713"/>
            <a:ext cx="9072563" cy="4989512"/>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0"/>
              </a:spcBef>
              <a:spcAft>
                <a:spcPts val="0"/>
              </a:spcAft>
              <a:buSzPts val="1440"/>
              <a:buFont typeface="Noto Sans Symbols"/>
              <a:buChar char="❑"/>
            </a:pPr>
            <a:r>
              <a:rPr b="1" lang="en-US" sz="3200">
                <a:solidFill>
                  <a:srgbClr val="000000"/>
                </a:solidFill>
              </a:rPr>
              <a:t>Many a terrorist and anti humanist activities have been carried out cloaked under this technique.</a:t>
            </a:r>
            <a:endParaRPr sz="3200"/>
          </a:p>
          <a:p>
            <a:pPr indent="-228600" lvl="0" marL="457200" rtl="0" algn="l">
              <a:lnSpc>
                <a:spcPct val="100000"/>
              </a:lnSpc>
              <a:spcBef>
                <a:spcPts val="0"/>
              </a:spcBef>
              <a:spcAft>
                <a:spcPts val="0"/>
              </a:spcAft>
              <a:buSzPts val="1440"/>
              <a:buFont typeface="Noto Sans Symbols"/>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SzPts val="1400"/>
              <a:buNone/>
            </a:pPr>
            <a:r>
              <a:rPr b="1" lang="en-US">
                <a:solidFill>
                  <a:srgbClr val="FF0000"/>
                </a:solidFill>
              </a:rPr>
              <a:t>Thanks</a:t>
            </a:r>
            <a:endParaRPr/>
          </a:p>
        </p:txBody>
      </p:sp>
      <p:sp>
        <p:nvSpPr>
          <p:cNvPr id="141" name="Google Shape;141;p26"/>
          <p:cNvSpPr txBox="1"/>
          <p:nvPr>
            <p:ph idx="1" type="body"/>
          </p:nvPr>
        </p:nvSpPr>
        <p:spPr>
          <a:xfrm>
            <a:off x="504825" y="1763713"/>
            <a:ext cx="9072563" cy="4989512"/>
          </a:xfrm>
          <a:prstGeom prst="rect">
            <a:avLst/>
          </a:prstGeom>
          <a:noFill/>
          <a:ln>
            <a:noFill/>
          </a:ln>
        </p:spPr>
        <p:txBody>
          <a:bodyPr anchorCtr="0" anchor="t" bIns="45700" lIns="91425" spcFirstLastPara="1" rIns="91425" wrap="square" tIns="45700">
            <a:noAutofit/>
          </a:bodyPr>
          <a:lstStyle/>
          <a:p>
            <a:pPr indent="0" lvl="0" marL="137160" rtl="0" algn="l">
              <a:lnSpc>
                <a:spcPct val="100000"/>
              </a:lnSpc>
              <a:spcBef>
                <a:spcPts val="0"/>
              </a:spcBef>
              <a:spcAft>
                <a:spcPts val="0"/>
              </a:spcAft>
              <a:buSzPts val="1440"/>
              <a:buNone/>
            </a:pPr>
            <a:r>
              <a:rPr lang="en-US"/>
              <a:t> </a:t>
            </a:r>
            <a:endParaRPr/>
          </a:p>
        </p:txBody>
      </p:sp>
      <p:pic>
        <p:nvPicPr>
          <p:cNvPr descr="C:\Program Files\Common Files\Microsoft Shared\Clipart\cagcat50\bd00028_.wmf" id="142" name="Google Shape;142;p26"/>
          <p:cNvPicPr preferRelativeResize="0"/>
          <p:nvPr/>
        </p:nvPicPr>
        <p:blipFill rotWithShape="1">
          <a:blip r:embed="rId3">
            <a:alphaModFix/>
          </a:blip>
          <a:srcRect b="0" l="0" r="0" t="0"/>
          <a:stretch/>
        </p:blipFill>
        <p:spPr>
          <a:xfrm>
            <a:off x="3413760" y="2443480"/>
            <a:ext cx="3556000" cy="34845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sp>
        <p:nvSpPr>
          <p:cNvPr id="63" name="Google Shape;63;p14"/>
          <p:cNvSpPr txBox="1"/>
          <p:nvPr/>
        </p:nvSpPr>
        <p:spPr>
          <a:xfrm>
            <a:off x="87313" y="420688"/>
            <a:ext cx="9231312" cy="839787"/>
          </a:xfrm>
          <a:prstGeom prst="rect">
            <a:avLst/>
          </a:prstGeom>
          <a:noFill/>
          <a:ln>
            <a:noFill/>
          </a:ln>
        </p:spPr>
        <p:txBody>
          <a:bodyPr anchorCtr="0" anchor="t" bIns="50375" lIns="100775" spcFirstLastPara="1" rIns="100775" wrap="square" tIns="50375">
            <a:noAutofit/>
          </a:bodyPr>
          <a:lstStyle/>
          <a:p>
            <a:pPr indent="0" lvl="0" marL="0" marR="0" rtl="0" algn="ctr">
              <a:lnSpc>
                <a:spcPct val="100000"/>
              </a:lnSpc>
              <a:spcBef>
                <a:spcPts val="0"/>
              </a:spcBef>
              <a:spcAft>
                <a:spcPts val="0"/>
              </a:spcAft>
              <a:buClr>
                <a:srgbClr val="000000"/>
              </a:buClr>
              <a:buSzPts val="1980"/>
              <a:buFont typeface="Arial"/>
              <a:buNone/>
            </a:pPr>
            <a:r>
              <a:rPr b="1" i="0" lang="en-US" sz="4400" u="none" cap="none" strike="noStrike">
                <a:solidFill>
                  <a:srgbClr val="FF0000"/>
                </a:solidFill>
                <a:latin typeface="Times"/>
                <a:ea typeface="Times"/>
                <a:cs typeface="Times"/>
                <a:sym typeface="Times"/>
              </a:rPr>
              <a:t>Contents</a:t>
            </a:r>
            <a:endParaRPr b="0" i="0" sz="1400" u="none" cap="none" strike="noStrike">
              <a:solidFill>
                <a:srgbClr val="000000"/>
              </a:solidFill>
              <a:latin typeface="Arial"/>
              <a:ea typeface="Arial"/>
              <a:cs typeface="Arial"/>
              <a:sym typeface="Arial"/>
            </a:endParaRPr>
          </a:p>
        </p:txBody>
      </p:sp>
      <p:sp>
        <p:nvSpPr>
          <p:cNvPr descr="Image result for jecrc logo" id="64" name="Google Shape;64;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5" name="Google Shape;65;p14"/>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SzPts val="1400"/>
              <a:buNone/>
            </a:pPr>
            <a:r>
              <a:rPr lang="en-US"/>
              <a:t> </a:t>
            </a:r>
            <a:endParaRPr/>
          </a:p>
        </p:txBody>
      </p:sp>
      <p:sp>
        <p:nvSpPr>
          <p:cNvPr id="66" name="Google Shape;66;p14"/>
          <p:cNvSpPr txBox="1"/>
          <p:nvPr>
            <p:ph idx="1" type="body"/>
          </p:nvPr>
        </p:nvSpPr>
        <p:spPr>
          <a:xfrm>
            <a:off x="504825" y="1773873"/>
            <a:ext cx="9072563" cy="4989512"/>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0"/>
              </a:spcBef>
              <a:spcAft>
                <a:spcPts val="0"/>
              </a:spcAft>
              <a:buSzPts val="1440"/>
              <a:buFont typeface="Noto Sans Symbols"/>
              <a:buChar char="❑"/>
            </a:pPr>
            <a:r>
              <a:rPr lang="en-US"/>
              <a:t>What is Steganography?</a:t>
            </a:r>
            <a:endParaRPr/>
          </a:p>
          <a:p>
            <a:pPr indent="-320040" lvl="0" marL="457200" rtl="0" algn="l">
              <a:lnSpc>
                <a:spcPct val="100000"/>
              </a:lnSpc>
              <a:spcBef>
                <a:spcPts val="0"/>
              </a:spcBef>
              <a:spcAft>
                <a:spcPts val="0"/>
              </a:spcAft>
              <a:buSzPts val="1440"/>
              <a:buFont typeface="Noto Sans Symbols"/>
              <a:buChar char="❑"/>
            </a:pPr>
            <a:r>
              <a:rPr lang="en-US"/>
              <a:t>Steganography v/s Cryptology</a:t>
            </a:r>
            <a:endParaRPr/>
          </a:p>
          <a:p>
            <a:pPr indent="-320040" lvl="0" marL="457200" rtl="0" algn="l">
              <a:lnSpc>
                <a:spcPct val="100000"/>
              </a:lnSpc>
              <a:spcBef>
                <a:spcPts val="0"/>
              </a:spcBef>
              <a:spcAft>
                <a:spcPts val="0"/>
              </a:spcAft>
              <a:buSzPts val="1440"/>
              <a:buFont typeface="Noto Sans Symbols"/>
              <a:buChar char="❑"/>
            </a:pPr>
            <a:r>
              <a:rPr lang="en-US"/>
              <a:t>Evolution</a:t>
            </a:r>
            <a:endParaRPr/>
          </a:p>
          <a:p>
            <a:pPr indent="-320040" lvl="0" marL="457200" rtl="0" algn="l">
              <a:lnSpc>
                <a:spcPct val="100000"/>
              </a:lnSpc>
              <a:spcBef>
                <a:spcPts val="0"/>
              </a:spcBef>
              <a:spcAft>
                <a:spcPts val="0"/>
              </a:spcAft>
              <a:buSzPts val="1440"/>
              <a:buFont typeface="Noto Sans Symbols"/>
              <a:buChar char="❑"/>
            </a:pPr>
            <a:r>
              <a:rPr lang="en-US"/>
              <a:t>Types</a:t>
            </a:r>
            <a:endParaRPr/>
          </a:p>
          <a:p>
            <a:pPr indent="-320040" lvl="0" marL="457200" rtl="0" algn="l">
              <a:lnSpc>
                <a:spcPct val="100000"/>
              </a:lnSpc>
              <a:spcBef>
                <a:spcPts val="0"/>
              </a:spcBef>
              <a:spcAft>
                <a:spcPts val="0"/>
              </a:spcAft>
              <a:buSzPts val="1440"/>
              <a:buFont typeface="Noto Sans Symbols"/>
              <a:buChar char="❑"/>
            </a:pPr>
            <a:r>
              <a:rPr lang="en-US"/>
              <a:t>Dissecting Steganography</a:t>
            </a:r>
            <a:endParaRPr/>
          </a:p>
          <a:p>
            <a:pPr indent="-320040" lvl="0" marL="457200" rtl="0" algn="l">
              <a:lnSpc>
                <a:spcPct val="100000"/>
              </a:lnSpc>
              <a:spcBef>
                <a:spcPts val="0"/>
              </a:spcBef>
              <a:spcAft>
                <a:spcPts val="0"/>
              </a:spcAft>
              <a:buSzPts val="1440"/>
              <a:buFont typeface="Noto Sans Symbols"/>
              <a:buChar char="❑"/>
            </a:pPr>
            <a:r>
              <a:rPr lang="en-US"/>
              <a:t>Steps for Hiding an Image Steganography</a:t>
            </a:r>
            <a:endParaRPr/>
          </a:p>
          <a:p>
            <a:pPr indent="-320040" lvl="0" marL="457200" rtl="0" algn="l">
              <a:lnSpc>
                <a:spcPct val="100000"/>
              </a:lnSpc>
              <a:spcBef>
                <a:spcPts val="0"/>
              </a:spcBef>
              <a:spcAft>
                <a:spcPts val="0"/>
              </a:spcAft>
              <a:buSzPts val="1440"/>
              <a:buFont typeface="Noto Sans Symbols"/>
              <a:buChar char="❑"/>
            </a:pPr>
            <a:r>
              <a:rPr lang="en-US"/>
              <a:t>Advantages</a:t>
            </a:r>
            <a:endParaRPr/>
          </a:p>
          <a:p>
            <a:pPr indent="-320040" lvl="0" marL="457200" rtl="0" algn="l">
              <a:lnSpc>
                <a:spcPct val="100000"/>
              </a:lnSpc>
              <a:spcBef>
                <a:spcPts val="0"/>
              </a:spcBef>
              <a:spcAft>
                <a:spcPts val="0"/>
              </a:spcAft>
              <a:buSzPts val="1440"/>
              <a:buFont typeface="Noto Sans Symbols"/>
              <a:buChar char="❑"/>
            </a:pPr>
            <a:r>
              <a:rPr lang="en-US"/>
              <a:t>Disadvantages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0000"/>
                </a:solidFill>
              </a:rPr>
              <a:t>What is Steganography?</a:t>
            </a:r>
            <a:endParaRPr/>
          </a:p>
        </p:txBody>
      </p:sp>
      <p:sp>
        <p:nvSpPr>
          <p:cNvPr id="72" name="Google Shape;72;p15"/>
          <p:cNvSpPr txBox="1"/>
          <p:nvPr>
            <p:ph idx="1" type="body"/>
          </p:nvPr>
        </p:nvSpPr>
        <p:spPr>
          <a:xfrm>
            <a:off x="504825" y="1763713"/>
            <a:ext cx="9072563" cy="4989512"/>
          </a:xfrm>
          <a:prstGeom prst="rect">
            <a:avLst/>
          </a:prstGeom>
          <a:noFill/>
          <a:ln>
            <a:noFill/>
          </a:ln>
        </p:spPr>
        <p:txBody>
          <a:bodyPr anchorCtr="0" anchor="t" bIns="45700" lIns="91425" spcFirstLastPara="1" rIns="91425" wrap="square" tIns="45700">
            <a:noAutofit/>
          </a:bodyPr>
          <a:lstStyle/>
          <a:p>
            <a:pPr indent="-320040" lvl="0" marL="457200" rtl="0" algn="just">
              <a:lnSpc>
                <a:spcPct val="100000"/>
              </a:lnSpc>
              <a:spcBef>
                <a:spcPts val="0"/>
              </a:spcBef>
              <a:spcAft>
                <a:spcPts val="0"/>
              </a:spcAft>
              <a:buSzPts val="1440"/>
              <a:buFont typeface="Noto Sans Symbols"/>
              <a:buChar char="❑"/>
            </a:pPr>
            <a:r>
              <a:rPr lang="en-US" sz="2000">
                <a:solidFill>
                  <a:srgbClr val="000000"/>
                </a:solidFill>
              </a:rPr>
              <a:t>The word steganography literally means covered writing as derived from Greek. Steganography is the art of concealing the existence of information within seemingly innocuous carriers. In broad sense, term Steganography is used for hiding message within an image.</a:t>
            </a:r>
            <a:endParaRPr/>
          </a:p>
          <a:p>
            <a:pPr indent="0" lvl="0" marL="137160" rtl="0" algn="just">
              <a:lnSpc>
                <a:spcPct val="100000"/>
              </a:lnSpc>
              <a:spcBef>
                <a:spcPts val="0"/>
              </a:spcBef>
              <a:spcAft>
                <a:spcPts val="0"/>
              </a:spcAft>
              <a:buSzPts val="1440"/>
              <a:buNone/>
            </a:pPr>
            <a:r>
              <a:t/>
            </a:r>
            <a:endParaRPr sz="2000">
              <a:solidFill>
                <a:srgbClr val="000000"/>
              </a:solidFill>
            </a:endParaRPr>
          </a:p>
          <a:p>
            <a:pPr indent="-320040" lvl="0" marL="457200" rtl="0" algn="just">
              <a:lnSpc>
                <a:spcPct val="100000"/>
              </a:lnSpc>
              <a:spcBef>
                <a:spcPts val="0"/>
              </a:spcBef>
              <a:spcAft>
                <a:spcPts val="0"/>
              </a:spcAft>
              <a:buSzPts val="1440"/>
              <a:buFont typeface="Noto Sans Symbols"/>
              <a:buChar char="❑"/>
            </a:pPr>
            <a:r>
              <a:rPr lang="en-US" sz="2000"/>
              <a:t>Steganography is the art and science of communicating in a way which hides the existence of the communication. In contrast to cryptography, where the "enemy" is allowed to detect, intercept and modify messages without being able to violate certain security premises guaranteed by a cryptosystem, the goal of steganography is to hide messages inside other "harmless" messages in a way that does not allow any "enemy" to even detect that there is a second secret message present. Steganography is in the (especially military) literature also referred to as transmission security or short TRANSEC. </a:t>
            </a:r>
            <a:endParaRPr sz="2000">
              <a:solidFill>
                <a:srgbClr val="000000"/>
              </a:solidFill>
            </a:endParaRPr>
          </a:p>
          <a:p>
            <a:pPr indent="0" lvl="0" marL="137160" rtl="0" algn="l">
              <a:lnSpc>
                <a:spcPct val="100000"/>
              </a:lnSpc>
              <a:spcBef>
                <a:spcPts val="0"/>
              </a:spcBef>
              <a:spcAft>
                <a:spcPts val="0"/>
              </a:spcAft>
              <a:buSzPts val="144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3600">
                <a:solidFill>
                  <a:srgbClr val="FF0000"/>
                </a:solidFill>
              </a:rPr>
              <a:t>Steganography v/s Cryptography</a:t>
            </a:r>
            <a:endParaRPr/>
          </a:p>
        </p:txBody>
      </p:sp>
      <p:sp>
        <p:nvSpPr>
          <p:cNvPr id="78" name="Google Shape;78;p16"/>
          <p:cNvSpPr txBox="1"/>
          <p:nvPr>
            <p:ph idx="1" type="body"/>
          </p:nvPr>
        </p:nvSpPr>
        <p:spPr>
          <a:xfrm>
            <a:off x="504825" y="1763713"/>
            <a:ext cx="9072563" cy="4989512"/>
          </a:xfrm>
          <a:prstGeom prst="rect">
            <a:avLst/>
          </a:prstGeom>
          <a:noFill/>
          <a:ln>
            <a:noFill/>
          </a:ln>
        </p:spPr>
        <p:txBody>
          <a:bodyPr anchorCtr="0" anchor="t" bIns="45700" lIns="91425" spcFirstLastPara="1" rIns="91425" wrap="square" tIns="45700">
            <a:noAutofit/>
          </a:bodyPr>
          <a:lstStyle/>
          <a:p>
            <a:pPr indent="-320040" lvl="0" marL="457200" rtl="0" algn="just">
              <a:lnSpc>
                <a:spcPct val="100000"/>
              </a:lnSpc>
              <a:spcBef>
                <a:spcPts val="0"/>
              </a:spcBef>
              <a:spcAft>
                <a:spcPts val="0"/>
              </a:spcAft>
              <a:buSzPts val="1440"/>
              <a:buFont typeface="Noto Sans Symbols"/>
              <a:buChar char="❑"/>
            </a:pPr>
            <a:r>
              <a:rPr lang="en-US" sz="2000">
                <a:solidFill>
                  <a:srgbClr val="000000"/>
                </a:solidFill>
              </a:rPr>
              <a:t>Steganography can be viewed as akin to cryptography. Both have been used throughout recorded history as means to protect information. At times these two technologies seem to converge while the objectives of the two differ.</a:t>
            </a:r>
            <a:endParaRPr/>
          </a:p>
          <a:p>
            <a:pPr indent="0" lvl="0" marL="137160" rtl="0" algn="just">
              <a:lnSpc>
                <a:spcPct val="100000"/>
              </a:lnSpc>
              <a:spcBef>
                <a:spcPts val="0"/>
              </a:spcBef>
              <a:spcAft>
                <a:spcPts val="0"/>
              </a:spcAft>
              <a:buSzPts val="1440"/>
              <a:buNone/>
            </a:pPr>
            <a:r>
              <a:rPr lang="en-US" sz="2000">
                <a:solidFill>
                  <a:srgbClr val="000000"/>
                </a:solidFill>
              </a:rPr>
              <a:t> </a:t>
            </a:r>
            <a:endParaRPr/>
          </a:p>
          <a:p>
            <a:pPr indent="-320040" lvl="0" marL="457200" rtl="0" algn="just">
              <a:lnSpc>
                <a:spcPct val="100000"/>
              </a:lnSpc>
              <a:spcBef>
                <a:spcPts val="0"/>
              </a:spcBef>
              <a:spcAft>
                <a:spcPts val="0"/>
              </a:spcAft>
              <a:buSzPts val="1440"/>
              <a:buFont typeface="Noto Sans Symbols"/>
              <a:buChar char="❑"/>
            </a:pPr>
            <a:r>
              <a:rPr lang="en-US" sz="2000">
                <a:solidFill>
                  <a:srgbClr val="000000"/>
                </a:solidFill>
              </a:rPr>
              <a:t>Cryptographic techniques "scramble" messages so if intercepted, the messages cannot be understood. Steganography, an essence, "camouflages" a message to hide its existence and make it seem "invisible" thus concealing the fact that a message is being sent altogether. An encrypted message may draw suspicion while an invisible message will not.</a:t>
            </a:r>
            <a:endParaRPr/>
          </a:p>
          <a:p>
            <a:pPr indent="0" lvl="0" marL="137160" rtl="0" algn="just">
              <a:lnSpc>
                <a:spcPct val="100000"/>
              </a:lnSpc>
              <a:spcBef>
                <a:spcPts val="0"/>
              </a:spcBef>
              <a:spcAft>
                <a:spcPts val="0"/>
              </a:spcAft>
              <a:buSzPts val="1440"/>
              <a:buNone/>
            </a:pPr>
            <a:r>
              <a:t/>
            </a:r>
            <a:endParaRPr sz="2000">
              <a:solidFill>
                <a:srgbClr val="000000"/>
              </a:solidFill>
            </a:endParaRPr>
          </a:p>
          <a:p>
            <a:pPr indent="-320040" lvl="0" marL="457200" rtl="0" algn="just">
              <a:lnSpc>
                <a:spcPct val="100000"/>
              </a:lnSpc>
              <a:spcBef>
                <a:spcPts val="0"/>
              </a:spcBef>
              <a:spcAft>
                <a:spcPts val="0"/>
              </a:spcAft>
              <a:buSzPts val="1440"/>
              <a:buFont typeface="Noto Sans Symbols"/>
              <a:buChar char="❑"/>
            </a:pPr>
            <a:r>
              <a:rPr lang="en-US" sz="2000"/>
              <a:t>Steganography cannot be detected. Therefore, it is used when encryption is not permitted. Or, more commonly, steganography is used to supplement encryption. An encrypted file may still hide information using steganography, so even if the encrypted file is deciphered, the hidden message is not seen. </a:t>
            </a:r>
            <a:endParaRPr/>
          </a:p>
          <a:p>
            <a:pPr indent="-228600" lvl="0" marL="457200" rtl="0" algn="just">
              <a:lnSpc>
                <a:spcPct val="100000"/>
              </a:lnSpc>
              <a:spcBef>
                <a:spcPts val="0"/>
              </a:spcBef>
              <a:spcAft>
                <a:spcPts val="0"/>
              </a:spcAft>
              <a:buSzPts val="1440"/>
              <a:buNone/>
            </a:pPr>
            <a:r>
              <a:t/>
            </a:r>
            <a:endParaRPr sz="2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0000"/>
                </a:solidFill>
              </a:rPr>
              <a:t>Evolution</a:t>
            </a:r>
            <a:endParaRPr/>
          </a:p>
        </p:txBody>
      </p:sp>
      <p:sp>
        <p:nvSpPr>
          <p:cNvPr id="84" name="Google Shape;84;p17"/>
          <p:cNvSpPr txBox="1"/>
          <p:nvPr>
            <p:ph idx="1" type="body"/>
          </p:nvPr>
        </p:nvSpPr>
        <p:spPr>
          <a:xfrm>
            <a:off x="504825" y="1763713"/>
            <a:ext cx="9072563" cy="4989512"/>
          </a:xfrm>
          <a:prstGeom prst="rect">
            <a:avLst/>
          </a:prstGeom>
          <a:noFill/>
          <a:ln>
            <a:noFill/>
          </a:ln>
        </p:spPr>
        <p:txBody>
          <a:bodyPr anchorCtr="0" anchor="t" bIns="45700" lIns="91425" spcFirstLastPara="1" rIns="91425" wrap="square" tIns="45700">
            <a:noAutofit/>
          </a:bodyPr>
          <a:lstStyle/>
          <a:p>
            <a:pPr indent="-320040" lvl="0" marL="457200" rtl="0" algn="just">
              <a:lnSpc>
                <a:spcPct val="100000"/>
              </a:lnSpc>
              <a:spcBef>
                <a:spcPts val="0"/>
              </a:spcBef>
              <a:spcAft>
                <a:spcPts val="0"/>
              </a:spcAft>
              <a:buSzPts val="1440"/>
              <a:buFont typeface="Times"/>
              <a:buChar char="•"/>
            </a:pPr>
            <a:r>
              <a:rPr lang="en-US" sz="2000" u="sng">
                <a:solidFill>
                  <a:srgbClr val="000000"/>
                </a:solidFill>
              </a:rPr>
              <a:t>CODE BREAKERS </a:t>
            </a:r>
            <a:r>
              <a:rPr lang="en-US" sz="2000">
                <a:solidFill>
                  <a:srgbClr val="000000"/>
                </a:solidFill>
              </a:rPr>
              <a:t>:  David Kahn's The Code breakers and  Bruce Norman’s Secret Warfare: The Battle of Codes and Ciphers recounts numerous tales of steganography  .</a:t>
            </a:r>
            <a:endParaRPr/>
          </a:p>
          <a:p>
            <a:pPr indent="-228600" lvl="0" marL="457200" rtl="0" algn="just">
              <a:lnSpc>
                <a:spcPct val="100000"/>
              </a:lnSpc>
              <a:spcBef>
                <a:spcPts val="0"/>
              </a:spcBef>
              <a:spcAft>
                <a:spcPts val="0"/>
              </a:spcAft>
              <a:buSzPts val="1440"/>
              <a:buNone/>
            </a:pPr>
            <a:r>
              <a:t/>
            </a:r>
            <a:endParaRPr sz="2000">
              <a:solidFill>
                <a:srgbClr val="000000"/>
              </a:solidFill>
            </a:endParaRPr>
          </a:p>
          <a:p>
            <a:pPr indent="-320040" lvl="0" marL="457200" rtl="0" algn="just">
              <a:lnSpc>
                <a:spcPct val="100000"/>
              </a:lnSpc>
              <a:spcBef>
                <a:spcPts val="0"/>
              </a:spcBef>
              <a:spcAft>
                <a:spcPts val="0"/>
              </a:spcAft>
              <a:buSzPts val="1440"/>
              <a:buFont typeface="Times"/>
              <a:buChar char="•"/>
            </a:pPr>
            <a:r>
              <a:rPr lang="en-US" sz="2000" u="sng">
                <a:solidFill>
                  <a:srgbClr val="000000"/>
                </a:solidFill>
              </a:rPr>
              <a:t>INVISIBLE INK</a:t>
            </a:r>
            <a:r>
              <a:rPr lang="en-US" sz="2000">
                <a:solidFill>
                  <a:srgbClr val="000000"/>
                </a:solidFill>
              </a:rPr>
              <a:t> : An innocent letter may contain a very different message written between the lines with invisible ink. Common sources for invisible inks are milk, vinegar, fruit juices and urine. All of these darken when heated. Later on, more sophisticated inks were developed which react to various chemicals.</a:t>
            </a:r>
            <a:r>
              <a:rPr b="1" lang="en-US" sz="2000">
                <a:solidFill>
                  <a:srgbClr val="000000"/>
                </a:solidFill>
              </a:rPr>
              <a:t> 		</a:t>
            </a:r>
            <a:endParaRPr/>
          </a:p>
          <a:p>
            <a:pPr indent="-320040" lvl="0" marL="457200" rtl="0" algn="l">
              <a:lnSpc>
                <a:spcPct val="100000"/>
              </a:lnSpc>
              <a:spcBef>
                <a:spcPts val="0"/>
              </a:spcBef>
              <a:spcAft>
                <a:spcPts val="0"/>
              </a:spcAft>
              <a:buSzPts val="1440"/>
              <a:buFont typeface="Times"/>
              <a:buChar char="•"/>
            </a:pPr>
            <a:r>
              <a:rPr lang="en-US" sz="2000" u="sng"/>
              <a:t>MICRODOTS</a:t>
            </a:r>
            <a:r>
              <a:rPr lang="en-US" sz="2000"/>
              <a:t>: The Germans developed microdot technology. Microdots are photographs the size of a printed period having the clarity of standard-sized typewritten pages. The first microdots were discovered masquerading as a period on a typed envelope carried by a German agent in 1941. The message was not hidden, nor encrypted. It was just so small as to not draw attention to itself (for a while). Besides being so small, microdots permitted the transmission of large amounts of data including drawings and photographs</a:t>
            </a:r>
            <a:endParaRPr/>
          </a:p>
          <a:p>
            <a:pPr indent="0" lvl="0" marL="137160" rtl="0" algn="l">
              <a:lnSpc>
                <a:spcPct val="100000"/>
              </a:lnSpc>
              <a:spcBef>
                <a:spcPts val="0"/>
              </a:spcBef>
              <a:spcAft>
                <a:spcPts val="0"/>
              </a:spcAft>
              <a:buSzPts val="144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0000"/>
                </a:solidFill>
              </a:rPr>
              <a:t>Types</a:t>
            </a:r>
            <a:endParaRPr/>
          </a:p>
        </p:txBody>
      </p:sp>
      <p:sp>
        <p:nvSpPr>
          <p:cNvPr id="90" name="Google Shape;90;p18"/>
          <p:cNvSpPr txBox="1"/>
          <p:nvPr>
            <p:ph idx="1" type="body"/>
          </p:nvPr>
        </p:nvSpPr>
        <p:spPr>
          <a:xfrm>
            <a:off x="504825" y="1763713"/>
            <a:ext cx="9072563" cy="4989512"/>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0"/>
              </a:spcBef>
              <a:spcAft>
                <a:spcPts val="0"/>
              </a:spcAft>
              <a:buSzPts val="1440"/>
              <a:buFont typeface="Noto Sans Symbols"/>
              <a:buChar char="❑"/>
            </a:pPr>
            <a:r>
              <a:rPr b="1" lang="en-US" sz="2800" u="sng"/>
              <a:t>MESSAGES IN TEXT</a:t>
            </a:r>
            <a:r>
              <a:rPr b="1" lang="en-US" sz="2800"/>
              <a:t> </a:t>
            </a:r>
            <a:r>
              <a:rPr b="1" lang="en-US" sz="2800">
                <a:solidFill>
                  <a:srgbClr val="000000"/>
                </a:solidFill>
              </a:rPr>
              <a:t>program is called SPAM MIMIC.</a:t>
            </a:r>
            <a:endParaRPr/>
          </a:p>
          <a:p>
            <a:pPr indent="0" lvl="0" marL="137160" rtl="0" algn="l">
              <a:lnSpc>
                <a:spcPct val="100000"/>
              </a:lnSpc>
              <a:spcBef>
                <a:spcPts val="0"/>
              </a:spcBef>
              <a:spcAft>
                <a:spcPts val="0"/>
              </a:spcAft>
              <a:buSzPts val="1440"/>
              <a:buNone/>
            </a:pPr>
            <a:r>
              <a:t/>
            </a:r>
            <a:endParaRPr b="1" sz="2800"/>
          </a:p>
          <a:p>
            <a:pPr indent="-320040" lvl="0" marL="457200" rtl="0" algn="l">
              <a:lnSpc>
                <a:spcPct val="100000"/>
              </a:lnSpc>
              <a:spcBef>
                <a:spcPts val="0"/>
              </a:spcBef>
              <a:spcAft>
                <a:spcPts val="0"/>
              </a:spcAft>
              <a:buSzPts val="1440"/>
              <a:buFont typeface="Noto Sans Symbols"/>
              <a:buChar char="❑"/>
            </a:pPr>
            <a:r>
              <a:rPr b="1" lang="en-US" sz="2800" u="sng"/>
              <a:t> MESSAGES IN STILL IMAGES </a:t>
            </a:r>
            <a:r>
              <a:rPr b="1" lang="en-US" sz="2800">
                <a:solidFill>
                  <a:srgbClr val="000000"/>
                </a:solidFill>
              </a:rPr>
              <a:t>most popular tool is outguess</a:t>
            </a:r>
            <a:r>
              <a:rPr b="1" lang="en-US" sz="2800"/>
              <a:t>.</a:t>
            </a:r>
            <a:endParaRPr/>
          </a:p>
          <a:p>
            <a:pPr indent="0" lvl="0" marL="137160" rtl="0" algn="l">
              <a:lnSpc>
                <a:spcPct val="100000"/>
              </a:lnSpc>
              <a:spcBef>
                <a:spcPts val="0"/>
              </a:spcBef>
              <a:spcAft>
                <a:spcPts val="0"/>
              </a:spcAft>
              <a:buSzPts val="1440"/>
              <a:buNone/>
            </a:pPr>
            <a:r>
              <a:t/>
            </a:r>
            <a:endParaRPr b="1" sz="2800"/>
          </a:p>
          <a:p>
            <a:pPr indent="-320040" lvl="0" marL="457200" rtl="0" algn="l">
              <a:lnSpc>
                <a:spcPct val="100000"/>
              </a:lnSpc>
              <a:spcBef>
                <a:spcPts val="0"/>
              </a:spcBef>
              <a:spcAft>
                <a:spcPts val="0"/>
              </a:spcAft>
              <a:buSzPts val="1440"/>
              <a:buFont typeface="Noto Sans Symbols"/>
              <a:buChar char="❑"/>
            </a:pPr>
            <a:r>
              <a:rPr b="1" lang="en-US" sz="2800" u="sng"/>
              <a:t>MESSAGES IN AUDIO</a:t>
            </a:r>
            <a:r>
              <a:rPr b="1" lang="en-US" sz="2800"/>
              <a:t> </a:t>
            </a:r>
            <a:r>
              <a:rPr b="1" lang="en-US" sz="2800">
                <a:solidFill>
                  <a:srgbClr val="000000"/>
                </a:solidFill>
              </a:rPr>
              <a:t>data is hidden in layer III of encoding process of MP3 file. M</a:t>
            </a:r>
            <a:r>
              <a:rPr b="1" lang="en-US" sz="2800"/>
              <a:t>essages in audio are always sent along with ambient noise. </a:t>
            </a:r>
            <a:endParaRPr/>
          </a:p>
          <a:p>
            <a:pPr indent="0" lvl="0" marL="137160" rtl="0" algn="l">
              <a:lnSpc>
                <a:spcPct val="100000"/>
              </a:lnSpc>
              <a:spcBef>
                <a:spcPts val="0"/>
              </a:spcBef>
              <a:spcAft>
                <a:spcPts val="0"/>
              </a:spcAft>
              <a:buSzPts val="1440"/>
              <a:buNone/>
            </a:pPr>
            <a:r>
              <a:t/>
            </a:r>
            <a:endParaRPr b="1" sz="2800" u="sng"/>
          </a:p>
          <a:p>
            <a:pPr indent="-320040" lvl="0" marL="457200" rtl="0" algn="l">
              <a:lnSpc>
                <a:spcPct val="100000"/>
              </a:lnSpc>
              <a:spcBef>
                <a:spcPts val="0"/>
              </a:spcBef>
              <a:spcAft>
                <a:spcPts val="0"/>
              </a:spcAft>
              <a:buSzPts val="1440"/>
              <a:buFont typeface="Noto Sans Symbols"/>
              <a:buChar char="❑"/>
            </a:pPr>
            <a:r>
              <a:rPr b="1" lang="en-US" sz="2800" u="sng"/>
              <a:t>MESSAGES IN VIDEO </a:t>
            </a:r>
            <a:r>
              <a:rPr b="1" lang="en-US" sz="2800"/>
              <a:t>embedding information into multimedia data has gained increasing attention lately. </a:t>
            </a:r>
            <a:endParaRPr/>
          </a:p>
          <a:p>
            <a:pPr indent="-228600" lvl="0" marL="457200" rtl="0" algn="l">
              <a:lnSpc>
                <a:spcPct val="100000"/>
              </a:lnSpc>
              <a:spcBef>
                <a:spcPts val="0"/>
              </a:spcBef>
              <a:spcAft>
                <a:spcPts val="0"/>
              </a:spcAft>
              <a:buSzPts val="1440"/>
              <a:buFont typeface="Noto Sans Symbols"/>
              <a:buNone/>
            </a:pPr>
            <a:r>
              <a:t/>
            </a:r>
            <a:endParaRPr b="1" sz="2800"/>
          </a:p>
          <a:p>
            <a:pPr indent="-228600" lvl="0" marL="457200" rtl="0" algn="l">
              <a:lnSpc>
                <a:spcPct val="100000"/>
              </a:lnSpc>
              <a:spcBef>
                <a:spcPts val="0"/>
              </a:spcBef>
              <a:spcAft>
                <a:spcPts val="0"/>
              </a:spcAft>
              <a:buSzPts val="1440"/>
              <a:buFont typeface="Noto Sans Symbols"/>
              <a:buNone/>
            </a:pPr>
            <a:r>
              <a:t/>
            </a:r>
            <a:endParaRPr b="1"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0000"/>
                </a:solidFill>
              </a:rPr>
              <a:t>An Example</a:t>
            </a:r>
            <a:endParaRPr/>
          </a:p>
        </p:txBody>
      </p:sp>
      <p:sp>
        <p:nvSpPr>
          <p:cNvPr id="96" name="Google Shape;96;p19"/>
          <p:cNvSpPr txBox="1"/>
          <p:nvPr>
            <p:ph idx="1" type="body"/>
          </p:nvPr>
        </p:nvSpPr>
        <p:spPr>
          <a:xfrm>
            <a:off x="504824" y="1763713"/>
            <a:ext cx="9299576" cy="2016124"/>
          </a:xfrm>
          <a:prstGeom prst="rect">
            <a:avLst/>
          </a:prstGeom>
          <a:noFill/>
          <a:ln>
            <a:noFill/>
          </a:ln>
        </p:spPr>
        <p:txBody>
          <a:bodyPr anchorCtr="0" anchor="t" bIns="45700" lIns="91425" spcFirstLastPara="1" rIns="91425" wrap="square" tIns="45700">
            <a:noAutofit/>
          </a:bodyPr>
          <a:lstStyle/>
          <a:p>
            <a:pPr indent="0" lvl="0" marL="137160" rtl="0" algn="ctr">
              <a:lnSpc>
                <a:spcPct val="100000"/>
              </a:lnSpc>
              <a:spcBef>
                <a:spcPts val="0"/>
              </a:spcBef>
              <a:spcAft>
                <a:spcPts val="0"/>
              </a:spcAft>
              <a:buSzPts val="1260"/>
              <a:buNone/>
            </a:pPr>
            <a:r>
              <a:rPr b="1" lang="en-US" sz="2400"/>
              <a:t>Fi</a:t>
            </a:r>
            <a:r>
              <a:rPr b="1" lang="en-US" sz="2400" u="sng">
                <a:solidFill>
                  <a:srgbClr val="000000"/>
                </a:solidFill>
              </a:rPr>
              <a:t>s</a:t>
            </a:r>
            <a:r>
              <a:rPr b="1" lang="en-US" sz="2400"/>
              <a:t>hing fr</a:t>
            </a:r>
            <a:r>
              <a:rPr b="1" lang="en-US" sz="2400" u="sng">
                <a:solidFill>
                  <a:srgbClr val="000000"/>
                </a:solidFill>
              </a:rPr>
              <a:t>e</a:t>
            </a:r>
            <a:r>
              <a:rPr b="1" lang="en-US" sz="2400"/>
              <a:t>shwater be</a:t>
            </a:r>
            <a:r>
              <a:rPr b="1" lang="en-US" sz="2400" u="sng">
                <a:solidFill>
                  <a:srgbClr val="000000"/>
                </a:solidFill>
              </a:rPr>
              <a:t>n</a:t>
            </a:r>
            <a:r>
              <a:rPr b="1" lang="en-US" sz="2400"/>
              <a:t>ds an</a:t>
            </a:r>
            <a:r>
              <a:rPr b="1" lang="en-US" sz="2400" u="sng">
                <a:solidFill>
                  <a:srgbClr val="000000"/>
                </a:solidFill>
              </a:rPr>
              <a:t>d</a:t>
            </a:r>
            <a:r>
              <a:rPr b="1" lang="en-US" sz="2400"/>
              <a:t> sa</a:t>
            </a:r>
            <a:r>
              <a:rPr b="1" lang="en-US" sz="2400" u="sng">
                <a:solidFill>
                  <a:srgbClr val="000000"/>
                </a:solidFill>
              </a:rPr>
              <a:t>l</a:t>
            </a:r>
            <a:r>
              <a:rPr b="1" lang="en-US" sz="2400"/>
              <a:t>twater co</a:t>
            </a:r>
            <a:r>
              <a:rPr b="1" lang="en-US" sz="2400" u="sng">
                <a:solidFill>
                  <a:srgbClr val="000000"/>
                </a:solidFill>
              </a:rPr>
              <a:t>a</a:t>
            </a:r>
            <a:r>
              <a:rPr b="1" lang="en-US" sz="2400"/>
              <a:t>sts re</a:t>
            </a:r>
            <a:r>
              <a:rPr b="1" lang="en-US" sz="2400" u="sng">
                <a:solidFill>
                  <a:srgbClr val="000000"/>
                </a:solidFill>
              </a:rPr>
              <a:t>w</a:t>
            </a:r>
            <a:r>
              <a:rPr b="1" lang="en-US" sz="2400"/>
              <a:t>ards an</a:t>
            </a:r>
            <a:r>
              <a:rPr b="1" lang="en-US" sz="2400" u="sng">
                <a:solidFill>
                  <a:srgbClr val="000000"/>
                </a:solidFill>
              </a:rPr>
              <a:t>y</a:t>
            </a:r>
            <a:r>
              <a:rPr b="1" lang="en-US" sz="2400"/>
              <a:t>one fe</a:t>
            </a:r>
            <a:r>
              <a:rPr b="1" lang="en-US" sz="2400" u="sng">
                <a:solidFill>
                  <a:srgbClr val="000000"/>
                </a:solidFill>
              </a:rPr>
              <a:t>e</a:t>
            </a:r>
            <a:r>
              <a:rPr b="1" lang="en-US" sz="2400"/>
              <a:t>ling st</a:t>
            </a:r>
            <a:r>
              <a:rPr b="1" lang="en-US" sz="2400" u="sng">
                <a:solidFill>
                  <a:srgbClr val="000000"/>
                </a:solidFill>
              </a:rPr>
              <a:t>r</a:t>
            </a:r>
            <a:r>
              <a:rPr b="1" lang="en-US" sz="2400"/>
              <a:t>essed. Re</a:t>
            </a:r>
            <a:r>
              <a:rPr b="1" lang="en-US" sz="2400" u="sng">
                <a:solidFill>
                  <a:srgbClr val="000000"/>
                </a:solidFill>
              </a:rPr>
              <a:t>s</a:t>
            </a:r>
            <a:r>
              <a:rPr b="1" lang="en-US" sz="2400"/>
              <a:t>ourceful an</a:t>
            </a:r>
            <a:r>
              <a:rPr b="1" lang="en-US" sz="2400" u="sng">
                <a:solidFill>
                  <a:srgbClr val="000000"/>
                </a:solidFill>
              </a:rPr>
              <a:t>g</a:t>
            </a:r>
            <a:r>
              <a:rPr b="1" lang="en-US" sz="2400"/>
              <a:t>lers us</a:t>
            </a:r>
            <a:r>
              <a:rPr b="1" lang="en-US" sz="2400" u="sng">
                <a:solidFill>
                  <a:srgbClr val="000000"/>
                </a:solidFill>
              </a:rPr>
              <a:t>u</a:t>
            </a:r>
            <a:r>
              <a:rPr b="1" lang="en-US" sz="2400"/>
              <a:t>ally fi</a:t>
            </a:r>
            <a:r>
              <a:rPr b="1" lang="en-US" sz="2400" u="sng">
                <a:solidFill>
                  <a:srgbClr val="000000"/>
                </a:solidFill>
              </a:rPr>
              <a:t>n</a:t>
            </a:r>
            <a:r>
              <a:rPr b="1" lang="en-US" sz="2400"/>
              <a:t>d ma</a:t>
            </a:r>
            <a:r>
              <a:rPr b="1" lang="en-US" sz="2400" u="sng">
                <a:solidFill>
                  <a:srgbClr val="000000"/>
                </a:solidFill>
              </a:rPr>
              <a:t>s</a:t>
            </a:r>
            <a:r>
              <a:rPr b="1" lang="en-US" sz="2400"/>
              <a:t>terful le</a:t>
            </a:r>
            <a:r>
              <a:rPr b="1" lang="en-US" sz="2400" u="sng">
                <a:solidFill>
                  <a:srgbClr val="000000"/>
                </a:solidFill>
              </a:rPr>
              <a:t>a</a:t>
            </a:r>
            <a:r>
              <a:rPr b="1" lang="en-US" sz="2400"/>
              <a:t>pers fu</a:t>
            </a:r>
            <a:r>
              <a:rPr b="1" lang="en-US" sz="2400" u="sng">
                <a:solidFill>
                  <a:srgbClr val="000000"/>
                </a:solidFill>
              </a:rPr>
              <a:t>n</a:t>
            </a:r>
            <a:r>
              <a:rPr b="1" lang="en-US" sz="2400"/>
              <a:t> an</a:t>
            </a:r>
            <a:r>
              <a:rPr b="1" lang="en-US" sz="2400" u="sng">
                <a:solidFill>
                  <a:srgbClr val="000000"/>
                </a:solidFill>
              </a:rPr>
              <a:t>d</a:t>
            </a:r>
            <a:r>
              <a:rPr b="1" lang="en-US" sz="2400"/>
              <a:t> ad</a:t>
            </a:r>
            <a:r>
              <a:rPr b="1" lang="en-US" sz="2400" u="sng">
                <a:solidFill>
                  <a:srgbClr val="000000"/>
                </a:solidFill>
              </a:rPr>
              <a:t>m</a:t>
            </a:r>
            <a:r>
              <a:rPr b="1" lang="en-US" sz="2400"/>
              <a:t>it sw</a:t>
            </a:r>
            <a:r>
              <a:rPr b="1" lang="en-US" sz="2400" u="sng">
                <a:solidFill>
                  <a:srgbClr val="000000"/>
                </a:solidFill>
              </a:rPr>
              <a:t>o</a:t>
            </a:r>
            <a:r>
              <a:rPr b="1" lang="en-US" sz="2400"/>
              <a:t>rdfish ra</a:t>
            </a:r>
            <a:r>
              <a:rPr b="1" lang="en-US" sz="2400" u="sng">
                <a:solidFill>
                  <a:srgbClr val="000000"/>
                </a:solidFill>
              </a:rPr>
              <a:t>n</a:t>
            </a:r>
            <a:r>
              <a:rPr b="1" lang="en-US" sz="2400"/>
              <a:t>k ov</a:t>
            </a:r>
            <a:r>
              <a:rPr b="1" lang="en-US" sz="2400" u="sng">
                <a:solidFill>
                  <a:srgbClr val="000000"/>
                </a:solidFill>
              </a:rPr>
              <a:t>e</a:t>
            </a:r>
            <a:r>
              <a:rPr b="1" lang="en-US" sz="2400"/>
              <a:t>rwhelming an</a:t>
            </a:r>
            <a:r>
              <a:rPr b="1" lang="en-US" sz="2400" u="sng">
                <a:solidFill>
                  <a:srgbClr val="000000"/>
                </a:solidFill>
              </a:rPr>
              <a:t>y</a:t>
            </a:r>
            <a:r>
              <a:rPr b="1" lang="en-US" sz="2400"/>
              <a:t>day.</a:t>
            </a:r>
            <a:endParaRPr/>
          </a:p>
          <a:p>
            <a:pPr indent="0" lvl="0" marL="137160" rtl="0" algn="ctr">
              <a:lnSpc>
                <a:spcPct val="100000"/>
              </a:lnSpc>
              <a:spcBef>
                <a:spcPts val="0"/>
              </a:spcBef>
              <a:spcAft>
                <a:spcPts val="0"/>
              </a:spcAft>
              <a:buSzPts val="1260"/>
              <a:buNone/>
            </a:pPr>
            <a:r>
              <a:t/>
            </a:r>
            <a:endParaRPr b="1" sz="2400"/>
          </a:p>
          <a:p>
            <a:pPr indent="0" lvl="0" marL="137160" rtl="0" algn="ctr">
              <a:lnSpc>
                <a:spcPct val="100000"/>
              </a:lnSpc>
              <a:spcBef>
                <a:spcPts val="0"/>
              </a:spcBef>
              <a:spcAft>
                <a:spcPts val="0"/>
              </a:spcAft>
              <a:buSzPts val="1260"/>
              <a:buNone/>
            </a:pPr>
            <a:r>
              <a:rPr b="1" lang="en-US" sz="2400"/>
              <a:t>“Send lawyers guns and money”</a:t>
            </a:r>
            <a:endParaRPr/>
          </a:p>
          <a:p>
            <a:pPr indent="0" lvl="0" marL="137160" rtl="0" algn="ctr">
              <a:lnSpc>
                <a:spcPct val="100000"/>
              </a:lnSpc>
              <a:spcBef>
                <a:spcPts val="0"/>
              </a:spcBef>
              <a:spcAft>
                <a:spcPts val="0"/>
              </a:spcAft>
              <a:buSzPts val="1260"/>
              <a:buNone/>
            </a:pPr>
            <a:r>
              <a:t/>
            </a:r>
            <a:endParaRPr b="1" sz="2400"/>
          </a:p>
          <a:p>
            <a:pPr indent="0" lvl="0" marL="137160" rtl="0" algn="l">
              <a:lnSpc>
                <a:spcPct val="100000"/>
              </a:lnSpc>
              <a:spcBef>
                <a:spcPts val="0"/>
              </a:spcBef>
              <a:spcAft>
                <a:spcPts val="0"/>
              </a:spcAft>
              <a:buSzPts val="1260"/>
              <a:buNone/>
            </a:pPr>
            <a:r>
              <a:t/>
            </a:r>
            <a:endParaRPr/>
          </a:p>
        </p:txBody>
      </p:sp>
      <p:sp>
        <p:nvSpPr>
          <p:cNvPr id="97" name="Google Shape;97;p19"/>
          <p:cNvSpPr txBox="1"/>
          <p:nvPr>
            <p:ph idx="2" type="body"/>
          </p:nvPr>
        </p:nvSpPr>
        <p:spPr>
          <a:xfrm>
            <a:off x="504825" y="3981451"/>
            <a:ext cx="9072564" cy="2771774"/>
          </a:xfrm>
          <a:prstGeom prst="rect">
            <a:avLst/>
          </a:prstGeom>
          <a:noFill/>
          <a:ln>
            <a:noFill/>
          </a:ln>
        </p:spPr>
        <p:txBody>
          <a:bodyPr anchorCtr="0" anchor="t" bIns="45700" lIns="91425" spcFirstLastPara="1" rIns="91425" wrap="square" tIns="45700">
            <a:noAutofit/>
          </a:bodyPr>
          <a:lstStyle/>
          <a:p>
            <a:pPr indent="-308610" lvl="0" marL="457200" rtl="0" algn="just">
              <a:lnSpc>
                <a:spcPct val="100000"/>
              </a:lnSpc>
              <a:spcBef>
                <a:spcPts val="500"/>
              </a:spcBef>
              <a:spcAft>
                <a:spcPts val="0"/>
              </a:spcAft>
              <a:buSzPts val="3000"/>
              <a:buFont typeface="Times"/>
              <a:buChar char="•"/>
            </a:pPr>
            <a:r>
              <a:rPr b="1" lang="en-US" sz="2400"/>
              <a:t>Most communication channels like telephone lines and radio broadcasts transmit signals which are always accompanied by some kind of noise. This noise can be replaced by a secret signal that has been transformed into a form that is indistinguishable from noise without knowledge of a secret key and this way, the secret signal can be transmitted undetectable. </a:t>
            </a:r>
            <a:endParaRPr/>
          </a:p>
          <a:p>
            <a:pPr indent="-228600" lvl="0" marL="457200" rtl="0" algn="l">
              <a:lnSpc>
                <a:spcPct val="100000"/>
              </a:lnSpc>
              <a:spcBef>
                <a:spcPts val="1700"/>
              </a:spcBef>
              <a:spcAft>
                <a:spcPts val="0"/>
              </a:spcAft>
              <a:buSzPts val="1260"/>
              <a:buNone/>
            </a:pPr>
            <a:r>
              <a:t/>
            </a:r>
            <a:endParaRPr b="1" sz="2400"/>
          </a:p>
          <a:p>
            <a:pPr indent="-228600" lvl="0" marL="457200" marR="0" rtl="0" algn="l">
              <a:lnSpc>
                <a:spcPct val="100000"/>
              </a:lnSpc>
              <a:spcBef>
                <a:spcPts val="0"/>
              </a:spcBef>
              <a:spcAft>
                <a:spcPts val="0"/>
              </a:spcAft>
              <a:buClr>
                <a:srgbClr val="000000"/>
              </a:buClr>
              <a:buSzPts val="1260"/>
              <a:buFont typeface="Arial"/>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0000"/>
                </a:solidFill>
              </a:rPr>
              <a:t>Dissecting Steganography</a:t>
            </a:r>
            <a:endParaRPr/>
          </a:p>
        </p:txBody>
      </p:sp>
      <p:sp>
        <p:nvSpPr>
          <p:cNvPr id="103" name="Google Shape;103;p20"/>
          <p:cNvSpPr txBox="1"/>
          <p:nvPr>
            <p:ph idx="1" type="body"/>
          </p:nvPr>
        </p:nvSpPr>
        <p:spPr>
          <a:xfrm>
            <a:off x="504825" y="1763713"/>
            <a:ext cx="9072563" cy="4989512"/>
          </a:xfrm>
          <a:prstGeom prst="rect">
            <a:avLst/>
          </a:prstGeom>
          <a:noFill/>
          <a:ln>
            <a:noFill/>
          </a:ln>
        </p:spPr>
        <p:txBody>
          <a:bodyPr anchorCtr="0" anchor="t" bIns="45700" lIns="91425" spcFirstLastPara="1" rIns="91425" wrap="square" tIns="45700">
            <a:noAutofit/>
          </a:bodyPr>
          <a:lstStyle/>
          <a:p>
            <a:pPr indent="-320040" lvl="0" marL="457200" rtl="0" algn="l">
              <a:lnSpc>
                <a:spcPct val="100000"/>
              </a:lnSpc>
              <a:spcBef>
                <a:spcPts val="0"/>
              </a:spcBef>
              <a:spcAft>
                <a:spcPts val="0"/>
              </a:spcAft>
              <a:buSzPts val="1440"/>
              <a:buFont typeface="Noto Sans Symbols"/>
              <a:buChar char="❑"/>
            </a:pPr>
            <a:r>
              <a:rPr b="1" lang="en-US" sz="2000">
                <a:solidFill>
                  <a:srgbClr val="000000"/>
                </a:solidFill>
              </a:rPr>
              <a:t>Steganography is a term used for hiding messages within an image. Any color pixel is made of a combination of red –green-blue mode(RGB) wherein each RGB component consist of 8 bits. If letters in ASCII are to be represented within the color pixels, the rightmost digit, called the least significant bit (LSB), can be altered. </a:t>
            </a:r>
            <a:endParaRPr/>
          </a:p>
          <a:p>
            <a:pPr indent="0" lvl="0" marL="137160" rtl="0" algn="l">
              <a:lnSpc>
                <a:spcPct val="100000"/>
              </a:lnSpc>
              <a:spcBef>
                <a:spcPts val="0"/>
              </a:spcBef>
              <a:spcAft>
                <a:spcPts val="0"/>
              </a:spcAft>
              <a:buSzPts val="1440"/>
              <a:buNone/>
            </a:pPr>
            <a:r>
              <a:t/>
            </a:r>
            <a:endParaRPr b="1" sz="2000">
              <a:solidFill>
                <a:srgbClr val="000000"/>
              </a:solidFill>
            </a:endParaRPr>
          </a:p>
          <a:p>
            <a:pPr indent="-320040" lvl="0" marL="457200" rtl="0" algn="l">
              <a:lnSpc>
                <a:spcPct val="100000"/>
              </a:lnSpc>
              <a:spcBef>
                <a:spcPts val="0"/>
              </a:spcBef>
              <a:spcAft>
                <a:spcPts val="0"/>
              </a:spcAft>
              <a:buSzPts val="1440"/>
              <a:buFont typeface="Noto Sans Symbols"/>
              <a:buChar char="❑"/>
            </a:pPr>
            <a:r>
              <a:rPr b="1" lang="en-US" sz="2000">
                <a:solidFill>
                  <a:srgbClr val="000000"/>
                </a:solidFill>
              </a:rPr>
              <a:t>Any variation in the value of this bit leads to very minimal variation in color. If we have to hide the word ‘digit’ in the image, we take the LSB of every color and hide each bit of the word in its RGB combination. </a:t>
            </a:r>
            <a:endParaRPr/>
          </a:p>
          <a:p>
            <a:pPr indent="-228600" lvl="0" marL="457200" rtl="0" algn="l">
              <a:lnSpc>
                <a:spcPct val="100000"/>
              </a:lnSpc>
              <a:spcBef>
                <a:spcPts val="0"/>
              </a:spcBef>
              <a:spcAft>
                <a:spcPts val="0"/>
              </a:spcAft>
              <a:buSzPts val="1440"/>
              <a:buFont typeface="Noto Sans Symbols"/>
              <a:buNone/>
            </a:pPr>
            <a:r>
              <a:t/>
            </a:r>
            <a:endParaRPr b="1" sz="2000">
              <a:solidFill>
                <a:srgbClr val="000000"/>
              </a:solidFill>
            </a:endParaRPr>
          </a:p>
          <a:p>
            <a:pPr indent="-320040" lvl="0" marL="457200" rtl="0" algn="l">
              <a:lnSpc>
                <a:spcPct val="100000"/>
              </a:lnSpc>
              <a:spcBef>
                <a:spcPts val="0"/>
              </a:spcBef>
              <a:spcAft>
                <a:spcPts val="0"/>
              </a:spcAft>
              <a:buSzPts val="1440"/>
              <a:buFont typeface="Noto Sans Symbols"/>
              <a:buChar char="❑"/>
            </a:pPr>
            <a:r>
              <a:rPr b="1" lang="en-US" sz="2000">
                <a:solidFill>
                  <a:srgbClr val="000000"/>
                </a:solidFill>
              </a:rPr>
              <a:t>To insert the letter ‘D’ we modify three color pixels with three bits in each color pixel, we utilize 14 color pixels to hide the entire word with only 1 bit in the 14th pixel.</a:t>
            </a:r>
            <a:endParaRPr/>
          </a:p>
          <a:p>
            <a:pPr indent="-228600" lvl="0" marL="457200" rtl="0" algn="l">
              <a:lnSpc>
                <a:spcPct val="100000"/>
              </a:lnSpc>
              <a:spcBef>
                <a:spcPts val="0"/>
              </a:spcBef>
              <a:spcAft>
                <a:spcPts val="0"/>
              </a:spcAft>
              <a:buSzPts val="1440"/>
              <a:buFont typeface="Noto Sans Symbols"/>
              <a:buNone/>
            </a:pPr>
            <a:r>
              <a:t/>
            </a:r>
            <a:endParaRPr b="1" sz="2000">
              <a:solidFill>
                <a:srgbClr val="000000"/>
              </a:solidFill>
            </a:endParaRPr>
          </a:p>
          <a:p>
            <a:pPr indent="-320040" lvl="0" marL="457200" rtl="0" algn="l">
              <a:lnSpc>
                <a:spcPct val="100000"/>
              </a:lnSpc>
              <a:spcBef>
                <a:spcPts val="0"/>
              </a:spcBef>
              <a:spcAft>
                <a:spcPts val="0"/>
              </a:spcAft>
              <a:buSzPts val="1440"/>
              <a:buChar char="&quot;"/>
            </a:pPr>
            <a:r>
              <a:rPr b="1" lang="en-US" sz="2000">
                <a:solidFill>
                  <a:srgbClr val="000000"/>
                </a:solidFill>
              </a:rPr>
              <a:t>CONTD…………..</a:t>
            </a:r>
            <a:endParaRPr b="1" sz="2000"/>
          </a:p>
          <a:p>
            <a:pPr indent="0" lvl="0" marL="137160" rtl="0" algn="l">
              <a:lnSpc>
                <a:spcPct val="100000"/>
              </a:lnSpc>
              <a:spcBef>
                <a:spcPts val="0"/>
              </a:spcBef>
              <a:spcAft>
                <a:spcPts val="0"/>
              </a:spcAft>
              <a:buSzPts val="144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F0000"/>
                </a:solidFill>
              </a:rPr>
              <a:t>Dissecting Steganography</a:t>
            </a:r>
            <a:endParaRPr/>
          </a:p>
        </p:txBody>
      </p:sp>
      <p:sp>
        <p:nvSpPr>
          <p:cNvPr id="109" name="Google Shape;109;p21"/>
          <p:cNvSpPr txBox="1"/>
          <p:nvPr>
            <p:ph idx="1" type="body"/>
          </p:nvPr>
        </p:nvSpPr>
        <p:spPr>
          <a:xfrm>
            <a:off x="503237" y="4021283"/>
            <a:ext cx="9072563" cy="3100877"/>
          </a:xfrm>
          <a:prstGeom prst="rect">
            <a:avLst/>
          </a:prstGeom>
          <a:noFill/>
          <a:ln>
            <a:noFill/>
          </a:ln>
        </p:spPr>
        <p:txBody>
          <a:bodyPr anchorCtr="0" anchor="t" bIns="45700" lIns="91425" spcFirstLastPara="1" rIns="91425" wrap="square" tIns="45700">
            <a:noAutofit/>
          </a:bodyPr>
          <a:lstStyle/>
          <a:p>
            <a:pPr indent="0" lvl="0" marL="137160" rtl="0" algn="l">
              <a:lnSpc>
                <a:spcPct val="100000"/>
              </a:lnSpc>
              <a:spcBef>
                <a:spcPts val="0"/>
              </a:spcBef>
              <a:spcAft>
                <a:spcPts val="0"/>
              </a:spcAft>
              <a:buSzPts val="1440"/>
              <a:buNone/>
            </a:pPr>
            <a:r>
              <a:rPr b="1" lang="en-US" sz="1600">
                <a:solidFill>
                  <a:srgbClr val="FF0000"/>
                </a:solidFill>
              </a:rPr>
              <a:t>0</a:t>
            </a:r>
            <a:r>
              <a:rPr b="1" lang="en-US" sz="1600"/>
              <a:t>000000</a:t>
            </a:r>
            <a:r>
              <a:rPr b="1" lang="en-US" sz="1600">
                <a:solidFill>
                  <a:srgbClr val="008000"/>
                </a:solidFill>
              </a:rPr>
              <a:t>0 	</a:t>
            </a:r>
            <a:r>
              <a:rPr b="1" lang="en-US" sz="1600">
                <a:solidFill>
                  <a:srgbClr val="FF0000"/>
                </a:solidFill>
              </a:rPr>
              <a:t>1</a:t>
            </a:r>
            <a:r>
              <a:rPr b="1" lang="en-US" sz="1600"/>
              <a:t>111111</a:t>
            </a:r>
            <a:r>
              <a:rPr b="1" lang="en-US" sz="1600">
                <a:solidFill>
                  <a:srgbClr val="008000"/>
                </a:solidFill>
              </a:rPr>
              <a:t>1          </a:t>
            </a:r>
            <a:r>
              <a:rPr b="1" lang="en-US" sz="1600">
                <a:solidFill>
                  <a:srgbClr val="FF0000"/>
                </a:solidFill>
              </a:rPr>
              <a:t>1</a:t>
            </a:r>
            <a:r>
              <a:rPr b="1" lang="en-US" sz="1600"/>
              <a:t>010101</a:t>
            </a:r>
            <a:r>
              <a:rPr b="1" lang="en-US" sz="1600">
                <a:solidFill>
                  <a:srgbClr val="008000"/>
                </a:solidFill>
              </a:rPr>
              <a:t>0                 </a:t>
            </a:r>
            <a:r>
              <a:rPr b="1" lang="en-US" sz="1600" u="sng"/>
              <a:t>ASCII CHARACTER CODE</a:t>
            </a:r>
            <a:endParaRPr/>
          </a:p>
          <a:p>
            <a:pPr indent="0" lvl="0" marL="137160" rtl="0" algn="l">
              <a:lnSpc>
                <a:spcPct val="100000"/>
              </a:lnSpc>
              <a:spcBef>
                <a:spcPts val="0"/>
              </a:spcBef>
              <a:spcAft>
                <a:spcPts val="0"/>
              </a:spcAft>
              <a:buSzPts val="1440"/>
              <a:buNone/>
            </a:pPr>
            <a:r>
              <a:rPr b="1" lang="en-US" sz="1600"/>
              <a:t>  </a:t>
            </a:r>
            <a:r>
              <a:rPr b="1" lang="en-US" sz="1600">
                <a:solidFill>
                  <a:srgbClr val="FF0000"/>
                </a:solidFill>
              </a:rPr>
              <a:t>0</a:t>
            </a:r>
            <a:r>
              <a:rPr b="1" lang="en-US" sz="1600"/>
              <a:t>101010</a:t>
            </a:r>
            <a:r>
              <a:rPr b="1" lang="en-US" sz="1600">
                <a:solidFill>
                  <a:srgbClr val="008000"/>
                </a:solidFill>
              </a:rPr>
              <a:t>0	 </a:t>
            </a:r>
            <a:r>
              <a:rPr b="1" lang="en-US" sz="1600">
                <a:solidFill>
                  <a:srgbClr val="FF0000"/>
                </a:solidFill>
              </a:rPr>
              <a:t>0</a:t>
            </a:r>
            <a:r>
              <a:rPr b="1" lang="en-US" sz="1600"/>
              <a:t>101010</a:t>
            </a:r>
            <a:r>
              <a:rPr b="1" lang="en-US" sz="1600">
                <a:solidFill>
                  <a:srgbClr val="008000"/>
                </a:solidFill>
              </a:rPr>
              <a:t>0         </a:t>
            </a:r>
            <a:r>
              <a:rPr b="1" lang="en-US" sz="1600">
                <a:solidFill>
                  <a:srgbClr val="FF0000"/>
                </a:solidFill>
              </a:rPr>
              <a:t>1</a:t>
            </a:r>
            <a:r>
              <a:rPr b="1" lang="en-US" sz="1600"/>
              <a:t>010101</a:t>
            </a:r>
            <a:r>
              <a:rPr b="1" lang="en-US" sz="1600">
                <a:solidFill>
                  <a:srgbClr val="008000"/>
                </a:solidFill>
              </a:rPr>
              <a:t>0                   </a:t>
            </a:r>
            <a:endParaRPr/>
          </a:p>
          <a:p>
            <a:pPr indent="0" lvl="0" marL="137160" rtl="0" algn="l">
              <a:lnSpc>
                <a:spcPct val="100000"/>
              </a:lnSpc>
              <a:spcBef>
                <a:spcPts val="0"/>
              </a:spcBef>
              <a:spcAft>
                <a:spcPts val="0"/>
              </a:spcAft>
              <a:buSzPts val="1440"/>
              <a:buNone/>
            </a:pPr>
            <a:r>
              <a:rPr b="1" lang="en-US" sz="1600">
                <a:solidFill>
                  <a:srgbClr val="008000"/>
                </a:solidFill>
              </a:rPr>
              <a:t>	</a:t>
            </a:r>
            <a:r>
              <a:rPr b="1" lang="en-US" sz="1600"/>
              <a:t>D-01000100</a:t>
            </a:r>
            <a:endParaRPr b="1" sz="1600">
              <a:solidFill>
                <a:srgbClr val="008000"/>
              </a:solidFill>
            </a:endParaRPr>
          </a:p>
          <a:p>
            <a:pPr indent="0" lvl="0" marL="137160" rtl="0" algn="l">
              <a:lnSpc>
                <a:spcPct val="100000"/>
              </a:lnSpc>
              <a:spcBef>
                <a:spcPts val="0"/>
              </a:spcBef>
              <a:spcAft>
                <a:spcPts val="0"/>
              </a:spcAft>
              <a:buSzPts val="1440"/>
              <a:buNone/>
            </a:pPr>
            <a:r>
              <a:rPr b="1" lang="en-US" sz="1600">
                <a:solidFill>
                  <a:srgbClr val="FF0000"/>
                </a:solidFill>
              </a:rPr>
              <a:t>0</a:t>
            </a:r>
            <a:r>
              <a:rPr b="1" lang="en-US" sz="1600"/>
              <a:t>101010</a:t>
            </a:r>
            <a:r>
              <a:rPr b="1" lang="en-US" sz="1600">
                <a:solidFill>
                  <a:srgbClr val="008000"/>
                </a:solidFill>
              </a:rPr>
              <a:t>0	 </a:t>
            </a:r>
            <a:r>
              <a:rPr b="1" lang="en-US" sz="1600">
                <a:solidFill>
                  <a:srgbClr val="FF0000"/>
                </a:solidFill>
              </a:rPr>
              <a:t>0</a:t>
            </a:r>
            <a:r>
              <a:rPr b="1" lang="en-US" sz="1600"/>
              <a:t>101010</a:t>
            </a:r>
            <a:r>
              <a:rPr b="1" lang="en-US" sz="1600">
                <a:solidFill>
                  <a:srgbClr val="008000"/>
                </a:solidFill>
              </a:rPr>
              <a:t>0</a:t>
            </a:r>
            <a:r>
              <a:rPr b="1" lang="en-US" sz="1600"/>
              <a:t>      				I-01101001	</a:t>
            </a:r>
            <a:endParaRPr/>
          </a:p>
          <a:p>
            <a:pPr indent="0" lvl="0" marL="137160" rtl="0" algn="l">
              <a:lnSpc>
                <a:spcPct val="100000"/>
              </a:lnSpc>
              <a:spcBef>
                <a:spcPts val="0"/>
              </a:spcBef>
              <a:spcAft>
                <a:spcPts val="0"/>
              </a:spcAft>
              <a:buSzPts val="1440"/>
              <a:buNone/>
            </a:pPr>
            <a:r>
              <a:rPr b="1" lang="en-US" sz="1600"/>
              <a:t>			G-01100111</a:t>
            </a:r>
            <a:endParaRPr b="1" sz="1600"/>
          </a:p>
          <a:p>
            <a:pPr indent="0" lvl="0" marL="137160" rtl="0" algn="l">
              <a:lnSpc>
                <a:spcPct val="100000"/>
              </a:lnSpc>
              <a:spcBef>
                <a:spcPts val="0"/>
              </a:spcBef>
              <a:spcAft>
                <a:spcPts val="0"/>
              </a:spcAft>
              <a:buSzPts val="1440"/>
              <a:buNone/>
            </a:pPr>
            <a:r>
              <a:rPr b="1" lang="en-US" sz="1600"/>
              <a:t>		I-01101001</a:t>
            </a:r>
            <a:endParaRPr/>
          </a:p>
          <a:p>
            <a:pPr indent="0" lvl="0" marL="137160" rtl="0" algn="l">
              <a:lnSpc>
                <a:spcPct val="100000"/>
              </a:lnSpc>
              <a:spcBef>
                <a:spcPts val="0"/>
              </a:spcBef>
              <a:spcAft>
                <a:spcPts val="0"/>
              </a:spcAft>
              <a:buSzPts val="1440"/>
              <a:buNone/>
            </a:pPr>
            <a:r>
              <a:rPr b="1" lang="en-US" sz="1600"/>
              <a:t>T-01110100</a:t>
            </a:r>
            <a:endParaRPr b="1" sz="1600">
              <a:solidFill>
                <a:srgbClr val="008000"/>
              </a:solidFill>
            </a:endParaRPr>
          </a:p>
          <a:p>
            <a:pPr indent="0" lvl="0" marL="137160" rtl="0" algn="l">
              <a:lnSpc>
                <a:spcPct val="100000"/>
              </a:lnSpc>
              <a:spcBef>
                <a:spcPts val="0"/>
              </a:spcBef>
              <a:spcAft>
                <a:spcPts val="0"/>
              </a:spcAft>
              <a:buSzPts val="1440"/>
              <a:buNone/>
            </a:pPr>
            <a:r>
              <a:rPr b="1" lang="en-US" sz="1600"/>
              <a:t>MSB				</a:t>
            </a:r>
            <a:endParaRPr/>
          </a:p>
          <a:p>
            <a:pPr indent="-228600" lvl="0" marL="457200" rtl="0" algn="l">
              <a:lnSpc>
                <a:spcPct val="100000"/>
              </a:lnSpc>
              <a:spcBef>
                <a:spcPts val="0"/>
              </a:spcBef>
              <a:spcAft>
                <a:spcPts val="0"/>
              </a:spcAft>
              <a:buSzPts val="1440"/>
              <a:buNone/>
            </a:pPr>
            <a:r>
              <a:t/>
            </a:r>
            <a:endParaRPr b="1" sz="1600" u="sng"/>
          </a:p>
          <a:p>
            <a:pPr indent="0" lvl="0" marL="137160" rtl="0" algn="l">
              <a:lnSpc>
                <a:spcPct val="100000"/>
              </a:lnSpc>
              <a:spcBef>
                <a:spcPts val="0"/>
              </a:spcBef>
              <a:spcAft>
                <a:spcPts val="0"/>
              </a:spcAft>
              <a:buSzPts val="1440"/>
              <a:buNone/>
            </a:pPr>
            <a:r>
              <a:t/>
            </a:r>
            <a:endParaRPr b="1" sz="1600" u="sng"/>
          </a:p>
          <a:p>
            <a:pPr indent="0" lvl="0" marL="137160" rtl="0" algn="l">
              <a:lnSpc>
                <a:spcPct val="100000"/>
              </a:lnSpc>
              <a:spcBef>
                <a:spcPts val="0"/>
              </a:spcBef>
              <a:spcAft>
                <a:spcPts val="0"/>
              </a:spcAft>
              <a:buSzPts val="1440"/>
              <a:buNone/>
            </a:pPr>
            <a:r>
              <a:rPr b="1" lang="en-US" sz="1600" u="sng"/>
              <a:t>AMOUNT OF DATA STORED INSIDE A PICTURE</a:t>
            </a:r>
            <a:endParaRPr/>
          </a:p>
          <a:p>
            <a:pPr indent="-228600" lvl="0" marL="457200" rtl="0" algn="l">
              <a:lnSpc>
                <a:spcPct val="100000"/>
              </a:lnSpc>
              <a:spcBef>
                <a:spcPts val="800"/>
              </a:spcBef>
              <a:spcAft>
                <a:spcPts val="0"/>
              </a:spcAft>
              <a:buSzPts val="1440"/>
              <a:buNone/>
            </a:pPr>
            <a:r>
              <a:t/>
            </a:r>
            <a:endParaRPr sz="1600"/>
          </a:p>
          <a:p>
            <a:pPr indent="0" lvl="0" marL="137160" rtl="0" algn="l">
              <a:lnSpc>
                <a:spcPct val="100000"/>
              </a:lnSpc>
              <a:spcBef>
                <a:spcPts val="0"/>
              </a:spcBef>
              <a:spcAft>
                <a:spcPts val="0"/>
              </a:spcAft>
              <a:buSzPts val="1440"/>
              <a:buNone/>
            </a:pPr>
            <a:r>
              <a:t/>
            </a:r>
            <a:endParaRPr sz="2000"/>
          </a:p>
        </p:txBody>
      </p:sp>
      <p:pic>
        <p:nvPicPr>
          <p:cNvPr descr="Radiance" id="110" name="Google Shape;110;p21"/>
          <p:cNvPicPr preferRelativeResize="0"/>
          <p:nvPr/>
        </p:nvPicPr>
        <p:blipFill rotWithShape="1">
          <a:blip r:embed="rId3">
            <a:alphaModFix/>
          </a:blip>
          <a:srcRect b="0" l="0" r="0" t="0"/>
          <a:stretch/>
        </p:blipFill>
        <p:spPr>
          <a:xfrm>
            <a:off x="503237" y="1562100"/>
            <a:ext cx="2095500" cy="1752600"/>
          </a:xfrm>
          <a:prstGeom prst="rect">
            <a:avLst/>
          </a:prstGeom>
          <a:noFill/>
          <a:ln>
            <a:noFill/>
          </a:ln>
        </p:spPr>
      </p:pic>
      <p:sp>
        <p:nvSpPr>
          <p:cNvPr id="111" name="Google Shape;111;p21"/>
          <p:cNvSpPr/>
          <p:nvPr/>
        </p:nvSpPr>
        <p:spPr>
          <a:xfrm rot="5341265">
            <a:off x="2851784" y="2280517"/>
            <a:ext cx="1028700" cy="1022350"/>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747474"/>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