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verlock"/>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verlock-bold.fntdata"/><Relationship Id="rId10" Type="http://schemas.openxmlformats.org/officeDocument/2006/relationships/slide" Target="slides/slide5.xml"/><Relationship Id="rId21" Type="http://schemas.openxmlformats.org/officeDocument/2006/relationships/font" Target="fonts/Overlock-regular.fntdata"/><Relationship Id="rId13" Type="http://schemas.openxmlformats.org/officeDocument/2006/relationships/slide" Target="slides/slide8.xml"/><Relationship Id="rId24" Type="http://schemas.openxmlformats.org/officeDocument/2006/relationships/font" Target="fonts/Overlock-boldItalic.fntdata"/><Relationship Id="rId12" Type="http://schemas.openxmlformats.org/officeDocument/2006/relationships/slide" Target="slides/slide7.xml"/><Relationship Id="rId23" Type="http://schemas.openxmlformats.org/officeDocument/2006/relationships/font" Target="fonts/Overlock-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6350"/>
            <a:ext cx="9144000" cy="5149850"/>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4050"/>
              <a:buFont typeface="Trebuchet MS"/>
              <a:buNone/>
              <a:defRPr sz="405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750"/>
              </a:spcBef>
              <a:spcAft>
                <a:spcPts val="0"/>
              </a:spcAft>
              <a:buSzPts val="1080"/>
              <a:buNone/>
              <a:defRPr>
                <a:solidFill>
                  <a:srgbClr val="7F7F7F"/>
                </a:solidFill>
              </a:defRPr>
            </a:lvl1pPr>
            <a:lvl2pPr lvl="1" algn="ctr">
              <a:lnSpc>
                <a:spcPct val="100000"/>
              </a:lnSpc>
              <a:spcBef>
                <a:spcPts val="750"/>
              </a:spcBef>
              <a:spcAft>
                <a:spcPts val="0"/>
              </a:spcAft>
              <a:buSzPts val="960"/>
              <a:buNone/>
              <a:defRPr>
                <a:solidFill>
                  <a:srgbClr val="888888"/>
                </a:solidFill>
              </a:defRPr>
            </a:lvl2pPr>
            <a:lvl3pPr lvl="2" algn="ctr">
              <a:lnSpc>
                <a:spcPct val="100000"/>
              </a:lnSpc>
              <a:spcBef>
                <a:spcPts val="750"/>
              </a:spcBef>
              <a:spcAft>
                <a:spcPts val="0"/>
              </a:spcAft>
              <a:buSzPts val="840"/>
              <a:buNone/>
              <a:defRPr>
                <a:solidFill>
                  <a:srgbClr val="888888"/>
                </a:solidFill>
              </a:defRPr>
            </a:lvl3pPr>
            <a:lvl4pPr lvl="3" algn="ctr">
              <a:lnSpc>
                <a:spcPct val="100000"/>
              </a:lnSpc>
              <a:spcBef>
                <a:spcPts val="750"/>
              </a:spcBef>
              <a:spcAft>
                <a:spcPts val="0"/>
              </a:spcAft>
              <a:buSzPts val="720"/>
              <a:buNone/>
              <a:defRPr>
                <a:solidFill>
                  <a:srgbClr val="888888"/>
                </a:solidFill>
              </a:defRPr>
            </a:lvl4pPr>
            <a:lvl5pPr lvl="4" algn="ctr">
              <a:lnSpc>
                <a:spcPct val="100000"/>
              </a:lnSpc>
              <a:spcBef>
                <a:spcPts val="750"/>
              </a:spcBef>
              <a:spcAft>
                <a:spcPts val="0"/>
              </a:spcAft>
              <a:buSzPts val="720"/>
              <a:buNone/>
              <a:defRPr>
                <a:solidFill>
                  <a:srgbClr val="888888"/>
                </a:solidFill>
              </a:defRPr>
            </a:lvl5pPr>
            <a:lvl6pPr lvl="5" algn="ctr">
              <a:lnSpc>
                <a:spcPct val="100000"/>
              </a:lnSpc>
              <a:spcBef>
                <a:spcPts val="750"/>
              </a:spcBef>
              <a:spcAft>
                <a:spcPts val="0"/>
              </a:spcAft>
              <a:buSzPts val="720"/>
              <a:buNone/>
              <a:defRPr>
                <a:solidFill>
                  <a:srgbClr val="888888"/>
                </a:solidFill>
              </a:defRPr>
            </a:lvl6pPr>
            <a:lvl7pPr lvl="6" algn="ctr">
              <a:lnSpc>
                <a:spcPct val="100000"/>
              </a:lnSpc>
              <a:spcBef>
                <a:spcPts val="750"/>
              </a:spcBef>
              <a:spcAft>
                <a:spcPts val="0"/>
              </a:spcAft>
              <a:buSzPts val="720"/>
              <a:buNone/>
              <a:defRPr>
                <a:solidFill>
                  <a:srgbClr val="888888"/>
                </a:solidFill>
              </a:defRPr>
            </a:lvl7pPr>
            <a:lvl8pPr lvl="7" algn="ctr">
              <a:lnSpc>
                <a:spcPct val="100000"/>
              </a:lnSpc>
              <a:spcBef>
                <a:spcPts val="750"/>
              </a:spcBef>
              <a:spcAft>
                <a:spcPts val="0"/>
              </a:spcAft>
              <a:buSzPts val="720"/>
              <a:buNone/>
              <a:defRPr>
                <a:solidFill>
                  <a:srgbClr val="888888"/>
                </a:solidFill>
              </a:defRPr>
            </a:lvl8pPr>
            <a:lvl9pPr lvl="8" algn="ctr">
              <a:lnSpc>
                <a:spcPct val="100000"/>
              </a:lnSpc>
              <a:spcBef>
                <a:spcPts val="750"/>
              </a:spcBef>
              <a:spcAft>
                <a:spcPts val="0"/>
              </a:spcAft>
              <a:buSzPts val="720"/>
              <a:buNone/>
              <a:defRPr>
                <a:solidFill>
                  <a:srgbClr val="888888"/>
                </a:solidFill>
              </a:defRPr>
            </a:lvl9pPr>
          </a:lstStyle>
          <a:p/>
        </p:txBody>
      </p:sp>
      <p:sp>
        <p:nvSpPr>
          <p:cNvPr id="36" name="Google Shape;36;p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1"/>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Font typeface="Trebuchet MS"/>
              <a:buNone/>
              <a:defRPr b="0"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1"/>
          <p:cNvSpPr/>
          <p:nvPr>
            <p:ph idx="2" type="pic"/>
          </p:nvPr>
        </p:nvSpPr>
        <p:spPr>
          <a:xfrm>
            <a:off x="508001" y="457200"/>
            <a:ext cx="6447501" cy="2884289"/>
          </a:xfrm>
          <a:prstGeom prst="rect">
            <a:avLst/>
          </a:prstGeom>
          <a:noFill/>
          <a:ln>
            <a:noFill/>
          </a:ln>
        </p:spPr>
      </p:sp>
      <p:sp>
        <p:nvSpPr>
          <p:cNvPr id="90" name="Google Shape;90;p11"/>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720"/>
              <a:buNone/>
              <a:defRPr sz="90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91" name="Google Shape;91;p1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2"/>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2"/>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750"/>
              </a:spcBef>
              <a:spcAft>
                <a:spcPts val="0"/>
              </a:spcAft>
              <a:buSzPts val="1080"/>
              <a:buNone/>
              <a:defRPr sz="1350">
                <a:solidFill>
                  <a:srgbClr val="3F3F3F"/>
                </a:solidFill>
              </a:defRPr>
            </a:lvl1pPr>
            <a:lvl2pPr indent="-228600" lvl="1" marL="914400" algn="l">
              <a:lnSpc>
                <a:spcPct val="100000"/>
              </a:lnSpc>
              <a:spcBef>
                <a:spcPts val="750"/>
              </a:spcBef>
              <a:spcAft>
                <a:spcPts val="0"/>
              </a:spcAft>
              <a:buSzPts val="1080"/>
              <a:buNone/>
              <a:defRPr sz="1350">
                <a:solidFill>
                  <a:srgbClr val="888888"/>
                </a:solidFill>
              </a:defRPr>
            </a:lvl2pPr>
            <a:lvl3pPr indent="-228600" lvl="2" marL="1371600" algn="l">
              <a:lnSpc>
                <a:spcPct val="100000"/>
              </a:lnSpc>
              <a:spcBef>
                <a:spcPts val="750"/>
              </a:spcBef>
              <a:spcAft>
                <a:spcPts val="0"/>
              </a:spcAft>
              <a:buSzPts val="960"/>
              <a:buNone/>
              <a:defRPr sz="1200">
                <a:solidFill>
                  <a:srgbClr val="888888"/>
                </a:solidFill>
              </a:defRPr>
            </a:lvl3pPr>
            <a:lvl4pPr indent="-228600" lvl="3" marL="1828800" algn="l">
              <a:lnSpc>
                <a:spcPct val="100000"/>
              </a:lnSpc>
              <a:spcBef>
                <a:spcPts val="750"/>
              </a:spcBef>
              <a:spcAft>
                <a:spcPts val="0"/>
              </a:spcAft>
              <a:buSzPts val="840"/>
              <a:buNone/>
              <a:defRPr sz="1050">
                <a:solidFill>
                  <a:srgbClr val="888888"/>
                </a:solidFill>
              </a:defRPr>
            </a:lvl4pPr>
            <a:lvl5pPr indent="-228600" lvl="4" marL="2286000" algn="l">
              <a:lnSpc>
                <a:spcPct val="100000"/>
              </a:lnSpc>
              <a:spcBef>
                <a:spcPts val="750"/>
              </a:spcBef>
              <a:spcAft>
                <a:spcPts val="0"/>
              </a:spcAft>
              <a:buSzPts val="840"/>
              <a:buNone/>
              <a:defRPr sz="1050">
                <a:solidFill>
                  <a:srgbClr val="888888"/>
                </a:solidFill>
              </a:defRPr>
            </a:lvl5pPr>
            <a:lvl6pPr indent="-228600" lvl="5" marL="2743200" algn="l">
              <a:lnSpc>
                <a:spcPct val="100000"/>
              </a:lnSpc>
              <a:spcBef>
                <a:spcPts val="750"/>
              </a:spcBef>
              <a:spcAft>
                <a:spcPts val="0"/>
              </a:spcAft>
              <a:buSzPts val="840"/>
              <a:buNone/>
              <a:defRPr sz="1050">
                <a:solidFill>
                  <a:srgbClr val="888888"/>
                </a:solidFill>
              </a:defRPr>
            </a:lvl6pPr>
            <a:lvl7pPr indent="-228600" lvl="6" marL="3200400" algn="l">
              <a:lnSpc>
                <a:spcPct val="100000"/>
              </a:lnSpc>
              <a:spcBef>
                <a:spcPts val="750"/>
              </a:spcBef>
              <a:spcAft>
                <a:spcPts val="0"/>
              </a:spcAft>
              <a:buSzPts val="840"/>
              <a:buNone/>
              <a:defRPr sz="1050">
                <a:solidFill>
                  <a:srgbClr val="888888"/>
                </a:solidFill>
              </a:defRPr>
            </a:lvl7pPr>
            <a:lvl8pPr indent="-228600" lvl="7" marL="3657600" algn="l">
              <a:lnSpc>
                <a:spcPct val="100000"/>
              </a:lnSpc>
              <a:spcBef>
                <a:spcPts val="750"/>
              </a:spcBef>
              <a:spcAft>
                <a:spcPts val="0"/>
              </a:spcAft>
              <a:buSzPts val="840"/>
              <a:buNone/>
              <a:defRPr sz="1050">
                <a:solidFill>
                  <a:srgbClr val="888888"/>
                </a:solidFill>
              </a:defRPr>
            </a:lvl8pPr>
            <a:lvl9pPr indent="-228600" lvl="8" marL="4114800" algn="l">
              <a:lnSpc>
                <a:spcPct val="100000"/>
              </a:lnSpc>
              <a:spcBef>
                <a:spcPts val="750"/>
              </a:spcBef>
              <a:spcAft>
                <a:spcPts val="0"/>
              </a:spcAft>
              <a:buSzPts val="840"/>
              <a:buNone/>
              <a:defRPr sz="1050">
                <a:solidFill>
                  <a:srgbClr val="888888"/>
                </a:solidFill>
              </a:defRPr>
            </a:lvl9pPr>
          </a:lstStyle>
          <a:p/>
        </p:txBody>
      </p:sp>
      <p:sp>
        <p:nvSpPr>
          <p:cNvPr id="97" name="Google Shape;97;p1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3"/>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3"/>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750"/>
              </a:spcBef>
              <a:spcAft>
                <a:spcPts val="0"/>
              </a:spcAft>
              <a:buSzPts val="960"/>
              <a:buFont typeface="Trebuchet MS"/>
              <a:buNone/>
              <a:defRPr sz="1200">
                <a:solidFill>
                  <a:srgbClr val="7F7F7F"/>
                </a:solidFill>
              </a:defRPr>
            </a:lvl1pPr>
            <a:lvl2pPr indent="-228600" lvl="1" marL="914400" algn="l">
              <a:lnSpc>
                <a:spcPct val="100000"/>
              </a:lnSpc>
              <a:spcBef>
                <a:spcPts val="750"/>
              </a:spcBef>
              <a:spcAft>
                <a:spcPts val="0"/>
              </a:spcAft>
              <a:buSzPts val="960"/>
              <a:buFont typeface="Trebuchet MS"/>
              <a:buNone/>
              <a:defRPr/>
            </a:lvl2pPr>
            <a:lvl3pPr indent="-228600" lvl="2" marL="1371600" algn="l">
              <a:lnSpc>
                <a:spcPct val="100000"/>
              </a:lnSpc>
              <a:spcBef>
                <a:spcPts val="750"/>
              </a:spcBef>
              <a:spcAft>
                <a:spcPts val="0"/>
              </a:spcAft>
              <a:buSzPts val="840"/>
              <a:buFont typeface="Trebuchet MS"/>
              <a:buNone/>
              <a:defRPr/>
            </a:lvl3pPr>
            <a:lvl4pPr indent="-228600" lvl="3" marL="1828800" algn="l">
              <a:lnSpc>
                <a:spcPct val="100000"/>
              </a:lnSpc>
              <a:spcBef>
                <a:spcPts val="750"/>
              </a:spcBef>
              <a:spcAft>
                <a:spcPts val="0"/>
              </a:spcAft>
              <a:buSzPts val="720"/>
              <a:buFont typeface="Trebuchet MS"/>
              <a:buNone/>
              <a:defRPr/>
            </a:lvl4pPr>
            <a:lvl5pPr indent="-228600" lvl="4" marL="2286000" algn="l">
              <a:lnSpc>
                <a:spcPct val="100000"/>
              </a:lnSpc>
              <a:spcBef>
                <a:spcPts val="750"/>
              </a:spcBef>
              <a:spcAft>
                <a:spcPts val="0"/>
              </a:spcAft>
              <a:buSzPts val="720"/>
              <a:buFont typeface="Trebuchet MS"/>
              <a:buNone/>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103" name="Google Shape;103;p13"/>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750"/>
              </a:spcBef>
              <a:spcAft>
                <a:spcPts val="0"/>
              </a:spcAft>
              <a:buSzPts val="1080"/>
              <a:buNone/>
              <a:defRPr sz="1350">
                <a:solidFill>
                  <a:srgbClr val="3F3F3F"/>
                </a:solidFill>
              </a:defRPr>
            </a:lvl1pPr>
            <a:lvl2pPr indent="-228600" lvl="1" marL="914400" algn="l">
              <a:lnSpc>
                <a:spcPct val="100000"/>
              </a:lnSpc>
              <a:spcBef>
                <a:spcPts val="750"/>
              </a:spcBef>
              <a:spcAft>
                <a:spcPts val="0"/>
              </a:spcAft>
              <a:buSzPts val="1080"/>
              <a:buNone/>
              <a:defRPr sz="1350">
                <a:solidFill>
                  <a:srgbClr val="888888"/>
                </a:solidFill>
              </a:defRPr>
            </a:lvl2pPr>
            <a:lvl3pPr indent="-228600" lvl="2" marL="1371600" algn="l">
              <a:lnSpc>
                <a:spcPct val="100000"/>
              </a:lnSpc>
              <a:spcBef>
                <a:spcPts val="750"/>
              </a:spcBef>
              <a:spcAft>
                <a:spcPts val="0"/>
              </a:spcAft>
              <a:buSzPts val="960"/>
              <a:buNone/>
              <a:defRPr sz="1200">
                <a:solidFill>
                  <a:srgbClr val="888888"/>
                </a:solidFill>
              </a:defRPr>
            </a:lvl3pPr>
            <a:lvl4pPr indent="-228600" lvl="3" marL="1828800" algn="l">
              <a:lnSpc>
                <a:spcPct val="100000"/>
              </a:lnSpc>
              <a:spcBef>
                <a:spcPts val="750"/>
              </a:spcBef>
              <a:spcAft>
                <a:spcPts val="0"/>
              </a:spcAft>
              <a:buSzPts val="840"/>
              <a:buNone/>
              <a:defRPr sz="1050">
                <a:solidFill>
                  <a:srgbClr val="888888"/>
                </a:solidFill>
              </a:defRPr>
            </a:lvl4pPr>
            <a:lvl5pPr indent="-228600" lvl="4" marL="2286000" algn="l">
              <a:lnSpc>
                <a:spcPct val="100000"/>
              </a:lnSpc>
              <a:spcBef>
                <a:spcPts val="750"/>
              </a:spcBef>
              <a:spcAft>
                <a:spcPts val="0"/>
              </a:spcAft>
              <a:buSzPts val="840"/>
              <a:buNone/>
              <a:defRPr sz="1050">
                <a:solidFill>
                  <a:srgbClr val="888888"/>
                </a:solidFill>
              </a:defRPr>
            </a:lvl5pPr>
            <a:lvl6pPr indent="-228600" lvl="5" marL="2743200" algn="l">
              <a:lnSpc>
                <a:spcPct val="100000"/>
              </a:lnSpc>
              <a:spcBef>
                <a:spcPts val="750"/>
              </a:spcBef>
              <a:spcAft>
                <a:spcPts val="0"/>
              </a:spcAft>
              <a:buSzPts val="840"/>
              <a:buNone/>
              <a:defRPr sz="1050">
                <a:solidFill>
                  <a:srgbClr val="888888"/>
                </a:solidFill>
              </a:defRPr>
            </a:lvl6pPr>
            <a:lvl7pPr indent="-228600" lvl="6" marL="3200400" algn="l">
              <a:lnSpc>
                <a:spcPct val="100000"/>
              </a:lnSpc>
              <a:spcBef>
                <a:spcPts val="750"/>
              </a:spcBef>
              <a:spcAft>
                <a:spcPts val="0"/>
              </a:spcAft>
              <a:buSzPts val="840"/>
              <a:buNone/>
              <a:defRPr sz="1050">
                <a:solidFill>
                  <a:srgbClr val="888888"/>
                </a:solidFill>
              </a:defRPr>
            </a:lvl7pPr>
            <a:lvl8pPr indent="-228600" lvl="7" marL="3657600" algn="l">
              <a:lnSpc>
                <a:spcPct val="100000"/>
              </a:lnSpc>
              <a:spcBef>
                <a:spcPts val="750"/>
              </a:spcBef>
              <a:spcAft>
                <a:spcPts val="0"/>
              </a:spcAft>
              <a:buSzPts val="840"/>
              <a:buNone/>
              <a:defRPr sz="1050">
                <a:solidFill>
                  <a:srgbClr val="888888"/>
                </a:solidFill>
              </a:defRPr>
            </a:lvl8pPr>
            <a:lvl9pPr indent="-228600" lvl="8" marL="4114800" algn="l">
              <a:lnSpc>
                <a:spcPct val="100000"/>
              </a:lnSpc>
              <a:spcBef>
                <a:spcPts val="750"/>
              </a:spcBef>
              <a:spcAft>
                <a:spcPts val="0"/>
              </a:spcAft>
              <a:buSzPts val="840"/>
              <a:buNone/>
              <a:defRPr sz="1050">
                <a:solidFill>
                  <a:srgbClr val="888888"/>
                </a:solidFill>
              </a:defRPr>
            </a:lvl9pPr>
          </a:lstStyle>
          <a:p/>
        </p:txBody>
      </p:sp>
      <p:sp>
        <p:nvSpPr>
          <p:cNvPr id="104" name="Google Shape;104;p1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3"/>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13"/>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BFE471"/>
                </a:solidFill>
                <a:latin typeface="Arial"/>
                <a:ea typeface="Arial"/>
                <a:cs typeface="Arial"/>
                <a:sym typeface="Arial"/>
              </a:rPr>
              <a:t>”</a:t>
            </a:r>
            <a:endParaRPr b="0" i="0" sz="105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4"/>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4"/>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080"/>
              <a:buNone/>
              <a:defRPr sz="1350">
                <a:solidFill>
                  <a:srgbClr val="3F3F3F"/>
                </a:solidFill>
              </a:defRPr>
            </a:lvl1pPr>
            <a:lvl2pPr indent="-228600" lvl="1" marL="914400" algn="l">
              <a:lnSpc>
                <a:spcPct val="100000"/>
              </a:lnSpc>
              <a:spcBef>
                <a:spcPts val="750"/>
              </a:spcBef>
              <a:spcAft>
                <a:spcPts val="0"/>
              </a:spcAft>
              <a:buSzPts val="1080"/>
              <a:buNone/>
              <a:defRPr sz="1350">
                <a:solidFill>
                  <a:srgbClr val="888888"/>
                </a:solidFill>
              </a:defRPr>
            </a:lvl2pPr>
            <a:lvl3pPr indent="-228600" lvl="2" marL="1371600" algn="l">
              <a:lnSpc>
                <a:spcPct val="100000"/>
              </a:lnSpc>
              <a:spcBef>
                <a:spcPts val="750"/>
              </a:spcBef>
              <a:spcAft>
                <a:spcPts val="0"/>
              </a:spcAft>
              <a:buSzPts val="960"/>
              <a:buNone/>
              <a:defRPr sz="1200">
                <a:solidFill>
                  <a:srgbClr val="888888"/>
                </a:solidFill>
              </a:defRPr>
            </a:lvl3pPr>
            <a:lvl4pPr indent="-228600" lvl="3" marL="1828800" algn="l">
              <a:lnSpc>
                <a:spcPct val="100000"/>
              </a:lnSpc>
              <a:spcBef>
                <a:spcPts val="750"/>
              </a:spcBef>
              <a:spcAft>
                <a:spcPts val="0"/>
              </a:spcAft>
              <a:buSzPts val="840"/>
              <a:buNone/>
              <a:defRPr sz="1050">
                <a:solidFill>
                  <a:srgbClr val="888888"/>
                </a:solidFill>
              </a:defRPr>
            </a:lvl4pPr>
            <a:lvl5pPr indent="-228600" lvl="4" marL="2286000" algn="l">
              <a:lnSpc>
                <a:spcPct val="100000"/>
              </a:lnSpc>
              <a:spcBef>
                <a:spcPts val="750"/>
              </a:spcBef>
              <a:spcAft>
                <a:spcPts val="0"/>
              </a:spcAft>
              <a:buSzPts val="840"/>
              <a:buNone/>
              <a:defRPr sz="1050">
                <a:solidFill>
                  <a:srgbClr val="888888"/>
                </a:solidFill>
              </a:defRPr>
            </a:lvl5pPr>
            <a:lvl6pPr indent="-228600" lvl="5" marL="2743200" algn="l">
              <a:lnSpc>
                <a:spcPct val="100000"/>
              </a:lnSpc>
              <a:spcBef>
                <a:spcPts val="750"/>
              </a:spcBef>
              <a:spcAft>
                <a:spcPts val="0"/>
              </a:spcAft>
              <a:buSzPts val="840"/>
              <a:buNone/>
              <a:defRPr sz="1050">
                <a:solidFill>
                  <a:srgbClr val="888888"/>
                </a:solidFill>
              </a:defRPr>
            </a:lvl6pPr>
            <a:lvl7pPr indent="-228600" lvl="6" marL="3200400" algn="l">
              <a:lnSpc>
                <a:spcPct val="100000"/>
              </a:lnSpc>
              <a:spcBef>
                <a:spcPts val="750"/>
              </a:spcBef>
              <a:spcAft>
                <a:spcPts val="0"/>
              </a:spcAft>
              <a:buSzPts val="840"/>
              <a:buNone/>
              <a:defRPr sz="1050">
                <a:solidFill>
                  <a:srgbClr val="888888"/>
                </a:solidFill>
              </a:defRPr>
            </a:lvl7pPr>
            <a:lvl8pPr indent="-228600" lvl="7" marL="3657600" algn="l">
              <a:lnSpc>
                <a:spcPct val="100000"/>
              </a:lnSpc>
              <a:spcBef>
                <a:spcPts val="750"/>
              </a:spcBef>
              <a:spcAft>
                <a:spcPts val="0"/>
              </a:spcAft>
              <a:buSzPts val="840"/>
              <a:buNone/>
              <a:defRPr sz="1050">
                <a:solidFill>
                  <a:srgbClr val="888888"/>
                </a:solidFill>
              </a:defRPr>
            </a:lvl8pPr>
            <a:lvl9pPr indent="-228600" lvl="8" marL="4114800" algn="l">
              <a:lnSpc>
                <a:spcPct val="100000"/>
              </a:lnSpc>
              <a:spcBef>
                <a:spcPts val="750"/>
              </a:spcBef>
              <a:spcAft>
                <a:spcPts val="0"/>
              </a:spcAft>
              <a:buSzPts val="840"/>
              <a:buNone/>
              <a:defRPr sz="1050">
                <a:solidFill>
                  <a:srgbClr val="888888"/>
                </a:solidFill>
              </a:defRPr>
            </a:lvl9pPr>
          </a:lstStyle>
          <a:p/>
        </p:txBody>
      </p:sp>
      <p:sp>
        <p:nvSpPr>
          <p:cNvPr id="112" name="Google Shape;112;p1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5"/>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5"/>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Font typeface="Trebuchet MS"/>
              <a:buNone/>
              <a:defRPr sz="1800">
                <a:solidFill>
                  <a:srgbClr val="3F3F3F"/>
                </a:solidFill>
              </a:defRPr>
            </a:lvl1pPr>
            <a:lvl2pPr indent="-228600" lvl="1" marL="914400" algn="l">
              <a:lnSpc>
                <a:spcPct val="100000"/>
              </a:lnSpc>
              <a:spcBef>
                <a:spcPts val="750"/>
              </a:spcBef>
              <a:spcAft>
                <a:spcPts val="0"/>
              </a:spcAft>
              <a:buSzPts val="960"/>
              <a:buFont typeface="Trebuchet MS"/>
              <a:buNone/>
              <a:defRPr/>
            </a:lvl2pPr>
            <a:lvl3pPr indent="-228600" lvl="2" marL="1371600" algn="l">
              <a:lnSpc>
                <a:spcPct val="100000"/>
              </a:lnSpc>
              <a:spcBef>
                <a:spcPts val="750"/>
              </a:spcBef>
              <a:spcAft>
                <a:spcPts val="0"/>
              </a:spcAft>
              <a:buSzPts val="840"/>
              <a:buFont typeface="Trebuchet MS"/>
              <a:buNone/>
              <a:defRPr/>
            </a:lvl3pPr>
            <a:lvl4pPr indent="-228600" lvl="3" marL="1828800" algn="l">
              <a:lnSpc>
                <a:spcPct val="100000"/>
              </a:lnSpc>
              <a:spcBef>
                <a:spcPts val="750"/>
              </a:spcBef>
              <a:spcAft>
                <a:spcPts val="0"/>
              </a:spcAft>
              <a:buSzPts val="720"/>
              <a:buFont typeface="Trebuchet MS"/>
              <a:buNone/>
              <a:defRPr/>
            </a:lvl4pPr>
            <a:lvl5pPr indent="-228600" lvl="4" marL="2286000" algn="l">
              <a:lnSpc>
                <a:spcPct val="100000"/>
              </a:lnSpc>
              <a:spcBef>
                <a:spcPts val="750"/>
              </a:spcBef>
              <a:spcAft>
                <a:spcPts val="0"/>
              </a:spcAft>
              <a:buSzPts val="720"/>
              <a:buFont typeface="Trebuchet MS"/>
              <a:buNone/>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118" name="Google Shape;118;p15"/>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080"/>
              <a:buNone/>
              <a:defRPr sz="1350">
                <a:solidFill>
                  <a:srgbClr val="7F7F7F"/>
                </a:solidFill>
              </a:defRPr>
            </a:lvl1pPr>
            <a:lvl2pPr indent="-228600" lvl="1" marL="914400" algn="l">
              <a:lnSpc>
                <a:spcPct val="100000"/>
              </a:lnSpc>
              <a:spcBef>
                <a:spcPts val="750"/>
              </a:spcBef>
              <a:spcAft>
                <a:spcPts val="0"/>
              </a:spcAft>
              <a:buSzPts val="1080"/>
              <a:buNone/>
              <a:defRPr sz="1350">
                <a:solidFill>
                  <a:srgbClr val="888888"/>
                </a:solidFill>
              </a:defRPr>
            </a:lvl2pPr>
            <a:lvl3pPr indent="-228600" lvl="2" marL="1371600" algn="l">
              <a:lnSpc>
                <a:spcPct val="100000"/>
              </a:lnSpc>
              <a:spcBef>
                <a:spcPts val="750"/>
              </a:spcBef>
              <a:spcAft>
                <a:spcPts val="0"/>
              </a:spcAft>
              <a:buSzPts val="960"/>
              <a:buNone/>
              <a:defRPr sz="1200">
                <a:solidFill>
                  <a:srgbClr val="888888"/>
                </a:solidFill>
              </a:defRPr>
            </a:lvl3pPr>
            <a:lvl4pPr indent="-228600" lvl="3" marL="1828800" algn="l">
              <a:lnSpc>
                <a:spcPct val="100000"/>
              </a:lnSpc>
              <a:spcBef>
                <a:spcPts val="750"/>
              </a:spcBef>
              <a:spcAft>
                <a:spcPts val="0"/>
              </a:spcAft>
              <a:buSzPts val="840"/>
              <a:buNone/>
              <a:defRPr sz="1050">
                <a:solidFill>
                  <a:srgbClr val="888888"/>
                </a:solidFill>
              </a:defRPr>
            </a:lvl4pPr>
            <a:lvl5pPr indent="-228600" lvl="4" marL="2286000" algn="l">
              <a:lnSpc>
                <a:spcPct val="100000"/>
              </a:lnSpc>
              <a:spcBef>
                <a:spcPts val="750"/>
              </a:spcBef>
              <a:spcAft>
                <a:spcPts val="0"/>
              </a:spcAft>
              <a:buSzPts val="840"/>
              <a:buNone/>
              <a:defRPr sz="1050">
                <a:solidFill>
                  <a:srgbClr val="888888"/>
                </a:solidFill>
              </a:defRPr>
            </a:lvl5pPr>
            <a:lvl6pPr indent="-228600" lvl="5" marL="2743200" algn="l">
              <a:lnSpc>
                <a:spcPct val="100000"/>
              </a:lnSpc>
              <a:spcBef>
                <a:spcPts val="750"/>
              </a:spcBef>
              <a:spcAft>
                <a:spcPts val="0"/>
              </a:spcAft>
              <a:buSzPts val="840"/>
              <a:buNone/>
              <a:defRPr sz="1050">
                <a:solidFill>
                  <a:srgbClr val="888888"/>
                </a:solidFill>
              </a:defRPr>
            </a:lvl6pPr>
            <a:lvl7pPr indent="-228600" lvl="6" marL="3200400" algn="l">
              <a:lnSpc>
                <a:spcPct val="100000"/>
              </a:lnSpc>
              <a:spcBef>
                <a:spcPts val="750"/>
              </a:spcBef>
              <a:spcAft>
                <a:spcPts val="0"/>
              </a:spcAft>
              <a:buSzPts val="840"/>
              <a:buNone/>
              <a:defRPr sz="1050">
                <a:solidFill>
                  <a:srgbClr val="888888"/>
                </a:solidFill>
              </a:defRPr>
            </a:lvl7pPr>
            <a:lvl8pPr indent="-228600" lvl="7" marL="3657600" algn="l">
              <a:lnSpc>
                <a:spcPct val="100000"/>
              </a:lnSpc>
              <a:spcBef>
                <a:spcPts val="750"/>
              </a:spcBef>
              <a:spcAft>
                <a:spcPts val="0"/>
              </a:spcAft>
              <a:buSzPts val="840"/>
              <a:buNone/>
              <a:defRPr sz="1050">
                <a:solidFill>
                  <a:srgbClr val="888888"/>
                </a:solidFill>
              </a:defRPr>
            </a:lvl8pPr>
            <a:lvl9pPr indent="-228600" lvl="8" marL="4114800" algn="l">
              <a:lnSpc>
                <a:spcPct val="100000"/>
              </a:lnSpc>
              <a:spcBef>
                <a:spcPts val="750"/>
              </a:spcBef>
              <a:spcAft>
                <a:spcPts val="0"/>
              </a:spcAft>
              <a:buSzPts val="840"/>
              <a:buNone/>
              <a:defRPr sz="1050">
                <a:solidFill>
                  <a:srgbClr val="888888"/>
                </a:solidFill>
              </a:defRPr>
            </a:lvl9pPr>
          </a:lstStyle>
          <a:p/>
        </p:txBody>
      </p:sp>
      <p:sp>
        <p:nvSpPr>
          <p:cNvPr id="119" name="Google Shape;119;p1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5"/>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15"/>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6"/>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Font typeface="Trebuchet MS"/>
              <a:buNone/>
              <a:defRPr sz="1800">
                <a:solidFill>
                  <a:schemeClr val="accent1"/>
                </a:solidFill>
              </a:defRPr>
            </a:lvl1pPr>
            <a:lvl2pPr indent="-228600" lvl="1" marL="914400" algn="l">
              <a:lnSpc>
                <a:spcPct val="100000"/>
              </a:lnSpc>
              <a:spcBef>
                <a:spcPts val="750"/>
              </a:spcBef>
              <a:spcAft>
                <a:spcPts val="0"/>
              </a:spcAft>
              <a:buSzPts val="960"/>
              <a:buFont typeface="Trebuchet MS"/>
              <a:buNone/>
              <a:defRPr/>
            </a:lvl2pPr>
            <a:lvl3pPr indent="-228600" lvl="2" marL="1371600" algn="l">
              <a:lnSpc>
                <a:spcPct val="100000"/>
              </a:lnSpc>
              <a:spcBef>
                <a:spcPts val="750"/>
              </a:spcBef>
              <a:spcAft>
                <a:spcPts val="0"/>
              </a:spcAft>
              <a:buSzPts val="840"/>
              <a:buFont typeface="Trebuchet MS"/>
              <a:buNone/>
              <a:defRPr/>
            </a:lvl3pPr>
            <a:lvl4pPr indent="-228600" lvl="3" marL="1828800" algn="l">
              <a:lnSpc>
                <a:spcPct val="100000"/>
              </a:lnSpc>
              <a:spcBef>
                <a:spcPts val="750"/>
              </a:spcBef>
              <a:spcAft>
                <a:spcPts val="0"/>
              </a:spcAft>
              <a:buSzPts val="720"/>
              <a:buFont typeface="Trebuchet MS"/>
              <a:buNone/>
              <a:defRPr/>
            </a:lvl4pPr>
            <a:lvl5pPr indent="-228600" lvl="4" marL="2286000" algn="l">
              <a:lnSpc>
                <a:spcPct val="100000"/>
              </a:lnSpc>
              <a:spcBef>
                <a:spcPts val="750"/>
              </a:spcBef>
              <a:spcAft>
                <a:spcPts val="0"/>
              </a:spcAft>
              <a:buSzPts val="720"/>
              <a:buFont typeface="Trebuchet MS"/>
              <a:buNone/>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127" name="Google Shape;127;p16"/>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080"/>
              <a:buNone/>
              <a:defRPr sz="1350">
                <a:solidFill>
                  <a:srgbClr val="7F7F7F"/>
                </a:solidFill>
              </a:defRPr>
            </a:lvl1pPr>
            <a:lvl2pPr indent="-228600" lvl="1" marL="914400" algn="l">
              <a:lnSpc>
                <a:spcPct val="100000"/>
              </a:lnSpc>
              <a:spcBef>
                <a:spcPts val="750"/>
              </a:spcBef>
              <a:spcAft>
                <a:spcPts val="0"/>
              </a:spcAft>
              <a:buSzPts val="1080"/>
              <a:buNone/>
              <a:defRPr sz="1350">
                <a:solidFill>
                  <a:srgbClr val="888888"/>
                </a:solidFill>
              </a:defRPr>
            </a:lvl2pPr>
            <a:lvl3pPr indent="-228600" lvl="2" marL="1371600" algn="l">
              <a:lnSpc>
                <a:spcPct val="100000"/>
              </a:lnSpc>
              <a:spcBef>
                <a:spcPts val="750"/>
              </a:spcBef>
              <a:spcAft>
                <a:spcPts val="0"/>
              </a:spcAft>
              <a:buSzPts val="960"/>
              <a:buNone/>
              <a:defRPr sz="1200">
                <a:solidFill>
                  <a:srgbClr val="888888"/>
                </a:solidFill>
              </a:defRPr>
            </a:lvl3pPr>
            <a:lvl4pPr indent="-228600" lvl="3" marL="1828800" algn="l">
              <a:lnSpc>
                <a:spcPct val="100000"/>
              </a:lnSpc>
              <a:spcBef>
                <a:spcPts val="750"/>
              </a:spcBef>
              <a:spcAft>
                <a:spcPts val="0"/>
              </a:spcAft>
              <a:buSzPts val="840"/>
              <a:buNone/>
              <a:defRPr sz="1050">
                <a:solidFill>
                  <a:srgbClr val="888888"/>
                </a:solidFill>
              </a:defRPr>
            </a:lvl4pPr>
            <a:lvl5pPr indent="-228600" lvl="4" marL="2286000" algn="l">
              <a:lnSpc>
                <a:spcPct val="100000"/>
              </a:lnSpc>
              <a:spcBef>
                <a:spcPts val="750"/>
              </a:spcBef>
              <a:spcAft>
                <a:spcPts val="0"/>
              </a:spcAft>
              <a:buSzPts val="840"/>
              <a:buNone/>
              <a:defRPr sz="1050">
                <a:solidFill>
                  <a:srgbClr val="888888"/>
                </a:solidFill>
              </a:defRPr>
            </a:lvl5pPr>
            <a:lvl6pPr indent="-228600" lvl="5" marL="2743200" algn="l">
              <a:lnSpc>
                <a:spcPct val="100000"/>
              </a:lnSpc>
              <a:spcBef>
                <a:spcPts val="750"/>
              </a:spcBef>
              <a:spcAft>
                <a:spcPts val="0"/>
              </a:spcAft>
              <a:buSzPts val="840"/>
              <a:buNone/>
              <a:defRPr sz="1050">
                <a:solidFill>
                  <a:srgbClr val="888888"/>
                </a:solidFill>
              </a:defRPr>
            </a:lvl6pPr>
            <a:lvl7pPr indent="-228600" lvl="6" marL="3200400" algn="l">
              <a:lnSpc>
                <a:spcPct val="100000"/>
              </a:lnSpc>
              <a:spcBef>
                <a:spcPts val="750"/>
              </a:spcBef>
              <a:spcAft>
                <a:spcPts val="0"/>
              </a:spcAft>
              <a:buSzPts val="840"/>
              <a:buNone/>
              <a:defRPr sz="1050">
                <a:solidFill>
                  <a:srgbClr val="888888"/>
                </a:solidFill>
              </a:defRPr>
            </a:lvl7pPr>
            <a:lvl8pPr indent="-228600" lvl="7" marL="3657600" algn="l">
              <a:lnSpc>
                <a:spcPct val="100000"/>
              </a:lnSpc>
              <a:spcBef>
                <a:spcPts val="750"/>
              </a:spcBef>
              <a:spcAft>
                <a:spcPts val="0"/>
              </a:spcAft>
              <a:buSzPts val="840"/>
              <a:buNone/>
              <a:defRPr sz="1050">
                <a:solidFill>
                  <a:srgbClr val="888888"/>
                </a:solidFill>
              </a:defRPr>
            </a:lvl8pPr>
            <a:lvl9pPr indent="-228600" lvl="8" marL="4114800" algn="l">
              <a:lnSpc>
                <a:spcPct val="100000"/>
              </a:lnSpc>
              <a:spcBef>
                <a:spcPts val="750"/>
              </a:spcBef>
              <a:spcAft>
                <a:spcPts val="0"/>
              </a:spcAft>
              <a:buSzPts val="840"/>
              <a:buNone/>
              <a:defRPr sz="1050">
                <a:solidFill>
                  <a:srgbClr val="888888"/>
                </a:solidFill>
              </a:defRPr>
            </a:lvl9pPr>
          </a:lstStyle>
          <a:p/>
        </p:txBody>
      </p:sp>
      <p:sp>
        <p:nvSpPr>
          <p:cNvPr id="128" name="Google Shape;128;p1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7"/>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134" name="Google Shape;134;p1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4495739" y="1937215"/>
            <a:ext cx="3938588" cy="97855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 type="body"/>
          </p:nvPr>
        </p:nvSpPr>
        <p:spPr>
          <a:xfrm rot="5400000">
            <a:off x="1186264" y="-221063"/>
            <a:ext cx="3938588" cy="529511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140" name="Google Shape;140;p1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2700"/>
              <a:buFont typeface="Trebuchet MS"/>
              <a:buNone/>
              <a:defRPr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42" name="Google Shape;42;p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Font typeface="Trebuchet MS"/>
              <a:buNone/>
              <a:defRPr/>
            </a:lvl1pPr>
            <a:lvl2pPr lvl="1" algn="l">
              <a:lnSpc>
                <a:spcPct val="100000"/>
              </a:lnSpc>
              <a:spcBef>
                <a:spcPts val="0"/>
              </a:spcBef>
              <a:spcAft>
                <a:spcPts val="0"/>
              </a:spcAft>
              <a:buClr>
                <a:schemeClr val="dk2"/>
              </a:buClr>
              <a:buSzPts val="2800"/>
              <a:buNone/>
              <a:defRPr/>
            </a:lvl2pPr>
            <a:lvl3pPr lvl="2" algn="l">
              <a:lnSpc>
                <a:spcPct val="100000"/>
              </a:lnSpc>
              <a:spcBef>
                <a:spcPts val="0"/>
              </a:spcBef>
              <a:spcAft>
                <a:spcPts val="0"/>
              </a:spcAft>
              <a:buClr>
                <a:schemeClr val="dk2"/>
              </a:buClr>
              <a:buSzPts val="2800"/>
              <a:buNone/>
              <a:defRPr/>
            </a:lvl3pPr>
            <a:lvl4pPr lvl="3" algn="l">
              <a:lnSpc>
                <a:spcPct val="100000"/>
              </a:lnSpc>
              <a:spcBef>
                <a:spcPts val="0"/>
              </a:spcBef>
              <a:spcAft>
                <a:spcPts val="0"/>
              </a:spcAft>
              <a:buClr>
                <a:schemeClr val="dk2"/>
              </a:buClr>
              <a:buSzPts val="2800"/>
              <a:buNone/>
              <a:defRPr/>
            </a:lvl4pPr>
            <a:lvl5pPr lvl="4" algn="l">
              <a:lnSpc>
                <a:spcPct val="100000"/>
              </a:lnSpc>
              <a:spcBef>
                <a:spcPts val="0"/>
              </a:spcBef>
              <a:spcAft>
                <a:spcPts val="0"/>
              </a:spcAft>
              <a:buClr>
                <a:schemeClr val="dk2"/>
              </a:buClr>
              <a:buSzPts val="2800"/>
              <a:buNone/>
              <a:defRPr/>
            </a:lvl5pPr>
            <a:lvl6pPr lvl="5" algn="l">
              <a:lnSpc>
                <a:spcPct val="100000"/>
              </a:lnSpc>
              <a:spcBef>
                <a:spcPts val="0"/>
              </a:spcBef>
              <a:spcAft>
                <a:spcPts val="0"/>
              </a:spcAft>
              <a:buClr>
                <a:schemeClr val="dk2"/>
              </a:buClr>
              <a:buSzPts val="2800"/>
              <a:buNone/>
              <a:defRPr/>
            </a:lvl6pPr>
            <a:lvl7pPr lvl="6" algn="l">
              <a:lnSpc>
                <a:spcPct val="100000"/>
              </a:lnSpc>
              <a:spcBef>
                <a:spcPts val="0"/>
              </a:spcBef>
              <a:spcAft>
                <a:spcPts val="0"/>
              </a:spcAft>
              <a:buClr>
                <a:schemeClr val="dk2"/>
              </a:buClr>
              <a:buSzPts val="2800"/>
              <a:buNone/>
              <a:defRPr/>
            </a:lvl7pPr>
            <a:lvl8pPr lvl="7" algn="l">
              <a:lnSpc>
                <a:spcPct val="100000"/>
              </a:lnSpc>
              <a:spcBef>
                <a:spcPts val="0"/>
              </a:spcBef>
              <a:spcAft>
                <a:spcPts val="0"/>
              </a:spcAft>
              <a:buClr>
                <a:schemeClr val="dk2"/>
              </a:buClr>
              <a:buSzPts val="2800"/>
              <a:buNone/>
              <a:defRPr/>
            </a:lvl8pPr>
            <a:lvl9pPr lvl="8" algn="l">
              <a:lnSpc>
                <a:spcPct val="100000"/>
              </a:lnSpc>
              <a:spcBef>
                <a:spcPts val="0"/>
              </a:spcBef>
              <a:spcAft>
                <a:spcPts val="0"/>
              </a:spcAft>
              <a:buClr>
                <a:schemeClr val="dk2"/>
              </a:buClr>
              <a:buSzPts val="2800"/>
              <a:buNone/>
              <a:defRPr/>
            </a:lvl9pPr>
          </a:lstStyle>
          <a:p/>
        </p:txBody>
      </p:sp>
      <p:sp>
        <p:nvSpPr>
          <p:cNvPr id="47" name="Google Shape;4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48" name="Google Shape;4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5"/>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000"/>
              <a:buFont typeface="Trebuchet MS"/>
              <a:buNone/>
              <a:defRPr b="0" sz="3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200"/>
              <a:buNone/>
              <a:defRPr sz="1500">
                <a:solidFill>
                  <a:srgbClr val="7F7F7F"/>
                </a:solidFill>
              </a:defRPr>
            </a:lvl1pPr>
            <a:lvl2pPr indent="-228600" lvl="1" marL="914400" algn="l">
              <a:lnSpc>
                <a:spcPct val="100000"/>
              </a:lnSpc>
              <a:spcBef>
                <a:spcPts val="750"/>
              </a:spcBef>
              <a:spcAft>
                <a:spcPts val="0"/>
              </a:spcAft>
              <a:buSzPts val="1080"/>
              <a:buNone/>
              <a:defRPr sz="1350">
                <a:solidFill>
                  <a:srgbClr val="888888"/>
                </a:solidFill>
              </a:defRPr>
            </a:lvl2pPr>
            <a:lvl3pPr indent="-228600" lvl="2" marL="1371600" algn="l">
              <a:lnSpc>
                <a:spcPct val="100000"/>
              </a:lnSpc>
              <a:spcBef>
                <a:spcPts val="750"/>
              </a:spcBef>
              <a:spcAft>
                <a:spcPts val="0"/>
              </a:spcAft>
              <a:buSzPts val="960"/>
              <a:buNone/>
              <a:defRPr sz="1200">
                <a:solidFill>
                  <a:srgbClr val="888888"/>
                </a:solidFill>
              </a:defRPr>
            </a:lvl3pPr>
            <a:lvl4pPr indent="-228600" lvl="3" marL="1828800" algn="l">
              <a:lnSpc>
                <a:spcPct val="100000"/>
              </a:lnSpc>
              <a:spcBef>
                <a:spcPts val="750"/>
              </a:spcBef>
              <a:spcAft>
                <a:spcPts val="0"/>
              </a:spcAft>
              <a:buSzPts val="840"/>
              <a:buNone/>
              <a:defRPr sz="1050">
                <a:solidFill>
                  <a:srgbClr val="888888"/>
                </a:solidFill>
              </a:defRPr>
            </a:lvl4pPr>
            <a:lvl5pPr indent="-228600" lvl="4" marL="2286000" algn="l">
              <a:lnSpc>
                <a:spcPct val="100000"/>
              </a:lnSpc>
              <a:spcBef>
                <a:spcPts val="750"/>
              </a:spcBef>
              <a:spcAft>
                <a:spcPts val="0"/>
              </a:spcAft>
              <a:buSzPts val="840"/>
              <a:buNone/>
              <a:defRPr sz="1050">
                <a:solidFill>
                  <a:srgbClr val="888888"/>
                </a:solidFill>
              </a:defRPr>
            </a:lvl5pPr>
            <a:lvl6pPr indent="-228600" lvl="5" marL="2743200" algn="l">
              <a:lnSpc>
                <a:spcPct val="100000"/>
              </a:lnSpc>
              <a:spcBef>
                <a:spcPts val="750"/>
              </a:spcBef>
              <a:spcAft>
                <a:spcPts val="0"/>
              </a:spcAft>
              <a:buSzPts val="840"/>
              <a:buNone/>
              <a:defRPr sz="1050">
                <a:solidFill>
                  <a:srgbClr val="888888"/>
                </a:solidFill>
              </a:defRPr>
            </a:lvl6pPr>
            <a:lvl7pPr indent="-228600" lvl="6" marL="3200400" algn="l">
              <a:lnSpc>
                <a:spcPct val="100000"/>
              </a:lnSpc>
              <a:spcBef>
                <a:spcPts val="750"/>
              </a:spcBef>
              <a:spcAft>
                <a:spcPts val="0"/>
              </a:spcAft>
              <a:buSzPts val="840"/>
              <a:buNone/>
              <a:defRPr sz="1050">
                <a:solidFill>
                  <a:srgbClr val="888888"/>
                </a:solidFill>
              </a:defRPr>
            </a:lvl7pPr>
            <a:lvl8pPr indent="-228600" lvl="7" marL="3657600" algn="l">
              <a:lnSpc>
                <a:spcPct val="100000"/>
              </a:lnSpc>
              <a:spcBef>
                <a:spcPts val="750"/>
              </a:spcBef>
              <a:spcAft>
                <a:spcPts val="0"/>
              </a:spcAft>
              <a:buSzPts val="840"/>
              <a:buNone/>
              <a:defRPr sz="1050">
                <a:solidFill>
                  <a:srgbClr val="888888"/>
                </a:solidFill>
              </a:defRPr>
            </a:lvl8pPr>
            <a:lvl9pPr indent="-228600" lvl="8" marL="4114800" algn="l">
              <a:lnSpc>
                <a:spcPct val="100000"/>
              </a:lnSpc>
              <a:spcBef>
                <a:spcPts val="750"/>
              </a:spcBef>
              <a:spcAft>
                <a:spcPts val="0"/>
              </a:spcAft>
              <a:buSzPts val="840"/>
              <a:buNone/>
              <a:defRPr sz="1050">
                <a:solidFill>
                  <a:srgbClr val="888888"/>
                </a:solidFill>
              </a:defRPr>
            </a:lvl9pPr>
          </a:lstStyle>
          <a:p/>
        </p:txBody>
      </p:sp>
      <p:sp>
        <p:nvSpPr>
          <p:cNvPr id="52" name="Google Shape;52;p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58" name="Google Shape;58;p6"/>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59" name="Google Shape;59;p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27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65" name="Google Shape;65;p7"/>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66" name="Google Shape;66;p7"/>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67" name="Google Shape;67;p7"/>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68" name="Google Shape;68;p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8"/>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0"/>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500"/>
              <a:buFont typeface="Trebuchet MS"/>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83" name="Google Shape;83;p10"/>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840"/>
              <a:buNone/>
              <a:defRPr sz="1050"/>
            </a:lvl2pPr>
            <a:lvl3pPr indent="-228600" lvl="2" marL="1371600" algn="l">
              <a:lnSpc>
                <a:spcPct val="100000"/>
              </a:lnSpc>
              <a:spcBef>
                <a:spcPts val="750"/>
              </a:spcBef>
              <a:spcAft>
                <a:spcPts val="0"/>
              </a:spcAft>
              <a:buSzPts val="720"/>
              <a:buNone/>
              <a:defRPr sz="900"/>
            </a:lvl3pPr>
            <a:lvl4pPr indent="-228600" lvl="3" marL="1828800" algn="l">
              <a:lnSpc>
                <a:spcPct val="100000"/>
              </a:lnSpc>
              <a:spcBef>
                <a:spcPts val="750"/>
              </a:spcBef>
              <a:spcAft>
                <a:spcPts val="0"/>
              </a:spcAft>
              <a:buSzPts val="600"/>
              <a:buNone/>
              <a:defRPr sz="750"/>
            </a:lvl4pPr>
            <a:lvl5pPr indent="-228600" lvl="4" marL="2286000" algn="l">
              <a:lnSpc>
                <a:spcPct val="100000"/>
              </a:lnSpc>
              <a:spcBef>
                <a:spcPts val="750"/>
              </a:spcBef>
              <a:spcAft>
                <a:spcPts val="0"/>
              </a:spcAft>
              <a:buSzPts val="600"/>
              <a:buNone/>
              <a:defRPr sz="750"/>
            </a:lvl5pPr>
            <a:lvl6pPr indent="-228600" lvl="5" marL="2743200" algn="l">
              <a:lnSpc>
                <a:spcPct val="100000"/>
              </a:lnSpc>
              <a:spcBef>
                <a:spcPts val="750"/>
              </a:spcBef>
              <a:spcAft>
                <a:spcPts val="0"/>
              </a:spcAft>
              <a:buSzPts val="600"/>
              <a:buNone/>
              <a:defRPr sz="750"/>
            </a:lvl6pPr>
            <a:lvl7pPr indent="-228600" lvl="6" marL="3200400" algn="l">
              <a:lnSpc>
                <a:spcPct val="100000"/>
              </a:lnSpc>
              <a:spcBef>
                <a:spcPts val="750"/>
              </a:spcBef>
              <a:spcAft>
                <a:spcPts val="0"/>
              </a:spcAft>
              <a:buSzPts val="600"/>
              <a:buNone/>
              <a:defRPr sz="750"/>
            </a:lvl7pPr>
            <a:lvl8pPr indent="-228600" lvl="7" marL="3657600" algn="l">
              <a:lnSpc>
                <a:spcPct val="100000"/>
              </a:lnSpc>
              <a:spcBef>
                <a:spcPts val="750"/>
              </a:spcBef>
              <a:spcAft>
                <a:spcPts val="0"/>
              </a:spcAft>
              <a:buSzPts val="600"/>
              <a:buNone/>
              <a:defRPr sz="750"/>
            </a:lvl8pPr>
            <a:lvl9pPr indent="-228600" lvl="8" marL="4114800" algn="l">
              <a:lnSpc>
                <a:spcPct val="100000"/>
              </a:lnSpc>
              <a:spcBef>
                <a:spcPts val="750"/>
              </a:spcBef>
              <a:spcAft>
                <a:spcPts val="0"/>
              </a:spcAft>
              <a:buSzPts val="600"/>
              <a:buNone/>
              <a:defRPr sz="750"/>
            </a:lvl9pPr>
          </a:lstStyle>
          <a:p/>
        </p:txBody>
      </p:sp>
      <p:sp>
        <p:nvSpPr>
          <p:cNvPr id="84" name="Google Shape;84;p1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600"/>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000" cy="5149850"/>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297180" lvl="0" marL="457200" marR="0" rtl="0" algn="l">
              <a:lnSpc>
                <a:spcPct val="100000"/>
              </a:lnSpc>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lnSpc>
                <a:spcPct val="100000"/>
              </a:lnSpc>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lnSpc>
                <a:spcPct val="100000"/>
              </a:lnSpc>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lnSpc>
                <a:spcPct val="100000"/>
              </a:lnSpc>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lnSpc>
                <a:spcPct val="100000"/>
              </a:lnSpc>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lnSpc>
                <a:spcPct val="100000"/>
              </a:lnSpc>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lnSpc>
                <a:spcPct val="100000"/>
              </a:lnSpc>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lnSpc>
                <a:spcPct val="100000"/>
              </a:lnSpc>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lnSpc>
                <a:spcPct val="100000"/>
              </a:lnSpc>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675"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75"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6.jp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subTitle"/>
          </p:nvPr>
        </p:nvSpPr>
        <p:spPr>
          <a:xfrm>
            <a:off x="595982" y="2037016"/>
            <a:ext cx="3131419" cy="133913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sz="1500">
                <a:solidFill>
                  <a:srgbClr val="3F7818"/>
                </a:solidFill>
              </a:rPr>
              <a:t>Sparsh Kumar       20BCS219</a:t>
            </a:r>
            <a:endParaRPr/>
          </a:p>
          <a:p>
            <a:pPr indent="0" lvl="0" marL="0" rtl="0" algn="l">
              <a:lnSpc>
                <a:spcPct val="100000"/>
              </a:lnSpc>
              <a:spcBef>
                <a:spcPts val="0"/>
              </a:spcBef>
              <a:spcAft>
                <a:spcPts val="0"/>
              </a:spcAft>
              <a:buSzPts val="1200"/>
              <a:buNone/>
            </a:pPr>
            <a:r>
              <a:rPr lang="en-US" sz="1500">
                <a:solidFill>
                  <a:srgbClr val="3F7818"/>
                </a:solidFill>
              </a:rPr>
              <a:t>Dhruv Rishishwar  20BCS075</a:t>
            </a:r>
            <a:endParaRPr/>
          </a:p>
          <a:p>
            <a:pPr indent="0" lvl="0" marL="0" rtl="0" algn="l">
              <a:lnSpc>
                <a:spcPct val="100000"/>
              </a:lnSpc>
              <a:spcBef>
                <a:spcPts val="0"/>
              </a:spcBef>
              <a:spcAft>
                <a:spcPts val="0"/>
              </a:spcAft>
              <a:buSzPts val="1200"/>
              <a:buNone/>
            </a:pPr>
            <a:r>
              <a:rPr lang="en-US" sz="1500">
                <a:solidFill>
                  <a:srgbClr val="3F7818"/>
                </a:solidFill>
              </a:rPr>
              <a:t>Anshul Shukla       20BCS035</a:t>
            </a:r>
            <a:endParaRPr/>
          </a:p>
          <a:p>
            <a:pPr indent="0" lvl="0" marL="0" rtl="0" algn="l">
              <a:lnSpc>
                <a:spcPct val="100000"/>
              </a:lnSpc>
              <a:spcBef>
                <a:spcPts val="0"/>
              </a:spcBef>
              <a:spcAft>
                <a:spcPts val="0"/>
              </a:spcAft>
              <a:buSzPts val="1200"/>
              <a:buNone/>
            </a:pPr>
            <a:r>
              <a:t/>
            </a:r>
            <a:endParaRPr sz="1500">
              <a:solidFill>
                <a:srgbClr val="3F7818"/>
              </a:solidFill>
            </a:endParaRPr>
          </a:p>
          <a:p>
            <a:pPr indent="0" lvl="0" marL="0" rtl="0" algn="l">
              <a:lnSpc>
                <a:spcPct val="100000"/>
              </a:lnSpc>
              <a:spcBef>
                <a:spcPts val="0"/>
              </a:spcBef>
              <a:spcAft>
                <a:spcPts val="0"/>
              </a:spcAft>
              <a:buSzPts val="1200"/>
              <a:buNone/>
            </a:pPr>
            <a:r>
              <a:rPr lang="en-US" sz="1500">
                <a:solidFill>
                  <a:srgbClr val="3F7818"/>
                </a:solidFill>
              </a:rPr>
              <a:t>CSE batch 2020</a:t>
            </a:r>
            <a:endParaRPr sz="1500">
              <a:solidFill>
                <a:srgbClr val="3F7818"/>
              </a:solidFill>
            </a:endParaRPr>
          </a:p>
        </p:txBody>
      </p:sp>
      <p:pic>
        <p:nvPicPr>
          <p:cNvPr id="148" name="Google Shape;148;p19"/>
          <p:cNvPicPr preferRelativeResize="0"/>
          <p:nvPr/>
        </p:nvPicPr>
        <p:blipFill rotWithShape="1">
          <a:blip r:embed="rId3">
            <a:alphaModFix/>
          </a:blip>
          <a:srcRect b="0" l="0" r="0" t="0"/>
          <a:stretch/>
        </p:blipFill>
        <p:spPr>
          <a:xfrm>
            <a:off x="2694340" y="40372"/>
            <a:ext cx="597463" cy="467670"/>
          </a:xfrm>
          <a:prstGeom prst="rect">
            <a:avLst/>
          </a:prstGeom>
          <a:noFill/>
          <a:ln>
            <a:noFill/>
          </a:ln>
        </p:spPr>
      </p:pic>
      <p:sp>
        <p:nvSpPr>
          <p:cNvPr id="149" name="Google Shape;149;p19"/>
          <p:cNvSpPr/>
          <p:nvPr/>
        </p:nvSpPr>
        <p:spPr>
          <a:xfrm>
            <a:off x="311700" y="452005"/>
            <a:ext cx="8520600" cy="82330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750"/>
              <a:buFont typeface="Arial"/>
              <a:buNone/>
            </a:pPr>
            <a:r>
              <a:rPr b="0" i="0" lang="en-US" sz="4750" u="none" cap="none" strike="noStrike">
                <a:solidFill>
                  <a:srgbClr val="3F7818"/>
                </a:solidFill>
                <a:latin typeface="Trebuchet MS"/>
                <a:ea typeface="Trebuchet MS"/>
                <a:cs typeface="Trebuchet MS"/>
                <a:sym typeface="Trebuchet MS"/>
              </a:rPr>
              <a:t>Student counselling system</a:t>
            </a:r>
            <a:endParaRPr b="0" i="0" sz="1400" u="none" cap="none" strike="noStrike">
              <a:solidFill>
                <a:srgbClr val="000000"/>
              </a:solidFill>
              <a:latin typeface="Arial"/>
              <a:ea typeface="Arial"/>
              <a:cs typeface="Arial"/>
              <a:sym typeface="Arial"/>
            </a:endParaRPr>
          </a:p>
        </p:txBody>
      </p:sp>
      <p:sp>
        <p:nvSpPr>
          <p:cNvPr id="150" name="Google Shape;150;p19"/>
          <p:cNvSpPr/>
          <p:nvPr/>
        </p:nvSpPr>
        <p:spPr>
          <a:xfrm>
            <a:off x="3520616" y="27985"/>
            <a:ext cx="1865447" cy="49244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chemeClr val="accent1"/>
                </a:solidFill>
                <a:latin typeface="Trebuchet MS"/>
                <a:ea typeface="Trebuchet MS"/>
                <a:cs typeface="Trebuchet MS"/>
                <a:sym typeface="Trebuchet MS"/>
              </a:rPr>
              <a:t>A report on</a:t>
            </a:r>
            <a:endParaRPr b="0" i="0" sz="1400" u="none" cap="none" strike="noStrike">
              <a:solidFill>
                <a:srgbClr val="000000"/>
              </a:solidFill>
              <a:latin typeface="Arial"/>
              <a:ea typeface="Arial"/>
              <a:cs typeface="Arial"/>
              <a:sym typeface="Arial"/>
            </a:endParaRPr>
          </a:p>
        </p:txBody>
      </p:sp>
      <p:sp>
        <p:nvSpPr>
          <p:cNvPr id="151" name="Google Shape;151;p19"/>
          <p:cNvSpPr/>
          <p:nvPr/>
        </p:nvSpPr>
        <p:spPr>
          <a:xfrm>
            <a:off x="595982" y="1544574"/>
            <a:ext cx="2170787" cy="49244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chemeClr val="accent1"/>
                </a:solidFill>
                <a:latin typeface="Trebuchet MS"/>
                <a:ea typeface="Trebuchet MS"/>
                <a:cs typeface="Trebuchet MS"/>
                <a:sym typeface="Trebuchet MS"/>
              </a:rPr>
              <a:t>Submitted By</a:t>
            </a:r>
            <a:endParaRPr b="0" i="0" sz="1400" u="none" cap="none" strike="noStrike">
              <a:solidFill>
                <a:srgbClr val="000000"/>
              </a:solidFill>
              <a:latin typeface="Arial"/>
              <a:ea typeface="Arial"/>
              <a:cs typeface="Arial"/>
              <a:sym typeface="Arial"/>
            </a:endParaRPr>
          </a:p>
        </p:txBody>
      </p:sp>
      <p:sp>
        <p:nvSpPr>
          <p:cNvPr id="152" name="Google Shape;152;p19"/>
          <p:cNvSpPr txBox="1"/>
          <p:nvPr/>
        </p:nvSpPr>
        <p:spPr>
          <a:xfrm>
            <a:off x="4341654" y="1549993"/>
            <a:ext cx="4575490"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chemeClr val="accent1"/>
                </a:solidFill>
                <a:latin typeface="Trebuchet MS"/>
                <a:ea typeface="Trebuchet MS"/>
                <a:cs typeface="Trebuchet MS"/>
                <a:sym typeface="Trebuchet MS"/>
              </a:rPr>
              <a:t>Submitted To</a:t>
            </a:r>
            <a:endParaRPr b="0" i="0" sz="2600" u="none" cap="none" strike="noStrike">
              <a:solidFill>
                <a:schemeClr val="accent1"/>
              </a:solidFill>
              <a:latin typeface="Trebuchet MS"/>
              <a:ea typeface="Trebuchet MS"/>
              <a:cs typeface="Trebuchet MS"/>
              <a:sym typeface="Trebuchet MS"/>
            </a:endParaRPr>
          </a:p>
        </p:txBody>
      </p:sp>
      <p:sp>
        <p:nvSpPr>
          <p:cNvPr id="153" name="Google Shape;153;p19"/>
          <p:cNvSpPr txBox="1"/>
          <p:nvPr/>
        </p:nvSpPr>
        <p:spPr>
          <a:xfrm>
            <a:off x="5588077" y="2119637"/>
            <a:ext cx="4575490"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3F7818"/>
                </a:solidFill>
                <a:latin typeface="Trebuchet MS"/>
                <a:ea typeface="Trebuchet MS"/>
                <a:cs typeface="Trebuchet MS"/>
                <a:sym typeface="Trebuchet MS"/>
              </a:rPr>
              <a:t>Prof. Pritee Khanna</a:t>
            </a:r>
            <a:endParaRPr b="0" i="0" sz="1400" u="none" cap="none" strike="noStrike">
              <a:solidFill>
                <a:srgbClr val="000000"/>
              </a:solidFill>
              <a:latin typeface="Arial"/>
              <a:ea typeface="Arial"/>
              <a:cs typeface="Arial"/>
              <a:sym typeface="Arial"/>
            </a:endParaRPr>
          </a:p>
        </p:txBody>
      </p:sp>
      <p:pic>
        <p:nvPicPr>
          <p:cNvPr id="154" name="Google Shape;154;p19"/>
          <p:cNvPicPr preferRelativeResize="0"/>
          <p:nvPr/>
        </p:nvPicPr>
        <p:blipFill rotWithShape="1">
          <a:blip r:embed="rId4">
            <a:alphaModFix/>
          </a:blip>
          <a:srcRect b="0" l="0" r="0" t="0"/>
          <a:stretch/>
        </p:blipFill>
        <p:spPr>
          <a:xfrm>
            <a:off x="3727401" y="2960629"/>
            <a:ext cx="1228507" cy="831048"/>
          </a:xfrm>
          <a:prstGeom prst="rect">
            <a:avLst/>
          </a:prstGeom>
          <a:noFill/>
          <a:ln>
            <a:noFill/>
          </a:ln>
        </p:spPr>
      </p:pic>
      <p:sp>
        <p:nvSpPr>
          <p:cNvPr id="155" name="Google Shape;155;p19"/>
          <p:cNvSpPr/>
          <p:nvPr/>
        </p:nvSpPr>
        <p:spPr>
          <a:xfrm>
            <a:off x="486229" y="3868878"/>
            <a:ext cx="8346071" cy="116955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3F7818"/>
                </a:solidFill>
                <a:latin typeface="Trebuchet MS"/>
                <a:ea typeface="Trebuchet MS"/>
                <a:cs typeface="Trebuchet MS"/>
                <a:sym typeface="Trebuchet MS"/>
              </a:rPr>
              <a:t>PDPM Indian Institute of Information Technology, Design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3F7818"/>
                </a:solidFill>
                <a:latin typeface="Trebuchet MS"/>
                <a:ea typeface="Trebuchet MS"/>
                <a:cs typeface="Trebuchet MS"/>
                <a:sym typeface="Trebuchet MS"/>
              </a:rPr>
              <a:t>and Manufacturing JABALPUR, INDIA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3F7818"/>
                </a:solidFill>
                <a:latin typeface="Trebuchet MS"/>
                <a:ea typeface="Trebuchet MS"/>
                <a:cs typeface="Trebuchet MS"/>
                <a:sym typeface="Trebuchet MS"/>
              </a:rPr>
              <a:t>November 16</a:t>
            </a:r>
            <a:r>
              <a:rPr b="0" baseline="30000" i="0" lang="en-US" sz="2000" u="none" cap="none" strike="noStrike">
                <a:solidFill>
                  <a:srgbClr val="3F7818"/>
                </a:solidFill>
                <a:latin typeface="Trebuchet MS"/>
                <a:ea typeface="Trebuchet MS"/>
                <a:cs typeface="Trebuchet MS"/>
                <a:sym typeface="Trebuchet MS"/>
              </a:rPr>
              <a:t>th</a:t>
            </a:r>
            <a:r>
              <a:rPr b="0" i="0" lang="en-US" sz="2000" u="none" cap="none" strike="noStrike">
                <a:solidFill>
                  <a:srgbClr val="3F7818"/>
                </a:solidFill>
                <a:latin typeface="Trebuchet MS"/>
                <a:ea typeface="Trebuchet MS"/>
                <a:cs typeface="Trebuchet MS"/>
                <a:sym typeface="Trebuchet MS"/>
              </a:rPr>
              <a:t>, 2021</a:t>
            </a:r>
            <a:endParaRPr b="0" i="0" sz="2000" u="none" cap="none" strike="noStrike">
              <a:solidFill>
                <a:srgbClr val="3F7818"/>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p:nvPr/>
        </p:nvSpPr>
        <p:spPr>
          <a:xfrm>
            <a:off x="348183" y="0"/>
            <a:ext cx="8447634" cy="63094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rPr b="1" i="0" lang="en-US" sz="3500" u="none" cap="none" strike="noStrike">
                <a:solidFill>
                  <a:srgbClr val="3F7818"/>
                </a:solidFill>
                <a:latin typeface="Arial"/>
                <a:ea typeface="Arial"/>
                <a:cs typeface="Arial"/>
                <a:sym typeface="Arial"/>
              </a:rPr>
              <a:t>Screenshot of our landing page</a:t>
            </a:r>
            <a:endParaRPr b="0" i="0" sz="1400" u="none" cap="none" strike="noStrike">
              <a:solidFill>
                <a:srgbClr val="000000"/>
              </a:solidFill>
              <a:latin typeface="Arial"/>
              <a:ea typeface="Arial"/>
              <a:cs typeface="Arial"/>
              <a:sym typeface="Arial"/>
            </a:endParaRPr>
          </a:p>
        </p:txBody>
      </p:sp>
      <p:pic>
        <p:nvPicPr>
          <p:cNvPr id="226" name="Google Shape;226;p28"/>
          <p:cNvPicPr preferRelativeResize="0"/>
          <p:nvPr/>
        </p:nvPicPr>
        <p:blipFill rotWithShape="1">
          <a:blip r:embed="rId3">
            <a:alphaModFix/>
          </a:blip>
          <a:srcRect b="0" l="0" r="0" t="0"/>
          <a:stretch/>
        </p:blipFill>
        <p:spPr>
          <a:xfrm>
            <a:off x="523100" y="739896"/>
            <a:ext cx="7828630" cy="44036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Screenshots of our website</a:t>
            </a:r>
            <a:endParaRPr b="1" i="0" sz="3000" u="none" cap="none" strike="noStrike">
              <a:solidFill>
                <a:schemeClr val="accent1"/>
              </a:solidFill>
              <a:latin typeface="Arial"/>
              <a:ea typeface="Arial"/>
              <a:cs typeface="Arial"/>
              <a:sym typeface="Arial"/>
            </a:endParaRPr>
          </a:p>
        </p:txBody>
      </p:sp>
      <p:sp>
        <p:nvSpPr>
          <p:cNvPr id="232" name="Google Shape;232;p29"/>
          <p:cNvSpPr/>
          <p:nvPr/>
        </p:nvSpPr>
        <p:spPr>
          <a:xfrm flipH="1" rot="10800000">
            <a:off x="442962" y="612478"/>
            <a:ext cx="6788476" cy="47671"/>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pic>
        <p:nvPicPr>
          <p:cNvPr id="233" name="Google Shape;233;p29"/>
          <p:cNvPicPr preferRelativeResize="0"/>
          <p:nvPr/>
        </p:nvPicPr>
        <p:blipFill rotWithShape="1">
          <a:blip r:embed="rId3">
            <a:alphaModFix/>
          </a:blip>
          <a:srcRect b="0" l="0" r="0" t="0"/>
          <a:stretch/>
        </p:blipFill>
        <p:spPr>
          <a:xfrm>
            <a:off x="143983" y="735314"/>
            <a:ext cx="5073902" cy="2545358"/>
          </a:xfrm>
          <a:prstGeom prst="rect">
            <a:avLst/>
          </a:prstGeom>
          <a:noFill/>
          <a:ln>
            <a:noFill/>
          </a:ln>
        </p:spPr>
      </p:pic>
      <p:pic>
        <p:nvPicPr>
          <p:cNvPr id="234" name="Google Shape;234;p29"/>
          <p:cNvPicPr preferRelativeResize="0"/>
          <p:nvPr/>
        </p:nvPicPr>
        <p:blipFill rotWithShape="1">
          <a:blip r:embed="rId4">
            <a:alphaModFix/>
          </a:blip>
          <a:srcRect b="0" l="0" r="0" t="0"/>
          <a:stretch/>
        </p:blipFill>
        <p:spPr>
          <a:xfrm>
            <a:off x="3690094" y="2494704"/>
            <a:ext cx="5453906" cy="26487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Screenshots of our website</a:t>
            </a:r>
            <a:endParaRPr b="1" i="0" sz="3000" u="none" cap="none" strike="noStrike">
              <a:solidFill>
                <a:schemeClr val="accent1"/>
              </a:solidFill>
              <a:latin typeface="Arial"/>
              <a:ea typeface="Arial"/>
              <a:cs typeface="Arial"/>
              <a:sym typeface="Arial"/>
            </a:endParaRPr>
          </a:p>
        </p:txBody>
      </p:sp>
      <p:sp>
        <p:nvSpPr>
          <p:cNvPr id="240" name="Google Shape;240;p30"/>
          <p:cNvSpPr/>
          <p:nvPr/>
        </p:nvSpPr>
        <p:spPr>
          <a:xfrm flipH="1" rot="10800000">
            <a:off x="442962" y="612478"/>
            <a:ext cx="6788476" cy="47671"/>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pic>
        <p:nvPicPr>
          <p:cNvPr id="241" name="Google Shape;241;p30"/>
          <p:cNvPicPr preferRelativeResize="0"/>
          <p:nvPr/>
        </p:nvPicPr>
        <p:blipFill rotWithShape="1">
          <a:blip r:embed="rId3">
            <a:alphaModFix/>
          </a:blip>
          <a:srcRect b="0" l="0" r="0" t="0"/>
          <a:stretch/>
        </p:blipFill>
        <p:spPr>
          <a:xfrm>
            <a:off x="167522" y="735314"/>
            <a:ext cx="5695805" cy="2745503"/>
          </a:xfrm>
          <a:prstGeom prst="rect">
            <a:avLst/>
          </a:prstGeom>
          <a:noFill/>
          <a:ln>
            <a:noFill/>
          </a:ln>
        </p:spPr>
      </p:pic>
      <p:pic>
        <p:nvPicPr>
          <p:cNvPr id="242" name="Google Shape;242;p30"/>
          <p:cNvPicPr preferRelativeResize="0"/>
          <p:nvPr/>
        </p:nvPicPr>
        <p:blipFill rotWithShape="1">
          <a:blip r:embed="rId4">
            <a:alphaModFix/>
          </a:blip>
          <a:srcRect b="0" l="0" r="0" t="0"/>
          <a:stretch/>
        </p:blipFill>
        <p:spPr>
          <a:xfrm>
            <a:off x="3657599" y="2447917"/>
            <a:ext cx="5556202" cy="2695583"/>
          </a:xfrm>
          <a:prstGeom prst="rect">
            <a:avLst/>
          </a:prstGeom>
          <a:noFill/>
          <a:ln>
            <a:noFill/>
          </a:ln>
        </p:spPr>
      </p:pic>
      <p:sp>
        <p:nvSpPr>
          <p:cNvPr id="243" name="Google Shape;243;p30"/>
          <p:cNvSpPr txBox="1"/>
          <p:nvPr/>
        </p:nvSpPr>
        <p:spPr>
          <a:xfrm>
            <a:off x="5863327" y="1518850"/>
            <a:ext cx="259902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Trebuchet MS"/>
                <a:ea typeface="Trebuchet MS"/>
                <a:cs typeface="Trebuchet MS"/>
                <a:sym typeface="Trebuchet MS"/>
              </a:rPr>
              <a:t>Dashboard of a student profile</a:t>
            </a:r>
            <a:endParaRPr b="1" i="0" sz="1800" u="none" cap="none" strike="noStrike">
              <a:solidFill>
                <a:srgbClr val="C0000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Screenshots of our website</a:t>
            </a:r>
            <a:endParaRPr b="1" i="0" sz="3000" u="none" cap="none" strike="noStrike">
              <a:solidFill>
                <a:schemeClr val="accent1"/>
              </a:solidFill>
              <a:latin typeface="Arial"/>
              <a:ea typeface="Arial"/>
              <a:cs typeface="Arial"/>
              <a:sym typeface="Arial"/>
            </a:endParaRPr>
          </a:p>
        </p:txBody>
      </p:sp>
      <p:sp>
        <p:nvSpPr>
          <p:cNvPr id="249" name="Google Shape;249;p31"/>
          <p:cNvSpPr/>
          <p:nvPr/>
        </p:nvSpPr>
        <p:spPr>
          <a:xfrm flipH="1" rot="10800000">
            <a:off x="442962" y="612478"/>
            <a:ext cx="6788476" cy="47671"/>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pic>
        <p:nvPicPr>
          <p:cNvPr id="250" name="Google Shape;250;p31"/>
          <p:cNvPicPr preferRelativeResize="0"/>
          <p:nvPr/>
        </p:nvPicPr>
        <p:blipFill rotWithShape="1">
          <a:blip r:embed="rId3">
            <a:alphaModFix/>
          </a:blip>
          <a:srcRect b="0" l="0" r="0" t="0"/>
          <a:stretch/>
        </p:blipFill>
        <p:spPr>
          <a:xfrm>
            <a:off x="117112" y="715807"/>
            <a:ext cx="5529830" cy="2674144"/>
          </a:xfrm>
          <a:prstGeom prst="rect">
            <a:avLst/>
          </a:prstGeom>
          <a:noFill/>
          <a:ln>
            <a:noFill/>
          </a:ln>
        </p:spPr>
      </p:pic>
      <p:pic>
        <p:nvPicPr>
          <p:cNvPr id="251" name="Google Shape;251;p31"/>
          <p:cNvPicPr preferRelativeResize="0"/>
          <p:nvPr/>
        </p:nvPicPr>
        <p:blipFill rotWithShape="1">
          <a:blip r:embed="rId4">
            <a:alphaModFix/>
          </a:blip>
          <a:srcRect b="0" l="0" r="0" t="0"/>
          <a:stretch/>
        </p:blipFill>
        <p:spPr>
          <a:xfrm>
            <a:off x="3615718" y="2480548"/>
            <a:ext cx="5465460" cy="2662952"/>
          </a:xfrm>
          <a:prstGeom prst="rect">
            <a:avLst/>
          </a:prstGeom>
          <a:noFill/>
          <a:ln>
            <a:noFill/>
          </a:ln>
        </p:spPr>
      </p:pic>
      <p:sp>
        <p:nvSpPr>
          <p:cNvPr id="252" name="Google Shape;252;p31"/>
          <p:cNvSpPr txBox="1"/>
          <p:nvPr/>
        </p:nvSpPr>
        <p:spPr>
          <a:xfrm>
            <a:off x="5793526" y="1151725"/>
            <a:ext cx="187766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00000"/>
                </a:solidFill>
                <a:latin typeface="Trebuchet MS"/>
                <a:ea typeface="Trebuchet MS"/>
                <a:cs typeface="Trebuchet MS"/>
                <a:sym typeface="Trebuchet MS"/>
              </a:rPr>
              <a:t>List of counsellors as seen by a student</a:t>
            </a:r>
            <a:endParaRPr b="1" i="0" sz="1400" u="none" cap="none" strike="noStrike">
              <a:solidFill>
                <a:srgbClr val="C000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Screenshots of our website</a:t>
            </a:r>
            <a:endParaRPr b="1" i="0" sz="3000" u="none" cap="none" strike="noStrike">
              <a:solidFill>
                <a:schemeClr val="accent1"/>
              </a:solidFill>
              <a:latin typeface="Arial"/>
              <a:ea typeface="Arial"/>
              <a:cs typeface="Arial"/>
              <a:sym typeface="Arial"/>
            </a:endParaRPr>
          </a:p>
        </p:txBody>
      </p:sp>
      <p:sp>
        <p:nvSpPr>
          <p:cNvPr id="258" name="Google Shape;258;p32"/>
          <p:cNvSpPr/>
          <p:nvPr/>
        </p:nvSpPr>
        <p:spPr>
          <a:xfrm flipH="1" rot="10800000">
            <a:off x="442962" y="612478"/>
            <a:ext cx="6788476" cy="47671"/>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pic>
        <p:nvPicPr>
          <p:cNvPr id="259" name="Google Shape;259;p32"/>
          <p:cNvPicPr preferRelativeResize="0"/>
          <p:nvPr/>
        </p:nvPicPr>
        <p:blipFill rotWithShape="1">
          <a:blip r:embed="rId3">
            <a:alphaModFix/>
          </a:blip>
          <a:srcRect b="0" l="0" r="0" t="0"/>
          <a:stretch/>
        </p:blipFill>
        <p:spPr>
          <a:xfrm>
            <a:off x="70825" y="765480"/>
            <a:ext cx="5213151" cy="2529152"/>
          </a:xfrm>
          <a:prstGeom prst="rect">
            <a:avLst/>
          </a:prstGeom>
          <a:noFill/>
          <a:ln>
            <a:noFill/>
          </a:ln>
        </p:spPr>
      </p:pic>
      <p:pic>
        <p:nvPicPr>
          <p:cNvPr id="260" name="Google Shape;260;p32"/>
          <p:cNvPicPr preferRelativeResize="0"/>
          <p:nvPr/>
        </p:nvPicPr>
        <p:blipFill rotWithShape="1">
          <a:blip r:embed="rId4">
            <a:alphaModFix/>
          </a:blip>
          <a:srcRect b="0" l="0" r="0" t="0"/>
          <a:stretch/>
        </p:blipFill>
        <p:spPr>
          <a:xfrm>
            <a:off x="3182950" y="2251505"/>
            <a:ext cx="5961050" cy="2891995"/>
          </a:xfrm>
          <a:prstGeom prst="rect">
            <a:avLst/>
          </a:prstGeom>
          <a:noFill/>
          <a:ln>
            <a:noFill/>
          </a:ln>
        </p:spPr>
      </p:pic>
      <p:sp>
        <p:nvSpPr>
          <p:cNvPr id="261" name="Google Shape;261;p32"/>
          <p:cNvSpPr txBox="1"/>
          <p:nvPr/>
        </p:nvSpPr>
        <p:spPr>
          <a:xfrm>
            <a:off x="5699294" y="928573"/>
            <a:ext cx="151469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C00000"/>
                </a:solidFill>
                <a:latin typeface="Trebuchet MS"/>
                <a:ea typeface="Trebuchet MS"/>
                <a:cs typeface="Trebuchet MS"/>
                <a:sym typeface="Trebuchet MS"/>
              </a:rPr>
              <a:t>Feedback box</a:t>
            </a:r>
            <a:endParaRPr b="1" i="0" sz="1600" u="none" cap="none" strike="noStrike">
              <a:solidFill>
                <a:srgbClr val="C00000"/>
              </a:solidFill>
              <a:latin typeface="Trebuchet MS"/>
              <a:ea typeface="Trebuchet MS"/>
              <a:cs typeface="Trebuchet MS"/>
              <a:sym typeface="Trebuchet MS"/>
            </a:endParaRPr>
          </a:p>
        </p:txBody>
      </p:sp>
      <p:sp>
        <p:nvSpPr>
          <p:cNvPr id="262" name="Google Shape;262;p32"/>
          <p:cNvSpPr txBox="1"/>
          <p:nvPr/>
        </p:nvSpPr>
        <p:spPr>
          <a:xfrm>
            <a:off x="628214" y="3953227"/>
            <a:ext cx="224062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C00000"/>
                </a:solidFill>
                <a:latin typeface="Trebuchet MS"/>
                <a:ea typeface="Trebuchet MS"/>
                <a:cs typeface="Trebuchet MS"/>
                <a:sym typeface="Trebuchet MS"/>
              </a:rPr>
              <a:t>List of students as seen by a counsellor</a:t>
            </a:r>
            <a:endParaRPr b="1" i="0" sz="1600" u="none" cap="none" strike="noStrike">
              <a:solidFill>
                <a:srgbClr val="C0000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p:nvPr/>
        </p:nvSpPr>
        <p:spPr>
          <a:xfrm>
            <a:off x="2158660" y="2110085"/>
            <a:ext cx="4407874"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3F7818"/>
                </a:solidFill>
                <a:latin typeface="Arial"/>
                <a:ea typeface="Arial"/>
                <a:cs typeface="Arial"/>
                <a:sym typeface="Arial"/>
              </a:rPr>
              <a:t>Thank You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239486" y="117178"/>
            <a:ext cx="6447501"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000"/>
              <a:buFont typeface="Arial"/>
              <a:buNone/>
            </a:pPr>
            <a:r>
              <a:rPr b="1" lang="en-US" sz="3000">
                <a:latin typeface="Arial"/>
                <a:ea typeface="Arial"/>
                <a:cs typeface="Arial"/>
                <a:sym typeface="Arial"/>
              </a:rPr>
              <a:t>Introduction</a:t>
            </a:r>
            <a:endParaRPr b="1" sz="3000"/>
          </a:p>
        </p:txBody>
      </p:sp>
      <p:sp>
        <p:nvSpPr>
          <p:cNvPr id="161" name="Google Shape;161;p20"/>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p>
            <a:pPr indent="-257175" lvl="0" marL="257175" rtl="0" algn="l">
              <a:lnSpc>
                <a:spcPct val="100000"/>
              </a:lnSpc>
              <a:spcBef>
                <a:spcPts val="0"/>
              </a:spcBef>
              <a:spcAft>
                <a:spcPts val="0"/>
              </a:spcAft>
              <a:buSzPts val="1200"/>
              <a:buFont typeface="Noto Sans Symbols"/>
              <a:buChar char="⮚"/>
            </a:pPr>
            <a:r>
              <a:rPr b="0" i="0" lang="en-US" sz="1500">
                <a:solidFill>
                  <a:srgbClr val="24292F"/>
                </a:solidFill>
                <a:latin typeface="Arial"/>
                <a:ea typeface="Arial"/>
                <a:cs typeface="Arial"/>
                <a:sym typeface="Arial"/>
              </a:rPr>
              <a:t>The name of our website is </a:t>
            </a:r>
            <a:r>
              <a:rPr b="0" i="1" lang="en-US" sz="1500">
                <a:solidFill>
                  <a:srgbClr val="3F7818"/>
                </a:solidFill>
                <a:latin typeface="Overlock"/>
                <a:ea typeface="Overlock"/>
                <a:cs typeface="Overlock"/>
                <a:sym typeface="Overlock"/>
              </a:rPr>
              <a:t>ON THE WAY</a:t>
            </a:r>
            <a:endParaRPr/>
          </a:p>
          <a:p>
            <a:pPr indent="-180975" lvl="0" marL="257175" rtl="0" algn="l">
              <a:lnSpc>
                <a:spcPct val="100000"/>
              </a:lnSpc>
              <a:spcBef>
                <a:spcPts val="750"/>
              </a:spcBef>
              <a:spcAft>
                <a:spcPts val="0"/>
              </a:spcAft>
              <a:buSzPts val="1200"/>
              <a:buFont typeface="Noto Sans Symbols"/>
              <a:buNone/>
            </a:pPr>
            <a:r>
              <a:t/>
            </a:r>
            <a:endParaRPr sz="1500">
              <a:solidFill>
                <a:srgbClr val="24292F"/>
              </a:solidFill>
              <a:latin typeface="Arial"/>
              <a:ea typeface="Arial"/>
              <a:cs typeface="Arial"/>
              <a:sym typeface="Arial"/>
            </a:endParaRPr>
          </a:p>
          <a:p>
            <a:pPr indent="-257175" lvl="0" marL="257175" rtl="0" algn="l">
              <a:lnSpc>
                <a:spcPct val="100000"/>
              </a:lnSpc>
              <a:spcBef>
                <a:spcPts val="750"/>
              </a:spcBef>
              <a:spcAft>
                <a:spcPts val="0"/>
              </a:spcAft>
              <a:buSzPts val="1200"/>
              <a:buFont typeface="Noto Sans Symbols"/>
              <a:buChar char="⮚"/>
            </a:pPr>
            <a:r>
              <a:rPr b="0" i="0" lang="en-US" sz="1500">
                <a:solidFill>
                  <a:srgbClr val="24292F"/>
                </a:solidFill>
                <a:latin typeface="Arial"/>
                <a:ea typeface="Arial"/>
                <a:cs typeface="Arial"/>
                <a:sym typeface="Arial"/>
              </a:rPr>
              <a:t>This project is an implementation of an online student counselling system made by students of IIITDM Jabalpur.</a:t>
            </a:r>
            <a:endParaRPr/>
          </a:p>
          <a:p>
            <a:pPr indent="-180975" lvl="0" marL="257175" rtl="0" algn="l">
              <a:lnSpc>
                <a:spcPct val="100000"/>
              </a:lnSpc>
              <a:spcBef>
                <a:spcPts val="750"/>
              </a:spcBef>
              <a:spcAft>
                <a:spcPts val="0"/>
              </a:spcAft>
              <a:buSzPts val="1200"/>
              <a:buFont typeface="Noto Sans Symbols"/>
              <a:buNone/>
            </a:pPr>
            <a:r>
              <a:t/>
            </a:r>
            <a:endParaRPr sz="1500">
              <a:solidFill>
                <a:srgbClr val="24292F"/>
              </a:solidFill>
              <a:latin typeface="Arial"/>
              <a:ea typeface="Arial"/>
              <a:cs typeface="Arial"/>
              <a:sym typeface="Arial"/>
            </a:endParaRPr>
          </a:p>
          <a:p>
            <a:pPr indent="-257175" lvl="0" marL="257175" rtl="0" algn="l">
              <a:lnSpc>
                <a:spcPct val="100000"/>
              </a:lnSpc>
              <a:spcBef>
                <a:spcPts val="750"/>
              </a:spcBef>
              <a:spcAft>
                <a:spcPts val="0"/>
              </a:spcAft>
              <a:buSzPts val="1200"/>
              <a:buFont typeface="Noto Sans Symbols"/>
              <a:buChar char="⮚"/>
            </a:pPr>
            <a:r>
              <a:rPr b="0" i="0" lang="en-US" sz="1500">
                <a:solidFill>
                  <a:srgbClr val="24292F"/>
                </a:solidFill>
                <a:latin typeface="Arial"/>
                <a:ea typeface="Arial"/>
                <a:cs typeface="Arial"/>
                <a:sym typeface="Arial"/>
              </a:rPr>
              <a:t>With this website, a student can get help of an expert counsellor from the comfort of his/her home and with absolute privacy.</a:t>
            </a:r>
            <a:endParaRPr/>
          </a:p>
          <a:p>
            <a:pPr indent="0" lvl="0" marL="0" rtl="0" algn="l">
              <a:lnSpc>
                <a:spcPct val="100000"/>
              </a:lnSpc>
              <a:spcBef>
                <a:spcPts val="750"/>
              </a:spcBef>
              <a:spcAft>
                <a:spcPts val="0"/>
              </a:spcAft>
              <a:buSzPts val="1200"/>
              <a:buNone/>
            </a:pPr>
            <a:r>
              <a:t/>
            </a:r>
            <a:endParaRPr sz="1500">
              <a:solidFill>
                <a:srgbClr val="24292F"/>
              </a:solidFill>
              <a:latin typeface="Arial"/>
              <a:ea typeface="Arial"/>
              <a:cs typeface="Arial"/>
              <a:sym typeface="Arial"/>
            </a:endParaRPr>
          </a:p>
          <a:p>
            <a:pPr indent="0" lvl="0" marL="0" rtl="0" algn="l">
              <a:lnSpc>
                <a:spcPct val="100000"/>
              </a:lnSpc>
              <a:spcBef>
                <a:spcPts val="750"/>
              </a:spcBef>
              <a:spcAft>
                <a:spcPts val="0"/>
              </a:spcAft>
              <a:buSzPts val="1200"/>
              <a:buNone/>
            </a:pPr>
            <a:r>
              <a:t/>
            </a:r>
            <a:endParaRPr sz="1500">
              <a:solidFill>
                <a:srgbClr val="24292F"/>
              </a:solidFill>
              <a:latin typeface="Arial"/>
              <a:ea typeface="Arial"/>
              <a:cs typeface="Arial"/>
              <a:sym typeface="Arial"/>
            </a:endParaRPr>
          </a:p>
          <a:p>
            <a:pPr indent="0" lvl="0" marL="0" rtl="0" algn="l">
              <a:lnSpc>
                <a:spcPct val="100000"/>
              </a:lnSpc>
              <a:spcBef>
                <a:spcPts val="750"/>
              </a:spcBef>
              <a:spcAft>
                <a:spcPts val="0"/>
              </a:spcAft>
              <a:buSzPts val="1200"/>
              <a:buNone/>
            </a:pPr>
            <a:r>
              <a:t/>
            </a:r>
            <a:endParaRPr sz="1500"/>
          </a:p>
        </p:txBody>
      </p:sp>
      <p:sp>
        <p:nvSpPr>
          <p:cNvPr id="162" name="Google Shape;162;p20"/>
          <p:cNvSpPr/>
          <p:nvPr/>
        </p:nvSpPr>
        <p:spPr>
          <a:xfrm>
            <a:off x="377371" y="682171"/>
            <a:ext cx="3991429"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pic>
        <p:nvPicPr>
          <p:cNvPr id="163" name="Google Shape;163;p20"/>
          <p:cNvPicPr preferRelativeResize="0"/>
          <p:nvPr/>
        </p:nvPicPr>
        <p:blipFill rotWithShape="1">
          <a:blip r:embed="rId3">
            <a:alphaModFix/>
          </a:blip>
          <a:srcRect b="0" l="0" r="0" t="0"/>
          <a:stretch/>
        </p:blipFill>
        <p:spPr>
          <a:xfrm>
            <a:off x="4775202" y="257385"/>
            <a:ext cx="2197213" cy="1924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13606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2800"/>
              <a:buFont typeface="Arial"/>
              <a:buNone/>
            </a:pPr>
            <a:r>
              <a:rPr b="1" lang="en-US" sz="3000">
                <a:latin typeface="Arial"/>
                <a:ea typeface="Arial"/>
                <a:cs typeface="Arial"/>
                <a:sym typeface="Arial"/>
              </a:rPr>
              <a:t>Purpose</a:t>
            </a:r>
            <a:endParaRPr b="1" sz="3000">
              <a:latin typeface="Arial"/>
              <a:ea typeface="Arial"/>
              <a:cs typeface="Arial"/>
              <a:sym typeface="Arial"/>
            </a:endParaRPr>
          </a:p>
        </p:txBody>
      </p:sp>
      <p:sp>
        <p:nvSpPr>
          <p:cNvPr id="169" name="Google Shape;169;p21"/>
          <p:cNvSpPr txBox="1"/>
          <p:nvPr>
            <p:ph idx="1" type="body"/>
          </p:nvPr>
        </p:nvSpPr>
        <p:spPr>
          <a:xfrm>
            <a:off x="311700" y="708767"/>
            <a:ext cx="8520600" cy="4001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1200"/>
              </a:spcBef>
              <a:spcAft>
                <a:spcPts val="0"/>
              </a:spcAft>
              <a:buSzPts val="1800"/>
              <a:buNone/>
            </a:pPr>
            <a:r>
              <a:rPr lang="en-US"/>
              <a:t>The main objective of our project is to help students who are facing problems related to academics or college life like stress, peer pressure, problem in deciding their goal, poor performance in studies etc. by providing expert guidance from our counsellors.</a:t>
            </a:r>
            <a:endParaRPr/>
          </a:p>
          <a:p>
            <a:pPr indent="0" lvl="0" marL="0" rtl="0" algn="l">
              <a:lnSpc>
                <a:spcPct val="100000"/>
              </a:lnSpc>
              <a:spcBef>
                <a:spcPts val="1200"/>
              </a:spcBef>
              <a:spcAft>
                <a:spcPts val="0"/>
              </a:spcAft>
              <a:buSzPts val="1800"/>
              <a:buNone/>
            </a:pPr>
            <a:r>
              <a:t/>
            </a:r>
            <a:endParaRPr/>
          </a:p>
          <a:p>
            <a:pPr indent="-171450" lvl="0" marL="285750" rtl="0" algn="l">
              <a:lnSpc>
                <a:spcPct val="100000"/>
              </a:lnSpc>
              <a:spcBef>
                <a:spcPts val="1200"/>
              </a:spcBef>
              <a:spcAft>
                <a:spcPts val="0"/>
              </a:spcAft>
              <a:buSzPts val="1800"/>
              <a:buFont typeface="Arial"/>
              <a:buNone/>
            </a:pPr>
            <a:r>
              <a:t/>
            </a:r>
            <a:endParaRPr/>
          </a:p>
          <a:p>
            <a:pPr indent="-171450" lvl="0" marL="285750" rtl="0" algn="l">
              <a:lnSpc>
                <a:spcPct val="100000"/>
              </a:lnSpc>
              <a:spcBef>
                <a:spcPts val="2400"/>
              </a:spcBef>
              <a:spcAft>
                <a:spcPts val="0"/>
              </a:spcAft>
              <a:buSzPts val="1800"/>
              <a:buFont typeface="Arial"/>
              <a:buNone/>
            </a:pPr>
            <a:r>
              <a:t/>
            </a:r>
            <a:endParaRPr/>
          </a:p>
          <a:p>
            <a:pPr indent="-285750" lvl="0" marL="285750" rtl="0" algn="l">
              <a:lnSpc>
                <a:spcPct val="100000"/>
              </a:lnSpc>
              <a:spcBef>
                <a:spcPts val="2400"/>
              </a:spcBef>
              <a:spcAft>
                <a:spcPts val="0"/>
              </a:spcAft>
              <a:buSzPts val="1800"/>
              <a:buFont typeface="Arial"/>
              <a:buChar char="•"/>
            </a:pPr>
            <a:r>
              <a:rPr lang="en-US"/>
              <a:t>The scope of this website is bound to the welfare students of IIITDM Jabalpur only.</a:t>
            </a:r>
            <a:endParaRPr/>
          </a:p>
          <a:p>
            <a:pPr indent="-285750" lvl="0" marL="285750" rtl="0" algn="l">
              <a:lnSpc>
                <a:spcPct val="100000"/>
              </a:lnSpc>
              <a:spcBef>
                <a:spcPts val="2400"/>
              </a:spcBef>
              <a:spcAft>
                <a:spcPts val="0"/>
              </a:spcAft>
              <a:buSzPts val="1800"/>
              <a:buFont typeface="Arial"/>
              <a:buChar char="•"/>
            </a:pPr>
            <a:r>
              <a:rPr lang="en-US"/>
              <a:t>All the registered students and expert counsellors are from our college.</a:t>
            </a:r>
            <a:endParaRPr/>
          </a:p>
          <a:p>
            <a:pPr indent="-285750" lvl="0" marL="285750" rtl="0" algn="l">
              <a:lnSpc>
                <a:spcPct val="100000"/>
              </a:lnSpc>
              <a:spcBef>
                <a:spcPts val="2400"/>
              </a:spcBef>
              <a:spcAft>
                <a:spcPts val="0"/>
              </a:spcAft>
              <a:buSzPts val="1800"/>
              <a:buFont typeface="Arial"/>
              <a:buChar char="•"/>
            </a:pPr>
            <a:r>
              <a:rPr lang="en-US"/>
              <a:t>It can provide you with a personalized feedback based on a </a:t>
            </a:r>
            <a:r>
              <a:rPr lang="en-US"/>
              <a:t>predefined</a:t>
            </a:r>
            <a:r>
              <a:rPr lang="en-US"/>
              <a:t> quiz that a student takes and you can also chat directly with an expert.</a:t>
            </a:r>
            <a:endParaRPr/>
          </a:p>
          <a:p>
            <a:pPr indent="-171450" lvl="0" marL="285750" rtl="0" algn="l">
              <a:lnSpc>
                <a:spcPct val="100000"/>
              </a:lnSpc>
              <a:spcBef>
                <a:spcPts val="2400"/>
              </a:spcBef>
              <a:spcAft>
                <a:spcPts val="1200"/>
              </a:spcAft>
              <a:buSzPts val="1800"/>
              <a:buFont typeface="Arial"/>
              <a:buNone/>
            </a:pPr>
            <a:r>
              <a:t/>
            </a:r>
            <a:endParaRPr/>
          </a:p>
        </p:txBody>
      </p:sp>
      <p:sp>
        <p:nvSpPr>
          <p:cNvPr id="170" name="Google Shape;170;p21"/>
          <p:cNvSpPr/>
          <p:nvPr/>
        </p:nvSpPr>
        <p:spPr>
          <a:xfrm>
            <a:off x="471714" y="716024"/>
            <a:ext cx="2960915"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71" name="Google Shape;171;p21"/>
          <p:cNvSpPr/>
          <p:nvPr/>
        </p:nvSpPr>
        <p:spPr>
          <a:xfrm>
            <a:off x="471713" y="2645324"/>
            <a:ext cx="2960915"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72" name="Google Shape;172;p21"/>
          <p:cNvSpPr txBox="1"/>
          <p:nvPr/>
        </p:nvSpPr>
        <p:spPr>
          <a:xfrm>
            <a:off x="311700" y="2075057"/>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Scope</a:t>
            </a:r>
            <a:endParaRPr b="1" i="0" sz="3000" u="none" cap="none" strike="noStrike">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246742" y="1087161"/>
            <a:ext cx="9079043" cy="4056339"/>
          </a:xfrm>
          <a:prstGeom prst="rect">
            <a:avLst/>
          </a:prstGeom>
          <a:noFill/>
          <a:ln>
            <a:noFill/>
          </a:ln>
        </p:spPr>
        <p:txBody>
          <a:bodyPr anchorCtr="0" anchor="t" bIns="91425" lIns="91425" spcFirstLastPara="1" rIns="91425" wrap="square" tIns="91425">
            <a:normAutofit/>
          </a:bodyPr>
          <a:lstStyle/>
          <a:p>
            <a:pPr indent="0" lvl="0" marL="114300" rtl="0" algn="l">
              <a:lnSpc>
                <a:spcPct val="100000"/>
              </a:lnSpc>
              <a:spcBef>
                <a:spcPts val="0"/>
              </a:spcBef>
              <a:spcAft>
                <a:spcPts val="0"/>
              </a:spcAft>
              <a:buSzPts val="1800"/>
              <a:buNone/>
            </a:pPr>
            <a:r>
              <a:rPr lang="en-US"/>
              <a:t>There are three types of users of our website :</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rPr lang="en-US"/>
              <a:t>1. Admin : The admin manages all activities happening on the website like : </a:t>
            </a:r>
            <a:endParaRPr/>
          </a:p>
          <a:p>
            <a:pPr indent="0" lvl="0" marL="114300" rtl="0" algn="l">
              <a:lnSpc>
                <a:spcPct val="100000"/>
              </a:lnSpc>
              <a:spcBef>
                <a:spcPts val="0"/>
              </a:spcBef>
              <a:spcAft>
                <a:spcPts val="0"/>
              </a:spcAft>
              <a:buSzPts val="1800"/>
              <a:buNone/>
            </a:pPr>
            <a:r>
              <a:rPr lang="en-US"/>
              <a:t>			  i. Approving a newly registered counsellor.</a:t>
            </a:r>
            <a:endParaRPr/>
          </a:p>
          <a:p>
            <a:pPr indent="0" lvl="0" marL="114300" rtl="0" algn="l">
              <a:lnSpc>
                <a:spcPct val="100000"/>
              </a:lnSpc>
              <a:spcBef>
                <a:spcPts val="0"/>
              </a:spcBef>
              <a:spcAft>
                <a:spcPts val="0"/>
              </a:spcAft>
              <a:buSzPts val="1800"/>
              <a:buNone/>
            </a:pPr>
            <a:r>
              <a:rPr lang="en-US"/>
              <a:t>			  ii. Viewing and deleting feedbacks, etc.</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rPr lang="en-US"/>
              <a:t>2. Counsellor : Counsellor is an expert who helps students in any way they need help.</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rPr lang="en-US"/>
              <a:t>3. Student : Student reach out to the counsellors for help.</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rPr lang="en-US"/>
              <a:t>   			</a:t>
            </a:r>
            <a:endParaRPr/>
          </a:p>
        </p:txBody>
      </p:sp>
      <p:sp>
        <p:nvSpPr>
          <p:cNvPr id="178" name="Google Shape;178;p22"/>
          <p:cNvSpPr txBox="1"/>
          <p:nvPr>
            <p:ph type="title"/>
          </p:nvPr>
        </p:nvSpPr>
        <p:spPr>
          <a:xfrm>
            <a:off x="311700" y="11429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2800"/>
              <a:buFont typeface="Arial"/>
              <a:buNone/>
            </a:pPr>
            <a:r>
              <a:rPr b="1" lang="en-US" sz="3000">
                <a:latin typeface="Arial"/>
                <a:ea typeface="Arial"/>
                <a:cs typeface="Arial"/>
                <a:sym typeface="Arial"/>
              </a:rPr>
              <a:t>Users</a:t>
            </a:r>
            <a:endParaRPr b="1" sz="3000">
              <a:latin typeface="Arial"/>
              <a:ea typeface="Arial"/>
              <a:cs typeface="Arial"/>
              <a:sym typeface="Arial"/>
            </a:endParaRPr>
          </a:p>
        </p:txBody>
      </p:sp>
      <p:sp>
        <p:nvSpPr>
          <p:cNvPr id="179" name="Google Shape;179;p22"/>
          <p:cNvSpPr/>
          <p:nvPr/>
        </p:nvSpPr>
        <p:spPr>
          <a:xfrm>
            <a:off x="442686" y="691821"/>
            <a:ext cx="2960915"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idx="1" type="body"/>
          </p:nvPr>
        </p:nvSpPr>
        <p:spPr>
          <a:xfrm>
            <a:off x="248878" y="8635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Font typeface="Noto Sans Symbols"/>
              <a:buChar char="⮚"/>
            </a:pPr>
            <a:r>
              <a:rPr b="1" lang="en-US" u="sng">
                <a:solidFill>
                  <a:srgbClr val="3F7818"/>
                </a:solidFill>
              </a:rPr>
              <a:t>System features and Requirements</a:t>
            </a:r>
            <a:endParaRPr/>
          </a:p>
          <a:p>
            <a:pPr indent="0" lvl="0" marL="114300" rtl="0" algn="l">
              <a:lnSpc>
                <a:spcPct val="100000"/>
              </a:lnSpc>
              <a:spcBef>
                <a:spcPts val="0"/>
              </a:spcBef>
              <a:spcAft>
                <a:spcPts val="0"/>
              </a:spcAft>
              <a:buSzPts val="1800"/>
              <a:buNone/>
            </a:pPr>
            <a:r>
              <a:t/>
            </a:r>
            <a:endParaRPr b="1" u="sng">
              <a:solidFill>
                <a:srgbClr val="3F7818"/>
              </a:solidFill>
            </a:endParaRPr>
          </a:p>
          <a:p>
            <a:pPr indent="0" lvl="0" marL="114300" rtl="0" algn="l">
              <a:lnSpc>
                <a:spcPct val="100000"/>
              </a:lnSpc>
              <a:spcBef>
                <a:spcPts val="0"/>
              </a:spcBef>
              <a:spcAft>
                <a:spcPts val="0"/>
              </a:spcAft>
              <a:buSzPts val="1800"/>
              <a:buNone/>
            </a:pPr>
            <a:r>
              <a:rPr b="1" lang="en-US">
                <a:solidFill>
                  <a:srgbClr val="3F7818"/>
                </a:solidFill>
              </a:rPr>
              <a:t>       A web browser and</a:t>
            </a:r>
            <a:endParaRPr/>
          </a:p>
          <a:p>
            <a:pPr indent="-228600" lvl="0" marL="457200" rtl="0" algn="l">
              <a:lnSpc>
                <a:spcPct val="100000"/>
              </a:lnSpc>
              <a:spcBef>
                <a:spcPts val="0"/>
              </a:spcBef>
              <a:spcAft>
                <a:spcPts val="0"/>
              </a:spcAft>
              <a:buSzPts val="1800"/>
              <a:buFont typeface="Noto Sans Symbols"/>
              <a:buNone/>
            </a:pPr>
            <a:r>
              <a:t/>
            </a:r>
            <a:endParaRPr/>
          </a:p>
          <a:p>
            <a:pPr indent="0" lvl="0" marL="114300" rtl="0" algn="l">
              <a:lnSpc>
                <a:spcPct val="100000"/>
              </a:lnSpc>
              <a:spcBef>
                <a:spcPts val="0"/>
              </a:spcBef>
              <a:spcAft>
                <a:spcPts val="0"/>
              </a:spcAft>
              <a:buSzPts val="1800"/>
              <a:buNone/>
            </a:pPr>
            <a:r>
              <a:rPr lang="en-US"/>
              <a:t>	   </a:t>
            </a:r>
            <a:endParaRPr/>
          </a:p>
        </p:txBody>
      </p:sp>
      <p:sp>
        <p:nvSpPr>
          <p:cNvPr id="185" name="Google Shape;185;p23"/>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Overall Description</a:t>
            </a:r>
            <a:endParaRPr b="1" i="0" sz="3000" u="none" cap="none" strike="noStrike">
              <a:solidFill>
                <a:schemeClr val="accent1"/>
              </a:solidFill>
              <a:latin typeface="Arial"/>
              <a:ea typeface="Arial"/>
              <a:cs typeface="Arial"/>
              <a:sym typeface="Arial"/>
            </a:endParaRPr>
          </a:p>
        </p:txBody>
      </p:sp>
      <p:sp>
        <p:nvSpPr>
          <p:cNvPr id="186" name="Google Shape;186;p23"/>
          <p:cNvSpPr/>
          <p:nvPr/>
        </p:nvSpPr>
        <p:spPr>
          <a:xfrm flipH="1" rot="10800000">
            <a:off x="449942" y="642351"/>
            <a:ext cx="5624286"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pic>
        <p:nvPicPr>
          <p:cNvPr id="187" name="Google Shape;187;p23"/>
          <p:cNvPicPr preferRelativeResize="0"/>
          <p:nvPr/>
        </p:nvPicPr>
        <p:blipFill rotWithShape="1">
          <a:blip r:embed="rId3">
            <a:alphaModFix/>
          </a:blip>
          <a:srcRect b="0" l="0" r="0" t="0"/>
          <a:stretch/>
        </p:blipFill>
        <p:spPr>
          <a:xfrm>
            <a:off x="725299" y="1651502"/>
            <a:ext cx="6813900" cy="3429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idx="1" type="body"/>
          </p:nvPr>
        </p:nvSpPr>
        <p:spPr>
          <a:xfrm>
            <a:off x="0" y="793108"/>
            <a:ext cx="9074198" cy="4350392"/>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Font typeface="Noto Sans Symbols"/>
              <a:buChar char="⮚"/>
            </a:pPr>
            <a:r>
              <a:rPr b="1" lang="en-US" u="sng">
                <a:solidFill>
                  <a:srgbClr val="3F7818"/>
                </a:solidFill>
              </a:rPr>
              <a:t>Functional Modules</a:t>
            </a:r>
            <a:endParaRPr/>
          </a:p>
          <a:p>
            <a:pPr indent="0" lvl="0" marL="11430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	     Our project has mainly 3 modules:</a:t>
            </a:r>
            <a:endParaRPr/>
          </a:p>
          <a:p>
            <a:pPr indent="0" lvl="1" marL="588645" rtl="0" algn="l">
              <a:lnSpc>
                <a:spcPct val="100000"/>
              </a:lnSpc>
              <a:spcBef>
                <a:spcPts val="1200"/>
              </a:spcBef>
              <a:spcAft>
                <a:spcPts val="0"/>
              </a:spcAft>
              <a:buSzPts val="1200"/>
              <a:buNone/>
            </a:pPr>
            <a:r>
              <a:rPr lang="en-US"/>
              <a:t>1. </a:t>
            </a:r>
            <a:r>
              <a:rPr lang="en-US">
                <a:solidFill>
                  <a:srgbClr val="3F7818"/>
                </a:solidFill>
              </a:rPr>
              <a:t>Student Module - </a:t>
            </a:r>
            <a:endParaRPr/>
          </a:p>
          <a:p>
            <a:pPr indent="-285750" lvl="1" marL="874395" rtl="0" algn="l">
              <a:lnSpc>
                <a:spcPct val="100000"/>
              </a:lnSpc>
              <a:spcBef>
                <a:spcPts val="0"/>
              </a:spcBef>
              <a:spcAft>
                <a:spcPts val="0"/>
              </a:spcAft>
              <a:buSzPts val="1200"/>
              <a:buFont typeface="Arial"/>
              <a:buChar char="•"/>
            </a:pPr>
            <a:r>
              <a:rPr lang="en-US"/>
              <a:t>Student can take quiz multiple times and get </a:t>
            </a:r>
            <a:r>
              <a:rPr lang="en-US"/>
              <a:t>personalized</a:t>
            </a:r>
            <a:r>
              <a:rPr lang="en-US"/>
              <a:t> feedback.</a:t>
            </a:r>
            <a:endParaRPr/>
          </a:p>
          <a:p>
            <a:pPr indent="-285750" lvl="1" marL="874395" rtl="0" algn="l">
              <a:lnSpc>
                <a:spcPct val="100000"/>
              </a:lnSpc>
              <a:spcBef>
                <a:spcPts val="0"/>
              </a:spcBef>
              <a:spcAft>
                <a:spcPts val="0"/>
              </a:spcAft>
              <a:buSzPts val="1200"/>
              <a:buFont typeface="Arial"/>
              <a:buChar char="•"/>
            </a:pPr>
            <a:r>
              <a:rPr lang="en-US"/>
              <a:t>Student can view all registered counsellors and chat directly with anyone.</a:t>
            </a:r>
            <a:endParaRPr/>
          </a:p>
          <a:p>
            <a:pPr indent="-285750" lvl="1" marL="874395" rtl="0" algn="l">
              <a:lnSpc>
                <a:spcPct val="100000"/>
              </a:lnSpc>
              <a:spcBef>
                <a:spcPts val="0"/>
              </a:spcBef>
              <a:spcAft>
                <a:spcPts val="0"/>
              </a:spcAft>
              <a:buSzPts val="1200"/>
              <a:buFont typeface="Arial"/>
              <a:buChar char="•"/>
            </a:pPr>
            <a:r>
              <a:rPr lang="en-US"/>
              <a:t>Student have the ability to edit their profile and can give feedbacks regarding website or counselling.</a:t>
            </a:r>
            <a:endParaRPr/>
          </a:p>
          <a:p>
            <a:pPr indent="0" lvl="1" marL="1371600" rtl="0" algn="l">
              <a:lnSpc>
                <a:spcPct val="100000"/>
              </a:lnSpc>
              <a:spcBef>
                <a:spcPts val="1200"/>
              </a:spcBef>
              <a:spcAft>
                <a:spcPts val="0"/>
              </a:spcAft>
              <a:buSzPts val="1400"/>
              <a:buNone/>
            </a:pPr>
            <a:r>
              <a:t/>
            </a:r>
            <a:endParaRPr/>
          </a:p>
          <a:p>
            <a:pPr indent="0" lvl="1" marL="588645" rtl="0" algn="l">
              <a:lnSpc>
                <a:spcPct val="100000"/>
              </a:lnSpc>
              <a:spcBef>
                <a:spcPts val="1200"/>
              </a:spcBef>
              <a:spcAft>
                <a:spcPts val="0"/>
              </a:spcAft>
              <a:buSzPts val="1200"/>
              <a:buNone/>
            </a:pPr>
            <a:r>
              <a:rPr lang="en-US"/>
              <a:t>2. </a:t>
            </a:r>
            <a:r>
              <a:rPr lang="en-US">
                <a:solidFill>
                  <a:srgbClr val="3F7818"/>
                </a:solidFill>
              </a:rPr>
              <a:t>Counsellor Module -</a:t>
            </a:r>
            <a:endParaRPr/>
          </a:p>
          <a:p>
            <a:pPr indent="-325755" lvl="1" marL="914400" rtl="0" algn="l">
              <a:lnSpc>
                <a:spcPct val="100000"/>
              </a:lnSpc>
              <a:spcBef>
                <a:spcPts val="0"/>
              </a:spcBef>
              <a:spcAft>
                <a:spcPts val="0"/>
              </a:spcAft>
              <a:buSzPts val="1200"/>
              <a:buFont typeface="Arial"/>
              <a:buChar char="•"/>
            </a:pPr>
            <a:r>
              <a:rPr lang="en-US"/>
              <a:t>Counsellor can view the details of all students and chat with anyone they feel like needs help.</a:t>
            </a:r>
            <a:endParaRPr/>
          </a:p>
          <a:p>
            <a:pPr indent="-325755" lvl="1" marL="914400" rtl="0" algn="l">
              <a:lnSpc>
                <a:spcPct val="100000"/>
              </a:lnSpc>
              <a:spcBef>
                <a:spcPts val="0"/>
              </a:spcBef>
              <a:spcAft>
                <a:spcPts val="0"/>
              </a:spcAft>
              <a:buSzPts val="1200"/>
              <a:buFont typeface="Arial"/>
              <a:buChar char="•"/>
            </a:pPr>
            <a:r>
              <a:rPr lang="en-US"/>
              <a:t>Counsellor also give feedbacks.</a:t>
            </a:r>
            <a:endParaRPr/>
          </a:p>
          <a:p>
            <a:pPr indent="0" lvl="1" marL="1371600" rtl="0" algn="l">
              <a:lnSpc>
                <a:spcPct val="100000"/>
              </a:lnSpc>
              <a:spcBef>
                <a:spcPts val="1200"/>
              </a:spcBef>
              <a:spcAft>
                <a:spcPts val="0"/>
              </a:spcAft>
              <a:buSzPts val="1400"/>
              <a:buNone/>
            </a:pPr>
            <a:r>
              <a:t/>
            </a:r>
            <a:endParaRPr/>
          </a:p>
          <a:p>
            <a:pPr indent="0" lvl="1" marL="588645" rtl="0" algn="l">
              <a:lnSpc>
                <a:spcPct val="100000"/>
              </a:lnSpc>
              <a:spcBef>
                <a:spcPts val="1200"/>
              </a:spcBef>
              <a:spcAft>
                <a:spcPts val="0"/>
              </a:spcAft>
              <a:buSzPts val="1200"/>
              <a:buNone/>
            </a:pPr>
            <a:r>
              <a:rPr lang="en-US"/>
              <a:t>3.  </a:t>
            </a:r>
            <a:r>
              <a:rPr lang="en-US">
                <a:solidFill>
                  <a:srgbClr val="3F7818"/>
                </a:solidFill>
              </a:rPr>
              <a:t>Admin Module -</a:t>
            </a:r>
            <a:endParaRPr/>
          </a:p>
          <a:p>
            <a:pPr indent="-325755" lvl="1" marL="914400" rtl="0" algn="l">
              <a:lnSpc>
                <a:spcPct val="100000"/>
              </a:lnSpc>
              <a:spcBef>
                <a:spcPts val="0"/>
              </a:spcBef>
              <a:spcAft>
                <a:spcPts val="0"/>
              </a:spcAft>
              <a:buSzPts val="1200"/>
              <a:buFont typeface="Arial"/>
              <a:buChar char="•"/>
            </a:pPr>
            <a:r>
              <a:rPr lang="en-US"/>
              <a:t>Admin can approve or decline a counsellor’s request to become a counsellor on their website.</a:t>
            </a:r>
            <a:endParaRPr/>
          </a:p>
          <a:p>
            <a:pPr indent="-325755" lvl="1" marL="914400" rtl="0" algn="l">
              <a:lnSpc>
                <a:spcPct val="100000"/>
              </a:lnSpc>
              <a:spcBef>
                <a:spcPts val="0"/>
              </a:spcBef>
              <a:spcAft>
                <a:spcPts val="0"/>
              </a:spcAft>
              <a:buSzPts val="1200"/>
              <a:buFont typeface="Arial"/>
              <a:buChar char="•"/>
            </a:pPr>
            <a:r>
              <a:rPr lang="en-US"/>
              <a:t>Admin can change the questions and their options.</a:t>
            </a:r>
            <a:endParaRPr/>
          </a:p>
          <a:p>
            <a:pPr indent="-228600" lvl="0" marL="457200" rtl="0" algn="l">
              <a:lnSpc>
                <a:spcPct val="100000"/>
              </a:lnSpc>
              <a:spcBef>
                <a:spcPts val="0"/>
              </a:spcBef>
              <a:spcAft>
                <a:spcPts val="0"/>
              </a:spcAft>
              <a:buSzPts val="1800"/>
              <a:buFont typeface="Noto Sans Symbols"/>
              <a:buNone/>
            </a:pPr>
            <a:r>
              <a:t/>
            </a:r>
            <a:endParaRPr/>
          </a:p>
        </p:txBody>
      </p:sp>
      <p:sp>
        <p:nvSpPr>
          <p:cNvPr id="193" name="Google Shape;193;p24"/>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Overall Description</a:t>
            </a:r>
            <a:endParaRPr b="1" i="0" sz="3000" u="none" cap="none" strike="noStrike">
              <a:solidFill>
                <a:schemeClr val="accent1"/>
              </a:solidFill>
              <a:latin typeface="Arial"/>
              <a:ea typeface="Arial"/>
              <a:cs typeface="Arial"/>
              <a:sym typeface="Arial"/>
            </a:endParaRPr>
          </a:p>
        </p:txBody>
      </p:sp>
      <p:sp>
        <p:nvSpPr>
          <p:cNvPr id="194" name="Google Shape;194;p24"/>
          <p:cNvSpPr/>
          <p:nvPr/>
        </p:nvSpPr>
        <p:spPr>
          <a:xfrm flipH="1" rot="10800000">
            <a:off x="449942" y="642351"/>
            <a:ext cx="5624286"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 type="body"/>
          </p:nvPr>
        </p:nvSpPr>
        <p:spPr>
          <a:xfrm>
            <a:off x="311700" y="1152475"/>
            <a:ext cx="8520600" cy="1116075"/>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00000"/>
              </a:lnSpc>
              <a:spcBef>
                <a:spcPts val="0"/>
              </a:spcBef>
              <a:spcAft>
                <a:spcPts val="0"/>
              </a:spcAft>
              <a:buSzPct val="121621"/>
              <a:buFont typeface="Noto Sans Symbols"/>
              <a:buChar char="⮚"/>
            </a:pPr>
            <a:r>
              <a:rPr b="1" lang="en-US" sz="1600" u="sng">
                <a:solidFill>
                  <a:srgbClr val="3F7818"/>
                </a:solidFill>
              </a:rPr>
              <a:t>External Interface requirements</a:t>
            </a:r>
            <a:endParaRPr/>
          </a:p>
          <a:p>
            <a:pPr indent="0" lvl="0" marL="114300" rtl="0" algn="l">
              <a:lnSpc>
                <a:spcPct val="100000"/>
              </a:lnSpc>
              <a:spcBef>
                <a:spcPts val="0"/>
              </a:spcBef>
              <a:spcAft>
                <a:spcPts val="0"/>
              </a:spcAft>
              <a:buSzPct val="144144"/>
              <a:buNone/>
            </a:pPr>
            <a:r>
              <a:t/>
            </a:r>
            <a:endParaRPr/>
          </a:p>
          <a:p>
            <a:pPr indent="-228632" lvl="1" marL="825500" rtl="0" algn="l">
              <a:lnSpc>
                <a:spcPct val="100000"/>
              </a:lnSpc>
              <a:spcBef>
                <a:spcPts val="0"/>
              </a:spcBef>
              <a:spcAft>
                <a:spcPts val="0"/>
              </a:spcAft>
              <a:buSzPct val="100900"/>
              <a:buAutoNum type="arabicPeriod"/>
            </a:pPr>
            <a:r>
              <a:rPr lang="en-US" sz="1500"/>
              <a:t>A user to operate the website.</a:t>
            </a:r>
            <a:endParaRPr/>
          </a:p>
          <a:p>
            <a:pPr indent="-228632" lvl="1" marL="825500" rtl="0" algn="l">
              <a:lnSpc>
                <a:spcPct val="100000"/>
              </a:lnSpc>
              <a:spcBef>
                <a:spcPts val="0"/>
              </a:spcBef>
              <a:spcAft>
                <a:spcPts val="0"/>
              </a:spcAft>
              <a:buSzPct val="100900"/>
              <a:buAutoNum type="arabicPeriod"/>
            </a:pPr>
            <a:r>
              <a:rPr lang="en-US" sz="1500"/>
              <a:t>All the system requirements mentioned previously.</a:t>
            </a:r>
            <a:endParaRPr/>
          </a:p>
          <a:p>
            <a:pPr indent="-228632" lvl="1" marL="825500" rtl="0" algn="l">
              <a:lnSpc>
                <a:spcPct val="100000"/>
              </a:lnSpc>
              <a:spcBef>
                <a:spcPts val="0"/>
              </a:spcBef>
              <a:spcAft>
                <a:spcPts val="0"/>
              </a:spcAft>
              <a:buSzPct val="100900"/>
              <a:buAutoNum type="arabicPeriod"/>
            </a:pPr>
            <a:r>
              <a:rPr lang="en-US" sz="1500"/>
              <a:t>A web browser (eg. Google chrome, mozilla firefox, brave etc.)</a:t>
            </a:r>
            <a:endParaRPr/>
          </a:p>
          <a:p>
            <a:pPr indent="0" lvl="1" marL="596900" rtl="0" algn="l">
              <a:lnSpc>
                <a:spcPct val="100000"/>
              </a:lnSpc>
              <a:spcBef>
                <a:spcPts val="0"/>
              </a:spcBef>
              <a:spcAft>
                <a:spcPts val="0"/>
              </a:spcAft>
              <a:buSzPct val="126126"/>
              <a:buNone/>
            </a:pPr>
            <a:r>
              <a:t/>
            </a:r>
            <a:endParaRPr/>
          </a:p>
        </p:txBody>
      </p:sp>
      <p:sp>
        <p:nvSpPr>
          <p:cNvPr id="200" name="Google Shape;200;p25"/>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Overall Description</a:t>
            </a:r>
            <a:endParaRPr b="1" i="0" sz="3000" u="none" cap="none" strike="noStrike">
              <a:solidFill>
                <a:schemeClr val="accent1"/>
              </a:solidFill>
              <a:latin typeface="Arial"/>
              <a:ea typeface="Arial"/>
              <a:cs typeface="Arial"/>
              <a:sym typeface="Arial"/>
            </a:endParaRPr>
          </a:p>
        </p:txBody>
      </p:sp>
      <p:sp>
        <p:nvSpPr>
          <p:cNvPr id="201" name="Google Shape;201;p25"/>
          <p:cNvSpPr/>
          <p:nvPr/>
        </p:nvSpPr>
        <p:spPr>
          <a:xfrm flipH="1" rot="10800000">
            <a:off x="449942" y="642351"/>
            <a:ext cx="5624286"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02" name="Google Shape;202;p25"/>
          <p:cNvSpPr txBox="1"/>
          <p:nvPr/>
        </p:nvSpPr>
        <p:spPr>
          <a:xfrm>
            <a:off x="449942" y="2874951"/>
            <a:ext cx="8470693" cy="156966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3F7818"/>
              </a:buClr>
              <a:buSzPts val="1500"/>
              <a:buFont typeface="Noto Sans Symbols"/>
              <a:buChar char="⮚"/>
            </a:pPr>
            <a:r>
              <a:rPr b="1" i="0" lang="en-US" sz="1500" u="sng" cap="none" strike="noStrike">
                <a:solidFill>
                  <a:srgbClr val="3F7818"/>
                </a:solidFill>
                <a:latin typeface="Trebuchet MS"/>
                <a:ea typeface="Trebuchet MS"/>
                <a:cs typeface="Trebuchet MS"/>
                <a:sym typeface="Trebuchet MS"/>
              </a:rPr>
              <a:t>Non-functional requirements</a:t>
            </a:r>
            <a:endParaRPr b="0" i="0" sz="1400" u="none" cap="none" strike="noStrike">
              <a:solidFill>
                <a:srgbClr val="000000"/>
              </a:solidFill>
              <a:latin typeface="Arial"/>
              <a:ea typeface="Arial"/>
              <a:cs typeface="Arial"/>
              <a:sym typeface="Arial"/>
            </a:endParaRPr>
          </a:p>
          <a:p>
            <a:pPr indent="-200025" lvl="0" marL="285750" marR="0" rtl="0" algn="l">
              <a:lnSpc>
                <a:spcPct val="100000"/>
              </a:lnSpc>
              <a:spcBef>
                <a:spcPts val="0"/>
              </a:spcBef>
              <a:spcAft>
                <a:spcPts val="0"/>
              </a:spcAft>
              <a:buClr>
                <a:schemeClr val="dk1"/>
              </a:buClr>
              <a:buSzPts val="1350"/>
              <a:buFont typeface="Noto Sans Symbols"/>
              <a:buNone/>
            </a:pPr>
            <a:r>
              <a:t/>
            </a:r>
            <a:endParaRPr b="1" i="0" sz="1350" u="sng" cap="none" strike="noStrike">
              <a:solidFill>
                <a:srgbClr val="3F7818"/>
              </a:solidFill>
              <a:latin typeface="Trebuchet MS"/>
              <a:ea typeface="Trebuchet MS"/>
              <a:cs typeface="Trebuchet MS"/>
              <a:sym typeface="Trebuchet MS"/>
            </a:endParaRPr>
          </a:p>
          <a:p>
            <a:pPr indent="-342900" lvl="1" marL="800100" marR="0" rtl="0" algn="l">
              <a:lnSpc>
                <a:spcPct val="100000"/>
              </a:lnSpc>
              <a:spcBef>
                <a:spcPts val="0"/>
              </a:spcBef>
              <a:spcAft>
                <a:spcPts val="0"/>
              </a:spcAft>
              <a:buClr>
                <a:schemeClr val="dk1"/>
              </a:buClr>
              <a:buSzPts val="1350"/>
              <a:buFont typeface="Trebuchet MS"/>
              <a:buAutoNum type="arabicPeriod"/>
            </a:pPr>
            <a:r>
              <a:rPr b="0" i="0" lang="en-US" sz="1350" u="none" cap="none" strike="noStrike">
                <a:solidFill>
                  <a:schemeClr val="dk1"/>
                </a:solidFill>
                <a:latin typeface="Trebuchet MS"/>
                <a:ea typeface="Trebuchet MS"/>
                <a:cs typeface="Trebuchet MS"/>
                <a:sym typeface="Trebuchet MS"/>
              </a:rPr>
              <a:t>Performance : This is a fast website.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1350"/>
              <a:buFont typeface="Trebuchet MS"/>
              <a:buAutoNum type="arabicPeriod"/>
            </a:pPr>
            <a:r>
              <a:rPr b="0" i="0" lang="en-US" sz="1350" u="none" cap="none" strike="noStrike">
                <a:solidFill>
                  <a:schemeClr val="dk1"/>
                </a:solidFill>
                <a:latin typeface="Trebuchet MS"/>
                <a:ea typeface="Trebuchet MS"/>
                <a:cs typeface="Trebuchet MS"/>
                <a:sym typeface="Trebuchet MS"/>
              </a:rPr>
              <a:t>Security : It provides complete privacy.</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1350"/>
              <a:buFont typeface="Trebuchet MS"/>
              <a:buAutoNum type="arabicPeriod"/>
            </a:pPr>
            <a:r>
              <a:rPr b="0" i="0" lang="en-US" sz="1350" u="none" cap="none" strike="noStrike">
                <a:solidFill>
                  <a:schemeClr val="dk1"/>
                </a:solidFill>
                <a:latin typeface="Trebuchet MS"/>
                <a:ea typeface="Trebuchet MS"/>
                <a:cs typeface="Trebuchet MS"/>
                <a:sym typeface="Trebuchet MS"/>
              </a:rPr>
              <a:t>Quality : It has a clean UI with good UX</a:t>
            </a:r>
            <a:r>
              <a:rPr b="0" i="0" lang="en-US" sz="1200" u="none" cap="none" strike="noStrike">
                <a:solidFill>
                  <a:schemeClr val="dk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1350"/>
              <a:buFont typeface="Arial"/>
              <a:buNone/>
            </a:pPr>
            <a:r>
              <a:t/>
            </a:r>
            <a:endParaRPr b="1" i="0" sz="1350" u="sng" cap="none" strike="noStrike">
              <a:solidFill>
                <a:srgbClr val="3F7818"/>
              </a:solidFill>
              <a:latin typeface="Trebuchet MS"/>
              <a:ea typeface="Trebuchet MS"/>
              <a:cs typeface="Trebuchet MS"/>
              <a:sym typeface="Trebuchet MS"/>
            </a:endParaRPr>
          </a:p>
          <a:p>
            <a:pPr indent="0" lvl="2" marL="914400" marR="0" rtl="0" algn="l">
              <a:lnSpc>
                <a:spcPct val="100000"/>
              </a:lnSpc>
              <a:spcBef>
                <a:spcPts val="0"/>
              </a:spcBef>
              <a:spcAft>
                <a:spcPts val="0"/>
              </a:spcAft>
              <a:buClr>
                <a:srgbClr val="000000"/>
              </a:buClr>
              <a:buSzPts val="1350"/>
              <a:buFont typeface="Arial"/>
              <a:buNone/>
            </a:pPr>
            <a:r>
              <a:t/>
            </a:r>
            <a:endParaRPr b="1" i="0" sz="1350" u="sng" cap="none" strike="noStrike">
              <a:solidFill>
                <a:srgbClr val="3F7818"/>
              </a:solidFill>
              <a:latin typeface="Trebuchet MS"/>
              <a:ea typeface="Trebuchet MS"/>
              <a:cs typeface="Trebuchet MS"/>
              <a:sym typeface="Trebuchet MS"/>
            </a:endParaRPr>
          </a:p>
        </p:txBody>
      </p:sp>
      <p:pic>
        <p:nvPicPr>
          <p:cNvPr id="203" name="Google Shape;203;p25"/>
          <p:cNvPicPr preferRelativeResize="0"/>
          <p:nvPr/>
        </p:nvPicPr>
        <p:blipFill rotWithShape="1">
          <a:blip r:embed="rId3">
            <a:alphaModFix/>
          </a:blip>
          <a:srcRect b="0" l="0" r="0" t="0"/>
          <a:stretch/>
        </p:blipFill>
        <p:spPr>
          <a:xfrm>
            <a:off x="4622547" y="3084092"/>
            <a:ext cx="2286117" cy="8890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248879" y="27750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2800"/>
              <a:buFont typeface="Arial"/>
              <a:buNone/>
            </a:pPr>
            <a:r>
              <a:rPr b="1" lang="en-US" sz="3000">
                <a:latin typeface="Arial"/>
                <a:ea typeface="Arial"/>
                <a:cs typeface="Arial"/>
                <a:sym typeface="Arial"/>
              </a:rPr>
              <a:t>Technology Stack</a:t>
            </a:r>
            <a:endParaRPr b="1" sz="3000">
              <a:latin typeface="Arial"/>
              <a:ea typeface="Arial"/>
              <a:cs typeface="Arial"/>
              <a:sym typeface="Arial"/>
            </a:endParaRPr>
          </a:p>
        </p:txBody>
      </p:sp>
      <p:sp>
        <p:nvSpPr>
          <p:cNvPr id="209" name="Google Shape;209;p26"/>
          <p:cNvSpPr txBox="1"/>
          <p:nvPr>
            <p:ph idx="1" type="body"/>
          </p:nvPr>
        </p:nvSpPr>
        <p:spPr>
          <a:xfrm>
            <a:off x="311700" y="1299059"/>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US"/>
              <a:t>Frontend</a:t>
            </a:r>
            <a:endParaRPr b="1"/>
          </a:p>
          <a:p>
            <a:pPr indent="-342900" lvl="0" marL="457200" rtl="0" algn="l">
              <a:lnSpc>
                <a:spcPct val="100000"/>
              </a:lnSpc>
              <a:spcBef>
                <a:spcPts val="1200"/>
              </a:spcBef>
              <a:spcAft>
                <a:spcPts val="0"/>
              </a:spcAft>
              <a:buSzPts val="1800"/>
              <a:buFont typeface="Arial"/>
              <a:buChar char="•"/>
            </a:pPr>
            <a:r>
              <a:rPr b="1" lang="en-US"/>
              <a:t>CSS</a:t>
            </a:r>
            <a:endParaRPr b="1"/>
          </a:p>
          <a:p>
            <a:pPr indent="-342900" lvl="0" marL="457200" rtl="0" algn="l">
              <a:lnSpc>
                <a:spcPct val="100000"/>
              </a:lnSpc>
              <a:spcBef>
                <a:spcPts val="0"/>
              </a:spcBef>
              <a:spcAft>
                <a:spcPts val="0"/>
              </a:spcAft>
              <a:buSzPts val="1800"/>
              <a:buFont typeface="Arial"/>
              <a:buChar char="•"/>
            </a:pPr>
            <a:r>
              <a:rPr b="1" lang="en-US"/>
              <a:t>Javascript</a:t>
            </a:r>
            <a:endParaRPr b="1"/>
          </a:p>
          <a:p>
            <a:pPr indent="-342900" lvl="0" marL="457200" rtl="0" algn="l">
              <a:lnSpc>
                <a:spcPct val="100000"/>
              </a:lnSpc>
              <a:spcBef>
                <a:spcPts val="0"/>
              </a:spcBef>
              <a:spcAft>
                <a:spcPts val="0"/>
              </a:spcAft>
              <a:buSzPts val="1800"/>
              <a:buFont typeface="Arial"/>
              <a:buChar char="•"/>
            </a:pPr>
            <a:r>
              <a:rPr b="1" lang="en-US"/>
              <a:t>ReactJs</a:t>
            </a:r>
            <a:endParaRPr b="1"/>
          </a:p>
          <a:p>
            <a:pPr indent="-342900" lvl="0" marL="457200" rtl="0" algn="l">
              <a:lnSpc>
                <a:spcPct val="100000"/>
              </a:lnSpc>
              <a:spcBef>
                <a:spcPts val="0"/>
              </a:spcBef>
              <a:spcAft>
                <a:spcPts val="0"/>
              </a:spcAft>
              <a:buSzPts val="1800"/>
              <a:buFont typeface="Arial"/>
              <a:buChar char="•"/>
            </a:pPr>
            <a:r>
              <a:rPr b="1" lang="en-US"/>
              <a:t>HTML</a:t>
            </a:r>
            <a:endParaRPr b="1"/>
          </a:p>
          <a:p>
            <a:pPr indent="0" lvl="0" marL="0" rtl="0" algn="l">
              <a:lnSpc>
                <a:spcPct val="100000"/>
              </a:lnSpc>
              <a:spcBef>
                <a:spcPts val="1200"/>
              </a:spcBef>
              <a:spcAft>
                <a:spcPts val="0"/>
              </a:spcAft>
              <a:buSzPts val="1800"/>
              <a:buNone/>
            </a:pPr>
            <a:r>
              <a:rPr b="1" lang="en-US"/>
              <a:t>Backend</a:t>
            </a:r>
            <a:endParaRPr b="1"/>
          </a:p>
          <a:p>
            <a:pPr indent="-342900" lvl="0" marL="457200" rtl="0" algn="l">
              <a:lnSpc>
                <a:spcPct val="100000"/>
              </a:lnSpc>
              <a:spcBef>
                <a:spcPts val="0"/>
              </a:spcBef>
              <a:spcAft>
                <a:spcPts val="0"/>
              </a:spcAft>
              <a:buSzPts val="1800"/>
              <a:buFont typeface="Arial"/>
              <a:buChar char="•"/>
            </a:pPr>
            <a:r>
              <a:rPr b="1" lang="en-US"/>
              <a:t>NodeJs</a:t>
            </a:r>
            <a:endParaRPr b="1"/>
          </a:p>
          <a:p>
            <a:pPr indent="-342900" lvl="0" marL="457200" rtl="0" algn="l">
              <a:lnSpc>
                <a:spcPct val="100000"/>
              </a:lnSpc>
              <a:spcBef>
                <a:spcPts val="0"/>
              </a:spcBef>
              <a:spcAft>
                <a:spcPts val="0"/>
              </a:spcAft>
              <a:buSzPts val="1800"/>
              <a:buFont typeface="Arial"/>
              <a:buChar char="•"/>
            </a:pPr>
            <a:r>
              <a:rPr b="1" lang="en-US"/>
              <a:t>ExpressJs</a:t>
            </a:r>
            <a:endParaRPr b="1"/>
          </a:p>
          <a:p>
            <a:pPr indent="0" lvl="0" marL="0" rtl="0" algn="l">
              <a:spcBef>
                <a:spcPts val="1200"/>
              </a:spcBef>
              <a:spcAft>
                <a:spcPts val="0"/>
              </a:spcAft>
              <a:buNone/>
            </a:pPr>
            <a:r>
              <a:rPr b="1" lang="en-US"/>
              <a:t>Database</a:t>
            </a:r>
            <a:endParaRPr b="1"/>
          </a:p>
          <a:p>
            <a:pPr indent="-342900" lvl="0" marL="457200" rtl="0" algn="l">
              <a:spcBef>
                <a:spcPts val="0"/>
              </a:spcBef>
              <a:spcAft>
                <a:spcPts val="0"/>
              </a:spcAft>
              <a:buSzPts val="1800"/>
              <a:buFont typeface="Arial"/>
              <a:buChar char="•"/>
            </a:pPr>
            <a:r>
              <a:rPr b="1" lang="en-US"/>
              <a:t>MySQL</a:t>
            </a:r>
            <a:endParaRPr b="1"/>
          </a:p>
        </p:txBody>
      </p:sp>
      <p:pic>
        <p:nvPicPr>
          <p:cNvPr id="210" name="Google Shape;210;p26"/>
          <p:cNvPicPr preferRelativeResize="0"/>
          <p:nvPr/>
        </p:nvPicPr>
        <p:blipFill rotWithShape="1">
          <a:blip r:embed="rId3">
            <a:alphaModFix/>
          </a:blip>
          <a:srcRect b="0" l="0" r="0" t="0"/>
          <a:stretch/>
        </p:blipFill>
        <p:spPr>
          <a:xfrm>
            <a:off x="2688593" y="2285246"/>
            <a:ext cx="952355" cy="952355"/>
          </a:xfrm>
          <a:prstGeom prst="rect">
            <a:avLst/>
          </a:prstGeom>
          <a:noFill/>
          <a:ln>
            <a:noFill/>
          </a:ln>
        </p:spPr>
      </p:pic>
      <p:pic>
        <p:nvPicPr>
          <p:cNvPr id="211" name="Google Shape;211;p26"/>
          <p:cNvPicPr preferRelativeResize="0"/>
          <p:nvPr/>
        </p:nvPicPr>
        <p:blipFill rotWithShape="1">
          <a:blip r:embed="rId4">
            <a:alphaModFix/>
          </a:blip>
          <a:srcRect b="0" l="0" r="0" t="0"/>
          <a:stretch/>
        </p:blipFill>
        <p:spPr>
          <a:xfrm>
            <a:off x="3538937" y="3167397"/>
            <a:ext cx="1862104" cy="1038123"/>
          </a:xfrm>
          <a:prstGeom prst="rect">
            <a:avLst/>
          </a:prstGeom>
          <a:noFill/>
          <a:ln>
            <a:noFill/>
          </a:ln>
        </p:spPr>
      </p:pic>
      <p:pic>
        <p:nvPicPr>
          <p:cNvPr id="212" name="Google Shape;212;p26"/>
          <p:cNvPicPr preferRelativeResize="0"/>
          <p:nvPr/>
        </p:nvPicPr>
        <p:blipFill rotWithShape="1">
          <a:blip r:embed="rId5">
            <a:alphaModFix/>
          </a:blip>
          <a:srcRect b="0" l="0" r="0" t="0"/>
          <a:stretch/>
        </p:blipFill>
        <p:spPr>
          <a:xfrm>
            <a:off x="3436927" y="1044053"/>
            <a:ext cx="2066125" cy="1144978"/>
          </a:xfrm>
          <a:prstGeom prst="rect">
            <a:avLst/>
          </a:prstGeom>
          <a:noFill/>
          <a:ln>
            <a:noFill/>
          </a:ln>
        </p:spPr>
      </p:pic>
      <p:pic>
        <p:nvPicPr>
          <p:cNvPr id="213" name="Google Shape;213;p26"/>
          <p:cNvPicPr preferRelativeResize="0"/>
          <p:nvPr/>
        </p:nvPicPr>
        <p:blipFill rotWithShape="1">
          <a:blip r:embed="rId6">
            <a:alphaModFix/>
          </a:blip>
          <a:srcRect b="0" l="0" r="0" t="0"/>
          <a:stretch/>
        </p:blipFill>
        <p:spPr>
          <a:xfrm>
            <a:off x="5401041" y="2333523"/>
            <a:ext cx="2066125" cy="6737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p:nvPr/>
        </p:nvSpPr>
        <p:spPr>
          <a:xfrm flipH="1" rot="10800000">
            <a:off x="442962" y="614253"/>
            <a:ext cx="7758718" cy="45896"/>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19" name="Google Shape;219;p27"/>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Database Designing (ER-Diagram)</a:t>
            </a:r>
            <a:endParaRPr b="1" i="0" sz="3000" u="none" cap="none" strike="noStrike">
              <a:solidFill>
                <a:schemeClr val="accent1"/>
              </a:solidFill>
              <a:latin typeface="Arial"/>
              <a:ea typeface="Arial"/>
              <a:cs typeface="Arial"/>
              <a:sym typeface="Arial"/>
            </a:endParaRPr>
          </a:p>
        </p:txBody>
      </p:sp>
      <p:pic>
        <p:nvPicPr>
          <p:cNvPr id="220" name="Google Shape;220;p27"/>
          <p:cNvPicPr preferRelativeResize="0"/>
          <p:nvPr/>
        </p:nvPicPr>
        <p:blipFill rotWithShape="1">
          <a:blip r:embed="rId3">
            <a:alphaModFix/>
          </a:blip>
          <a:srcRect b="0" l="0" r="0" t="0"/>
          <a:stretch/>
        </p:blipFill>
        <p:spPr>
          <a:xfrm>
            <a:off x="89820" y="771191"/>
            <a:ext cx="8649331" cy="43723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