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82" r:id="rId4"/>
    <p:sldId id="287" r:id="rId5"/>
    <p:sldId id="289" r:id="rId6"/>
    <p:sldId id="286" r:id="rId7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jWyoErWJlQmZIEC7JZQAdeww4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82376B-A5F9-D352-D40D-4FEC6FCE7EBE}" v="869" dt="2024-09-01T05:36:58.273"/>
    <p1510:client id="{B3334C07-D692-E4A2-0700-43896A3F0964}" v="139" dt="2024-09-01T06:31:15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8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28" Type="http://customschemas.google.com/relationships/presentationmetadata" Target="metadata"/><Relationship Id="rId10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advTm="400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advTm="400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22" descr="LOGO.gif"/>
          <p:cNvPicPr preferRelativeResize="0"/>
          <p:nvPr/>
        </p:nvPicPr>
        <p:blipFill rotWithShape="1">
          <a:blip r:embed="rId2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Google Shape;32;p22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33" name="Google Shape;33;p22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4" name="Google Shape;34;p22" descr="LOGO.gif"/>
            <p:cNvPicPr preferRelativeResize="0"/>
            <p:nvPr/>
          </p:nvPicPr>
          <p:blipFill rotWithShape="1">
            <a:blip r:embed="rId2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2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6" name="Google Shape;36;p22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advTm="4000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9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9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19" descr="LOGO.gif"/>
          <p:cNvPicPr preferRelativeResize="0"/>
          <p:nvPr/>
        </p:nvPicPr>
        <p:blipFill rotWithShape="1">
          <a:blip r:embed="rId5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9" descr="LOGO.gif"/>
          <p:cNvPicPr preferRelativeResize="0"/>
          <p:nvPr/>
        </p:nvPicPr>
        <p:blipFill rotWithShape="1">
          <a:blip r:embed="rId5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15;p19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6" name="Google Shape;16;p19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" name="Google Shape;17;p19" descr="LOGO.gif"/>
            <p:cNvPicPr preferRelativeResize="0"/>
            <p:nvPr/>
          </p:nvPicPr>
          <p:blipFill rotWithShape="1">
            <a:blip r:embed="rId5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18;p19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" name="Google Shape;19;p19" descr="logo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advTm="4000">
    <p:cut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/>
          <p:nvPr/>
        </p:nvSpPr>
        <p:spPr>
          <a:xfrm>
            <a:off x="211015" y="1108762"/>
            <a:ext cx="8693834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 Black"/>
                <a:cs typeface="Times New Roman" panose="02020603050405020304" pitchFamily="18" charset="0"/>
                <a:sym typeface="Arial Black"/>
              </a:rPr>
              <a:t>Backend Engineering-1 Project</a:t>
            </a:r>
          </a:p>
          <a:p>
            <a:pPr algn="ctr"/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Google Shape;47;p1"/>
          <p:cNvSpPr txBox="1"/>
          <p:nvPr/>
        </p:nvSpPr>
        <p:spPr>
          <a:xfrm>
            <a:off x="3275856" y="4653136"/>
            <a:ext cx="25519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211015" y="2552348"/>
            <a:ext cx="8693833" cy="22775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TEAM DETAILS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</a:t>
            </a: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SPARSH</a:t>
            </a:r>
            <a:r>
              <a:rPr lang="en-US" sz="1800" dirty="0" smtClean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(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TEAM LEADER)	2228(G25) </a:t>
            </a:r>
            <a:r>
              <a:rPr lang="en-US" sz="1800" dirty="0" smtClean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sparsh2218.be23@chitkara.edu.in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VIVEK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		 	</a:t>
            </a:r>
            <a:r>
              <a:rPr lang="en-US" sz="1800" dirty="0" smtClean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2245(G25)vivek2245.be23@chitkara.edu.in</a:t>
            </a: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VIDI 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		 	</a:t>
            </a:r>
            <a:r>
              <a:rPr lang="en-US" sz="1800" dirty="0" smtClean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2242(G25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) </a:t>
            </a:r>
            <a:r>
              <a:rPr lang="en-US" sz="1800" dirty="0" smtClean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vidhi</a:t>
            </a:r>
            <a:r>
              <a:rPr lang="en-US" sz="1800" dirty="0" smtClean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2242.be23@chitkara.edu.in</a:t>
            </a: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VYOM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	 		2228(G25) </a:t>
            </a:r>
            <a:r>
              <a:rPr lang="en-US" sz="1800" dirty="0" smtClean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vyom</a:t>
            </a:r>
            <a:r>
              <a:rPr lang="en-US" sz="1800" dirty="0" smtClean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2228.be23@chitkara.edu.in</a:t>
            </a:r>
            <a:endParaRPr lang="en-US" sz="1600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Supervised By				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Batch-2023; G-25; Semester - III</a:t>
            </a: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Dr.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Sikha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endParaRPr sz="1800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1100951" y="5785758"/>
            <a:ext cx="694709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University Institute of Engineering and Technology,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University, Punjab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3417D8-D772-47C6-90F6-9B7A6C5E08DF}"/>
              </a:ext>
            </a:extLst>
          </p:cNvPr>
          <p:cNvSpPr txBox="1"/>
          <p:nvPr/>
        </p:nvSpPr>
        <p:spPr>
          <a:xfrm flipH="1">
            <a:off x="3531054" y="1752140"/>
            <a:ext cx="248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endParaRPr lang="en-US" sz="2800" dirty="0"/>
          </a:p>
        </p:txBody>
      </p:sp>
    </p:spTree>
  </p:cSld>
  <p:clrMapOvr>
    <a:masterClrMapping/>
  </p:clrMapOvr>
  <p:transition advTm="400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/>
        </p:nvSpPr>
        <p:spPr>
          <a:xfrm>
            <a:off x="143987" y="91837"/>
            <a:ext cx="5400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Introduction</a:t>
            </a: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53BCAF-9D3C-AE71-665C-1F6A4E8A876C}"/>
              </a:ext>
            </a:extLst>
          </p:cNvPr>
          <p:cNvSpPr txBox="1"/>
          <p:nvPr/>
        </p:nvSpPr>
        <p:spPr>
          <a:xfrm>
            <a:off x="544530" y="1315092"/>
            <a:ext cx="8044666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demonstrates the basics of backend development by integrating a registration form with a simple data storage and retrieval system. User-submitted data is saved to a JSON file, which serves as our database, and is later fetched to be displayed on a separate page. This project showcases foundational concepts of data handling and serves as an entry point to more advanced backend applications.</a:t>
            </a:r>
          </a:p>
        </p:txBody>
      </p:sp>
    </p:spTree>
  </p:cSld>
  <p:clrMapOvr>
    <a:masterClrMapping/>
  </p:clrMapOvr>
  <p:transition advTm="400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9EF15-FA52-DDE3-2712-D2C1FAEC3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Key Learnings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BA28671-2B8D-8D16-0374-DFF9D04B6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32" y="1325182"/>
            <a:ext cx="8778816" cy="3782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Handling Basics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Understanding how to capture and store user input in a structured format (JSON).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 Operations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Learning to write data to and read data from a file using backend technologies.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Frontend-Backend Interaction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Exploring how the frontend communicates with the backend to send and fetch data.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 Requests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Using basic HTTP methods (POST and GET) to handle data transfer.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 Manipulation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Working with JSON as a lightweight data storage solution.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Content Rendering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Displaying stored data dynamically on another page. </a:t>
            </a:r>
          </a:p>
        </p:txBody>
      </p:sp>
    </p:spTree>
    <p:extLst>
      <p:ext uri="{BB962C8B-B14F-4D97-AF65-F5344CB8AC3E}">
        <p14:creationId xmlns:p14="http://schemas.microsoft.com/office/powerpoint/2010/main" val="2200888854"/>
      </p:ext>
    </p:extLst>
  </p:cSld>
  <p:clrMapOvr>
    <a:masterClrMapping/>
  </p:clrMapOvr>
  <p:transition advTm="400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95B57-F26E-37C1-FD86-42226BD769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E56DD5C-B175-94E7-68BE-C97D4B2A4CCB}"/>
              </a:ext>
            </a:extLst>
          </p:cNvPr>
          <p:cNvSpPr txBox="1">
            <a:spLocks/>
          </p:cNvSpPr>
          <p:nvPr/>
        </p:nvSpPr>
        <p:spPr>
          <a:xfrm>
            <a:off x="1574033" y="4942063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 dirty="0"/>
              <a:t>Fig 1. Registration Page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3192A7-721F-5EA8-554E-784194498979}"/>
              </a:ext>
            </a:extLst>
          </p:cNvPr>
          <p:cNvSpPr txBox="1"/>
          <p:nvPr/>
        </p:nvSpPr>
        <p:spPr>
          <a:xfrm>
            <a:off x="713116" y="5566913"/>
            <a:ext cx="7447473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page we will take data from the user which will then save into local storage on clicking “Submit Button”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100" t="16933" r="19000" b="4845"/>
          <a:stretch/>
        </p:blipFill>
        <p:spPr>
          <a:xfrm>
            <a:off x="1463039" y="1060705"/>
            <a:ext cx="5597393" cy="411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16507"/>
      </p:ext>
    </p:extLst>
  </p:cSld>
  <p:clrMapOvr>
    <a:masterClrMapping/>
  </p:clrMapOvr>
  <p:transition advTm="400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86CAA-62FC-7820-B14F-6A250E581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4A2E6-A4E5-3C28-6021-D8464712E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A665F19-43CD-D0B0-D0BD-893BC688DC26}"/>
              </a:ext>
            </a:extLst>
          </p:cNvPr>
          <p:cNvSpPr txBox="1">
            <a:spLocks/>
          </p:cNvSpPr>
          <p:nvPr/>
        </p:nvSpPr>
        <p:spPr>
          <a:xfrm>
            <a:off x="1315241" y="5151827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 dirty="0"/>
              <a:t>Fig 2. Fetched Data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00" t="13867" r="5700" b="5378"/>
          <a:stretch/>
        </p:blipFill>
        <p:spPr>
          <a:xfrm>
            <a:off x="320040" y="956283"/>
            <a:ext cx="8174736" cy="415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182880"/>
      </p:ext>
    </p:extLst>
  </p:cSld>
  <p:clrMapOvr>
    <a:masterClrMapping/>
  </p:clrMapOvr>
  <p:transition advTm="4000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9A91D-D24C-E331-844A-31A4959A28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818E0-6F28-0F75-8ED8-F15B4010E959}"/>
              </a:ext>
            </a:extLst>
          </p:cNvPr>
          <p:cNvSpPr txBox="1"/>
          <p:nvPr/>
        </p:nvSpPr>
        <p:spPr>
          <a:xfrm>
            <a:off x="416103" y="1438382"/>
            <a:ext cx="8311794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this project serves as an excellent introduction to backend development, demonstrating the fundamental processes of data capture, storage, and retrieval. By working with a registration form, JSON files, and basic HTTP methods, we gained hands-on experience in connecting frontend and backend components. This foundational knowledge sets the stage for exploring more advanced backend systems and full-stack development</a:t>
            </a:r>
          </a:p>
        </p:txBody>
      </p:sp>
    </p:spTree>
    <p:extLst>
      <p:ext uri="{BB962C8B-B14F-4D97-AF65-F5344CB8AC3E}">
        <p14:creationId xmlns:p14="http://schemas.microsoft.com/office/powerpoint/2010/main" val="2336820589"/>
      </p:ext>
    </p:extLst>
  </p:cSld>
  <p:clrMapOvr>
    <a:masterClrMapping/>
  </p:clrMapOvr>
  <p:transition advTm="4000">
    <p:cut/>
  </p:transition>
</p:sld>
</file>

<file path=ppt/theme/theme1.xml><?xml version="1.0" encoding="utf-8"?>
<a:theme xmlns:a="http://schemas.openxmlformats.org/drawingml/2006/main" name="Bubble Sor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298</Words>
  <Application>Microsoft Office PowerPoint</Application>
  <PresentationFormat>On-screen Show (4:3)</PresentationFormat>
  <Paragraphs>29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Times New Roman</vt:lpstr>
      <vt:lpstr>Arial</vt:lpstr>
      <vt:lpstr>Arial Black</vt:lpstr>
      <vt:lpstr>Calibri</vt:lpstr>
      <vt:lpstr>Bubble Sort</vt:lpstr>
      <vt:lpstr>PowerPoint Presentation</vt:lpstr>
      <vt:lpstr>PowerPoint Presentation</vt:lpstr>
      <vt:lpstr>Key Learnings</vt:lpstr>
      <vt:lpstr>Output</vt:lpstr>
      <vt:lpstr>Output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Dell</cp:lastModifiedBy>
  <cp:revision>211</cp:revision>
  <dcterms:created xsi:type="dcterms:W3CDTF">2022-12-12T14:14:34Z</dcterms:created>
  <dcterms:modified xsi:type="dcterms:W3CDTF">2024-12-26T05:38:25Z</dcterms:modified>
</cp:coreProperties>
</file>