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18" autoAdjust="0"/>
  </p:normalViewPr>
  <p:slideViewPr>
    <p:cSldViewPr snapToGrid="0">
      <p:cViewPr varScale="1">
        <p:scale>
          <a:sx n="75" d="100"/>
          <a:sy n="75" d="100"/>
        </p:scale>
        <p:origin x="19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5B1B4-14FA-4686-9090-CF56B5E85A83}"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FD4F759E-93F8-4779-AA4B-7F0F41043B20}">
      <dgm:prSet/>
      <dgm:spPr/>
      <dgm:t>
        <a:bodyPr/>
        <a:lstStyle/>
        <a:p>
          <a:r>
            <a:rPr lang="tr-TR"/>
            <a:t>Introduction to Refactoring</a:t>
          </a:r>
          <a:endParaRPr lang="en-US"/>
        </a:p>
      </dgm:t>
    </dgm:pt>
    <dgm:pt modelId="{C476A042-D354-4C3C-BCB3-EB2E67B9F5A4}" type="parTrans" cxnId="{35D36516-F0DA-47F8-B14B-786ABF3B15B8}">
      <dgm:prSet/>
      <dgm:spPr/>
      <dgm:t>
        <a:bodyPr/>
        <a:lstStyle/>
        <a:p>
          <a:endParaRPr lang="en-US"/>
        </a:p>
      </dgm:t>
    </dgm:pt>
    <dgm:pt modelId="{2D9C7569-F9CC-4AD1-9043-B4D7D9A0A315}" type="sibTrans" cxnId="{35D36516-F0DA-47F8-B14B-786ABF3B15B8}">
      <dgm:prSet/>
      <dgm:spPr/>
      <dgm:t>
        <a:bodyPr/>
        <a:lstStyle/>
        <a:p>
          <a:endParaRPr lang="en-US"/>
        </a:p>
      </dgm:t>
    </dgm:pt>
    <dgm:pt modelId="{393A9F67-B3D5-4333-8C08-DC1F5CE4EE8D}">
      <dgm:prSet/>
      <dgm:spPr/>
      <dgm:t>
        <a:bodyPr/>
        <a:lstStyle/>
        <a:p>
          <a:r>
            <a:rPr lang="en-US" b="0" i="0"/>
            <a:t>Renaming Variables and Functions</a:t>
          </a:r>
          <a:endParaRPr lang="en-US"/>
        </a:p>
      </dgm:t>
    </dgm:pt>
    <dgm:pt modelId="{E2314470-8E3F-4D8C-949E-A4BCA86FF94E}" type="parTrans" cxnId="{71F2C449-555E-4638-98C5-8712E54F3019}">
      <dgm:prSet/>
      <dgm:spPr/>
      <dgm:t>
        <a:bodyPr/>
        <a:lstStyle/>
        <a:p>
          <a:endParaRPr lang="en-US"/>
        </a:p>
      </dgm:t>
    </dgm:pt>
    <dgm:pt modelId="{EF1CCFB1-8D23-4BF5-8147-8F856A9E36E2}" type="sibTrans" cxnId="{71F2C449-555E-4638-98C5-8712E54F3019}">
      <dgm:prSet/>
      <dgm:spPr/>
      <dgm:t>
        <a:bodyPr/>
        <a:lstStyle/>
        <a:p>
          <a:endParaRPr lang="en-US"/>
        </a:p>
      </dgm:t>
    </dgm:pt>
    <dgm:pt modelId="{7C5BD9DA-79AC-4A60-9C70-8E6CDFB28817}">
      <dgm:prSet/>
      <dgm:spPr/>
      <dgm:t>
        <a:bodyPr/>
        <a:lstStyle/>
        <a:p>
          <a:r>
            <a:rPr lang="en-US" b="0" i="0"/>
            <a:t>Consolidating Duplicate Code</a:t>
          </a:r>
          <a:endParaRPr lang="en-US"/>
        </a:p>
      </dgm:t>
    </dgm:pt>
    <dgm:pt modelId="{123FD5B3-AC6D-4A74-BF72-27BD0D2176FE}" type="parTrans" cxnId="{CD6CA95E-1FBA-46DA-AF3F-C28087AE06BE}">
      <dgm:prSet/>
      <dgm:spPr/>
      <dgm:t>
        <a:bodyPr/>
        <a:lstStyle/>
        <a:p>
          <a:endParaRPr lang="en-US"/>
        </a:p>
      </dgm:t>
    </dgm:pt>
    <dgm:pt modelId="{6228D7B5-D901-494B-B4B2-1483A4E99A4D}" type="sibTrans" cxnId="{CD6CA95E-1FBA-46DA-AF3F-C28087AE06BE}">
      <dgm:prSet/>
      <dgm:spPr/>
      <dgm:t>
        <a:bodyPr/>
        <a:lstStyle/>
        <a:p>
          <a:endParaRPr lang="en-US"/>
        </a:p>
      </dgm:t>
    </dgm:pt>
    <dgm:pt modelId="{AB803263-46D8-4855-8916-8AC67B890275}">
      <dgm:prSet/>
      <dgm:spPr/>
      <dgm:t>
        <a:bodyPr/>
        <a:lstStyle/>
        <a:p>
          <a:r>
            <a:rPr lang="tr-TR"/>
            <a:t>Replacing Conditional Logic with Polymorphism</a:t>
          </a:r>
          <a:endParaRPr lang="en-US"/>
        </a:p>
      </dgm:t>
    </dgm:pt>
    <dgm:pt modelId="{3F6153D6-D8DC-4ABA-891B-63B4AF2BAE36}" type="parTrans" cxnId="{4C729BFA-6A17-475A-826F-482E43260F8F}">
      <dgm:prSet/>
      <dgm:spPr/>
      <dgm:t>
        <a:bodyPr/>
        <a:lstStyle/>
        <a:p>
          <a:endParaRPr lang="en-US"/>
        </a:p>
      </dgm:t>
    </dgm:pt>
    <dgm:pt modelId="{1C26433A-43C0-4C81-8865-6AD5D8A02C9B}" type="sibTrans" cxnId="{4C729BFA-6A17-475A-826F-482E43260F8F}">
      <dgm:prSet/>
      <dgm:spPr/>
      <dgm:t>
        <a:bodyPr/>
        <a:lstStyle/>
        <a:p>
          <a:endParaRPr lang="en-US"/>
        </a:p>
      </dgm:t>
    </dgm:pt>
    <dgm:pt modelId="{1D32872B-20E6-42F0-90DD-95BDFDDDF8A3}">
      <dgm:prSet/>
      <dgm:spPr/>
      <dgm:t>
        <a:bodyPr/>
        <a:lstStyle/>
        <a:p>
          <a:r>
            <a:rPr lang="en-US"/>
            <a:t>Encapsulating Data and Operations</a:t>
          </a:r>
        </a:p>
      </dgm:t>
    </dgm:pt>
    <dgm:pt modelId="{3B5A2782-43FB-42D8-879A-AC684E332FFF}" type="parTrans" cxnId="{E1A14A94-805C-4E45-92AA-5DD21E2E2B8D}">
      <dgm:prSet/>
      <dgm:spPr/>
      <dgm:t>
        <a:bodyPr/>
        <a:lstStyle/>
        <a:p>
          <a:endParaRPr lang="en-US"/>
        </a:p>
      </dgm:t>
    </dgm:pt>
    <dgm:pt modelId="{02DC3255-5EF8-46B2-B978-E3791454336F}" type="sibTrans" cxnId="{E1A14A94-805C-4E45-92AA-5DD21E2E2B8D}">
      <dgm:prSet/>
      <dgm:spPr/>
      <dgm:t>
        <a:bodyPr/>
        <a:lstStyle/>
        <a:p>
          <a:endParaRPr lang="en-US"/>
        </a:p>
      </dgm:t>
    </dgm:pt>
    <dgm:pt modelId="{587D4D0B-CF9D-45BA-93DA-1FC91D57C4FF}">
      <dgm:prSet/>
      <dgm:spPr/>
      <dgm:t>
        <a:bodyPr/>
        <a:lstStyle/>
        <a:p>
          <a:r>
            <a:rPr lang="tr-TR"/>
            <a:t>Simplifying Conditional Expressions</a:t>
          </a:r>
          <a:endParaRPr lang="en-US"/>
        </a:p>
      </dgm:t>
    </dgm:pt>
    <dgm:pt modelId="{447F77F4-9D56-4B30-B1EB-19DAE23B0AC6}" type="parTrans" cxnId="{6EC7E3F2-B271-4697-8714-E6714DC5EE44}">
      <dgm:prSet/>
      <dgm:spPr/>
      <dgm:t>
        <a:bodyPr/>
        <a:lstStyle/>
        <a:p>
          <a:endParaRPr lang="en-US"/>
        </a:p>
      </dgm:t>
    </dgm:pt>
    <dgm:pt modelId="{DEABF91F-02F6-42B7-BB49-B822028FC336}" type="sibTrans" cxnId="{6EC7E3F2-B271-4697-8714-E6714DC5EE44}">
      <dgm:prSet/>
      <dgm:spPr/>
      <dgm:t>
        <a:bodyPr/>
        <a:lstStyle/>
        <a:p>
          <a:endParaRPr lang="en-US"/>
        </a:p>
      </dgm:t>
    </dgm:pt>
    <dgm:pt modelId="{3A4C58D0-5BE4-4DA6-99D0-EDC1421C5403}">
      <dgm:prSet/>
      <dgm:spPr/>
      <dgm:t>
        <a:bodyPr/>
        <a:lstStyle/>
        <a:p>
          <a:r>
            <a:rPr lang="tr-TR"/>
            <a:t>Applying Design Patterns</a:t>
          </a:r>
          <a:endParaRPr lang="en-US"/>
        </a:p>
      </dgm:t>
    </dgm:pt>
    <dgm:pt modelId="{BD6F0487-E3DB-4264-AB51-AD75435E55D9}" type="parTrans" cxnId="{5DD49979-6850-49D3-A79C-4AF159646821}">
      <dgm:prSet/>
      <dgm:spPr/>
      <dgm:t>
        <a:bodyPr/>
        <a:lstStyle/>
        <a:p>
          <a:endParaRPr lang="en-US"/>
        </a:p>
      </dgm:t>
    </dgm:pt>
    <dgm:pt modelId="{2610B0C8-F8F0-42BF-A252-7FB552553062}" type="sibTrans" cxnId="{5DD49979-6850-49D3-A79C-4AF159646821}">
      <dgm:prSet/>
      <dgm:spPr/>
      <dgm:t>
        <a:bodyPr/>
        <a:lstStyle/>
        <a:p>
          <a:endParaRPr lang="en-US"/>
        </a:p>
      </dgm:t>
    </dgm:pt>
    <dgm:pt modelId="{A959840A-34A4-42C2-B11E-D194C2FA9DBC}">
      <dgm:prSet/>
      <dgm:spPr/>
      <dgm:t>
        <a:bodyPr/>
        <a:lstStyle/>
        <a:p>
          <a:r>
            <a:rPr lang="en-US" b="0" i="0"/>
            <a:t>Continuous Integration and Testing</a:t>
          </a:r>
          <a:endParaRPr lang="en-US"/>
        </a:p>
      </dgm:t>
    </dgm:pt>
    <dgm:pt modelId="{EFC81C6F-DEE6-4CFB-BB26-C83D0E113530}" type="parTrans" cxnId="{2DFAC3EE-064E-42BA-BCAA-37860C1E79A0}">
      <dgm:prSet/>
      <dgm:spPr/>
      <dgm:t>
        <a:bodyPr/>
        <a:lstStyle/>
        <a:p>
          <a:endParaRPr lang="en-US"/>
        </a:p>
      </dgm:t>
    </dgm:pt>
    <dgm:pt modelId="{56A92350-8621-4368-89CB-C9C16B8F6839}" type="sibTrans" cxnId="{2DFAC3EE-064E-42BA-BCAA-37860C1E79A0}">
      <dgm:prSet/>
      <dgm:spPr/>
      <dgm:t>
        <a:bodyPr/>
        <a:lstStyle/>
        <a:p>
          <a:endParaRPr lang="en-US"/>
        </a:p>
      </dgm:t>
    </dgm:pt>
    <dgm:pt modelId="{9A2725E4-061B-495E-A0AF-6E1B1238E19C}">
      <dgm:prSet/>
      <dgm:spPr/>
      <dgm:t>
        <a:bodyPr/>
        <a:lstStyle/>
        <a:p>
          <a:r>
            <a:rPr lang="en-US" b="0" i="0"/>
            <a:t>Conclusion and Key Takeaways</a:t>
          </a:r>
          <a:endParaRPr lang="en-US"/>
        </a:p>
      </dgm:t>
    </dgm:pt>
    <dgm:pt modelId="{AA9DB94C-1CFA-460D-8103-EA119F59B8D1}" type="parTrans" cxnId="{210B8708-E1C3-4837-ABBF-886B69EC13EE}">
      <dgm:prSet/>
      <dgm:spPr/>
      <dgm:t>
        <a:bodyPr/>
        <a:lstStyle/>
        <a:p>
          <a:endParaRPr lang="en-US"/>
        </a:p>
      </dgm:t>
    </dgm:pt>
    <dgm:pt modelId="{99136C14-BFDE-4FC6-A654-B19AE255FE55}" type="sibTrans" cxnId="{210B8708-E1C3-4837-ABBF-886B69EC13EE}">
      <dgm:prSet/>
      <dgm:spPr/>
      <dgm:t>
        <a:bodyPr/>
        <a:lstStyle/>
        <a:p>
          <a:endParaRPr lang="en-US"/>
        </a:p>
      </dgm:t>
    </dgm:pt>
    <dgm:pt modelId="{E31B1056-F960-4C18-830C-248DC28E70D4}" type="pres">
      <dgm:prSet presAssocID="{2A65B1B4-14FA-4686-9090-CF56B5E85A83}" presName="CompostProcess" presStyleCnt="0">
        <dgm:presLayoutVars>
          <dgm:dir/>
          <dgm:resizeHandles val="exact"/>
        </dgm:presLayoutVars>
      </dgm:prSet>
      <dgm:spPr/>
    </dgm:pt>
    <dgm:pt modelId="{53598806-A751-4D8C-8D58-A02FC12BAFF9}" type="pres">
      <dgm:prSet presAssocID="{2A65B1B4-14FA-4686-9090-CF56B5E85A83}" presName="arrow" presStyleLbl="bgShp" presStyleIdx="0" presStyleCnt="1"/>
      <dgm:spPr/>
    </dgm:pt>
    <dgm:pt modelId="{C1127237-3699-429B-97D0-F9DE09DFA785}" type="pres">
      <dgm:prSet presAssocID="{2A65B1B4-14FA-4686-9090-CF56B5E85A83}" presName="linearProcess" presStyleCnt="0"/>
      <dgm:spPr/>
    </dgm:pt>
    <dgm:pt modelId="{B12E110E-EE21-49C4-9519-3E0B0C47AA68}" type="pres">
      <dgm:prSet presAssocID="{FD4F759E-93F8-4779-AA4B-7F0F41043B20}" presName="textNode" presStyleLbl="node1" presStyleIdx="0" presStyleCnt="9">
        <dgm:presLayoutVars>
          <dgm:bulletEnabled val="1"/>
        </dgm:presLayoutVars>
      </dgm:prSet>
      <dgm:spPr/>
    </dgm:pt>
    <dgm:pt modelId="{FCD2471F-47FF-4DDA-81A0-89A1B92627C1}" type="pres">
      <dgm:prSet presAssocID="{2D9C7569-F9CC-4AD1-9043-B4D7D9A0A315}" presName="sibTrans" presStyleCnt="0"/>
      <dgm:spPr/>
    </dgm:pt>
    <dgm:pt modelId="{C60CE446-8C7D-4549-A11B-ADA04FE33243}" type="pres">
      <dgm:prSet presAssocID="{393A9F67-B3D5-4333-8C08-DC1F5CE4EE8D}" presName="textNode" presStyleLbl="node1" presStyleIdx="1" presStyleCnt="9">
        <dgm:presLayoutVars>
          <dgm:bulletEnabled val="1"/>
        </dgm:presLayoutVars>
      </dgm:prSet>
      <dgm:spPr/>
    </dgm:pt>
    <dgm:pt modelId="{4AB1A7CE-A7CC-475A-8201-1052D9F17E93}" type="pres">
      <dgm:prSet presAssocID="{EF1CCFB1-8D23-4BF5-8147-8F856A9E36E2}" presName="sibTrans" presStyleCnt="0"/>
      <dgm:spPr/>
    </dgm:pt>
    <dgm:pt modelId="{A4607251-913A-4922-9914-04708513B58D}" type="pres">
      <dgm:prSet presAssocID="{7C5BD9DA-79AC-4A60-9C70-8E6CDFB28817}" presName="textNode" presStyleLbl="node1" presStyleIdx="2" presStyleCnt="9">
        <dgm:presLayoutVars>
          <dgm:bulletEnabled val="1"/>
        </dgm:presLayoutVars>
      </dgm:prSet>
      <dgm:spPr/>
    </dgm:pt>
    <dgm:pt modelId="{78747DAB-089C-4198-AB10-48EFD618F3D3}" type="pres">
      <dgm:prSet presAssocID="{6228D7B5-D901-494B-B4B2-1483A4E99A4D}" presName="sibTrans" presStyleCnt="0"/>
      <dgm:spPr/>
    </dgm:pt>
    <dgm:pt modelId="{F15469C5-3C99-49E6-ADDF-5AE74D57A06A}" type="pres">
      <dgm:prSet presAssocID="{AB803263-46D8-4855-8916-8AC67B890275}" presName="textNode" presStyleLbl="node1" presStyleIdx="3" presStyleCnt="9">
        <dgm:presLayoutVars>
          <dgm:bulletEnabled val="1"/>
        </dgm:presLayoutVars>
      </dgm:prSet>
      <dgm:spPr/>
    </dgm:pt>
    <dgm:pt modelId="{F7D14476-CF77-4652-9047-DAA92B0EC46B}" type="pres">
      <dgm:prSet presAssocID="{1C26433A-43C0-4C81-8865-6AD5D8A02C9B}" presName="sibTrans" presStyleCnt="0"/>
      <dgm:spPr/>
    </dgm:pt>
    <dgm:pt modelId="{66033CE4-E594-41AE-AB52-FA934AE46226}" type="pres">
      <dgm:prSet presAssocID="{1D32872B-20E6-42F0-90DD-95BDFDDDF8A3}" presName="textNode" presStyleLbl="node1" presStyleIdx="4" presStyleCnt="9">
        <dgm:presLayoutVars>
          <dgm:bulletEnabled val="1"/>
        </dgm:presLayoutVars>
      </dgm:prSet>
      <dgm:spPr/>
    </dgm:pt>
    <dgm:pt modelId="{88564B09-C876-42BE-A7AA-C26F615520DC}" type="pres">
      <dgm:prSet presAssocID="{02DC3255-5EF8-46B2-B978-E3791454336F}" presName="sibTrans" presStyleCnt="0"/>
      <dgm:spPr/>
    </dgm:pt>
    <dgm:pt modelId="{E670299E-BAB8-4ADC-B297-CC46BBD2F019}" type="pres">
      <dgm:prSet presAssocID="{587D4D0B-CF9D-45BA-93DA-1FC91D57C4FF}" presName="textNode" presStyleLbl="node1" presStyleIdx="5" presStyleCnt="9">
        <dgm:presLayoutVars>
          <dgm:bulletEnabled val="1"/>
        </dgm:presLayoutVars>
      </dgm:prSet>
      <dgm:spPr/>
    </dgm:pt>
    <dgm:pt modelId="{174E40DB-E65C-42C7-BD6F-8F0B91A5B80B}" type="pres">
      <dgm:prSet presAssocID="{DEABF91F-02F6-42B7-BB49-B822028FC336}" presName="sibTrans" presStyleCnt="0"/>
      <dgm:spPr/>
    </dgm:pt>
    <dgm:pt modelId="{23C1CDEB-D2F8-4EB3-8A75-769626F7F92F}" type="pres">
      <dgm:prSet presAssocID="{3A4C58D0-5BE4-4DA6-99D0-EDC1421C5403}" presName="textNode" presStyleLbl="node1" presStyleIdx="6" presStyleCnt="9">
        <dgm:presLayoutVars>
          <dgm:bulletEnabled val="1"/>
        </dgm:presLayoutVars>
      </dgm:prSet>
      <dgm:spPr/>
    </dgm:pt>
    <dgm:pt modelId="{225763AA-DA69-499C-8113-81A569CFF88F}" type="pres">
      <dgm:prSet presAssocID="{2610B0C8-F8F0-42BF-A252-7FB552553062}" presName="sibTrans" presStyleCnt="0"/>
      <dgm:spPr/>
    </dgm:pt>
    <dgm:pt modelId="{923B0FA4-FF6C-442C-9C64-2B346350661D}" type="pres">
      <dgm:prSet presAssocID="{A959840A-34A4-42C2-B11E-D194C2FA9DBC}" presName="textNode" presStyleLbl="node1" presStyleIdx="7" presStyleCnt="9">
        <dgm:presLayoutVars>
          <dgm:bulletEnabled val="1"/>
        </dgm:presLayoutVars>
      </dgm:prSet>
      <dgm:spPr/>
    </dgm:pt>
    <dgm:pt modelId="{4B56FCE4-2CD0-4057-A5B7-58A32BE12D7C}" type="pres">
      <dgm:prSet presAssocID="{56A92350-8621-4368-89CB-C9C16B8F6839}" presName="sibTrans" presStyleCnt="0"/>
      <dgm:spPr/>
    </dgm:pt>
    <dgm:pt modelId="{A7344BFF-DA36-45E4-98C6-0E52B7B84191}" type="pres">
      <dgm:prSet presAssocID="{9A2725E4-061B-495E-A0AF-6E1B1238E19C}" presName="textNode" presStyleLbl="node1" presStyleIdx="8" presStyleCnt="9">
        <dgm:presLayoutVars>
          <dgm:bulletEnabled val="1"/>
        </dgm:presLayoutVars>
      </dgm:prSet>
      <dgm:spPr/>
    </dgm:pt>
  </dgm:ptLst>
  <dgm:cxnLst>
    <dgm:cxn modelId="{210B8708-E1C3-4837-ABBF-886B69EC13EE}" srcId="{2A65B1B4-14FA-4686-9090-CF56B5E85A83}" destId="{9A2725E4-061B-495E-A0AF-6E1B1238E19C}" srcOrd="8" destOrd="0" parTransId="{AA9DB94C-1CFA-460D-8103-EA119F59B8D1}" sibTransId="{99136C14-BFDE-4FC6-A654-B19AE255FE55}"/>
    <dgm:cxn modelId="{35D36516-F0DA-47F8-B14B-786ABF3B15B8}" srcId="{2A65B1B4-14FA-4686-9090-CF56B5E85A83}" destId="{FD4F759E-93F8-4779-AA4B-7F0F41043B20}" srcOrd="0" destOrd="0" parTransId="{C476A042-D354-4C3C-BCB3-EB2E67B9F5A4}" sibTransId="{2D9C7569-F9CC-4AD1-9043-B4D7D9A0A315}"/>
    <dgm:cxn modelId="{6C900E1B-558C-4568-8224-046810EBD0FC}" type="presOf" srcId="{1D32872B-20E6-42F0-90DD-95BDFDDDF8A3}" destId="{66033CE4-E594-41AE-AB52-FA934AE46226}" srcOrd="0" destOrd="0" presId="urn:microsoft.com/office/officeart/2005/8/layout/hProcess9"/>
    <dgm:cxn modelId="{B8D96030-1720-4648-B5CD-B33DED02023A}" type="presOf" srcId="{FD4F759E-93F8-4779-AA4B-7F0F41043B20}" destId="{B12E110E-EE21-49C4-9519-3E0B0C47AA68}" srcOrd="0" destOrd="0" presId="urn:microsoft.com/office/officeart/2005/8/layout/hProcess9"/>
    <dgm:cxn modelId="{DF626532-FFD4-45F2-8FE6-7F6C6458297A}" type="presOf" srcId="{2A65B1B4-14FA-4686-9090-CF56B5E85A83}" destId="{E31B1056-F960-4C18-830C-248DC28E70D4}" srcOrd="0" destOrd="0" presId="urn:microsoft.com/office/officeart/2005/8/layout/hProcess9"/>
    <dgm:cxn modelId="{CD6CA95E-1FBA-46DA-AF3F-C28087AE06BE}" srcId="{2A65B1B4-14FA-4686-9090-CF56B5E85A83}" destId="{7C5BD9DA-79AC-4A60-9C70-8E6CDFB28817}" srcOrd="2" destOrd="0" parTransId="{123FD5B3-AC6D-4A74-BF72-27BD0D2176FE}" sibTransId="{6228D7B5-D901-494B-B4B2-1483A4E99A4D}"/>
    <dgm:cxn modelId="{71F2C449-555E-4638-98C5-8712E54F3019}" srcId="{2A65B1B4-14FA-4686-9090-CF56B5E85A83}" destId="{393A9F67-B3D5-4333-8C08-DC1F5CE4EE8D}" srcOrd="1" destOrd="0" parTransId="{E2314470-8E3F-4D8C-949E-A4BCA86FF94E}" sibTransId="{EF1CCFB1-8D23-4BF5-8147-8F856A9E36E2}"/>
    <dgm:cxn modelId="{7FEC1179-15B7-469F-AEEB-0806401CB79E}" type="presOf" srcId="{393A9F67-B3D5-4333-8C08-DC1F5CE4EE8D}" destId="{C60CE446-8C7D-4549-A11B-ADA04FE33243}" srcOrd="0" destOrd="0" presId="urn:microsoft.com/office/officeart/2005/8/layout/hProcess9"/>
    <dgm:cxn modelId="{5DD49979-6850-49D3-A79C-4AF159646821}" srcId="{2A65B1B4-14FA-4686-9090-CF56B5E85A83}" destId="{3A4C58D0-5BE4-4DA6-99D0-EDC1421C5403}" srcOrd="6" destOrd="0" parTransId="{BD6F0487-E3DB-4264-AB51-AD75435E55D9}" sibTransId="{2610B0C8-F8F0-42BF-A252-7FB552553062}"/>
    <dgm:cxn modelId="{8B3D7285-DB40-49F8-ACC4-EE87257E2A94}" type="presOf" srcId="{7C5BD9DA-79AC-4A60-9C70-8E6CDFB28817}" destId="{A4607251-913A-4922-9914-04708513B58D}" srcOrd="0" destOrd="0" presId="urn:microsoft.com/office/officeart/2005/8/layout/hProcess9"/>
    <dgm:cxn modelId="{E1A14A94-805C-4E45-92AA-5DD21E2E2B8D}" srcId="{2A65B1B4-14FA-4686-9090-CF56B5E85A83}" destId="{1D32872B-20E6-42F0-90DD-95BDFDDDF8A3}" srcOrd="4" destOrd="0" parTransId="{3B5A2782-43FB-42D8-879A-AC684E332FFF}" sibTransId="{02DC3255-5EF8-46B2-B978-E3791454336F}"/>
    <dgm:cxn modelId="{240DE9A9-8499-48F0-9B8E-F30E881833B8}" type="presOf" srcId="{AB803263-46D8-4855-8916-8AC67B890275}" destId="{F15469C5-3C99-49E6-ADDF-5AE74D57A06A}" srcOrd="0" destOrd="0" presId="urn:microsoft.com/office/officeart/2005/8/layout/hProcess9"/>
    <dgm:cxn modelId="{01EB4ADB-F028-459B-821C-E421C27907DB}" type="presOf" srcId="{3A4C58D0-5BE4-4DA6-99D0-EDC1421C5403}" destId="{23C1CDEB-D2F8-4EB3-8A75-769626F7F92F}" srcOrd="0" destOrd="0" presId="urn:microsoft.com/office/officeart/2005/8/layout/hProcess9"/>
    <dgm:cxn modelId="{836E9EEC-9F94-43DD-9E1A-DF72AF71B06D}" type="presOf" srcId="{A959840A-34A4-42C2-B11E-D194C2FA9DBC}" destId="{923B0FA4-FF6C-442C-9C64-2B346350661D}" srcOrd="0" destOrd="0" presId="urn:microsoft.com/office/officeart/2005/8/layout/hProcess9"/>
    <dgm:cxn modelId="{2DFAC3EE-064E-42BA-BCAA-37860C1E79A0}" srcId="{2A65B1B4-14FA-4686-9090-CF56B5E85A83}" destId="{A959840A-34A4-42C2-B11E-D194C2FA9DBC}" srcOrd="7" destOrd="0" parTransId="{EFC81C6F-DEE6-4CFB-BB26-C83D0E113530}" sibTransId="{56A92350-8621-4368-89CB-C9C16B8F6839}"/>
    <dgm:cxn modelId="{6EC7E3F2-B271-4697-8714-E6714DC5EE44}" srcId="{2A65B1B4-14FA-4686-9090-CF56B5E85A83}" destId="{587D4D0B-CF9D-45BA-93DA-1FC91D57C4FF}" srcOrd="5" destOrd="0" parTransId="{447F77F4-9D56-4B30-B1EB-19DAE23B0AC6}" sibTransId="{DEABF91F-02F6-42B7-BB49-B822028FC336}"/>
    <dgm:cxn modelId="{999437F5-40C1-4A50-B3FE-34A142AAB7C4}" type="presOf" srcId="{587D4D0B-CF9D-45BA-93DA-1FC91D57C4FF}" destId="{E670299E-BAB8-4ADC-B297-CC46BBD2F019}" srcOrd="0" destOrd="0" presId="urn:microsoft.com/office/officeart/2005/8/layout/hProcess9"/>
    <dgm:cxn modelId="{4AC1C0F9-FD52-402B-85AE-2FF1B7577C1B}" type="presOf" srcId="{9A2725E4-061B-495E-A0AF-6E1B1238E19C}" destId="{A7344BFF-DA36-45E4-98C6-0E52B7B84191}" srcOrd="0" destOrd="0" presId="urn:microsoft.com/office/officeart/2005/8/layout/hProcess9"/>
    <dgm:cxn modelId="{4C729BFA-6A17-475A-826F-482E43260F8F}" srcId="{2A65B1B4-14FA-4686-9090-CF56B5E85A83}" destId="{AB803263-46D8-4855-8916-8AC67B890275}" srcOrd="3" destOrd="0" parTransId="{3F6153D6-D8DC-4ABA-891B-63B4AF2BAE36}" sibTransId="{1C26433A-43C0-4C81-8865-6AD5D8A02C9B}"/>
    <dgm:cxn modelId="{BCECCDEA-90F5-4AF3-8D40-82BD36A5667F}" type="presParOf" srcId="{E31B1056-F960-4C18-830C-248DC28E70D4}" destId="{53598806-A751-4D8C-8D58-A02FC12BAFF9}" srcOrd="0" destOrd="0" presId="urn:microsoft.com/office/officeart/2005/8/layout/hProcess9"/>
    <dgm:cxn modelId="{D22F3053-A59B-4C4A-B7C5-34F6630EE532}" type="presParOf" srcId="{E31B1056-F960-4C18-830C-248DC28E70D4}" destId="{C1127237-3699-429B-97D0-F9DE09DFA785}" srcOrd="1" destOrd="0" presId="urn:microsoft.com/office/officeart/2005/8/layout/hProcess9"/>
    <dgm:cxn modelId="{B307DCE7-7C25-48E2-BA21-0CF847AEA5AE}" type="presParOf" srcId="{C1127237-3699-429B-97D0-F9DE09DFA785}" destId="{B12E110E-EE21-49C4-9519-3E0B0C47AA68}" srcOrd="0" destOrd="0" presId="urn:microsoft.com/office/officeart/2005/8/layout/hProcess9"/>
    <dgm:cxn modelId="{D522DD8B-181F-4E8D-AEFC-DCA68CB31659}" type="presParOf" srcId="{C1127237-3699-429B-97D0-F9DE09DFA785}" destId="{FCD2471F-47FF-4DDA-81A0-89A1B92627C1}" srcOrd="1" destOrd="0" presId="urn:microsoft.com/office/officeart/2005/8/layout/hProcess9"/>
    <dgm:cxn modelId="{4B9978C4-3315-498E-ACFB-E664C7922ACA}" type="presParOf" srcId="{C1127237-3699-429B-97D0-F9DE09DFA785}" destId="{C60CE446-8C7D-4549-A11B-ADA04FE33243}" srcOrd="2" destOrd="0" presId="urn:microsoft.com/office/officeart/2005/8/layout/hProcess9"/>
    <dgm:cxn modelId="{951D155F-A784-4891-9B55-1055D8DA54EB}" type="presParOf" srcId="{C1127237-3699-429B-97D0-F9DE09DFA785}" destId="{4AB1A7CE-A7CC-475A-8201-1052D9F17E93}" srcOrd="3" destOrd="0" presId="urn:microsoft.com/office/officeart/2005/8/layout/hProcess9"/>
    <dgm:cxn modelId="{1879E51B-432A-4C75-97D2-357ECF78A3FC}" type="presParOf" srcId="{C1127237-3699-429B-97D0-F9DE09DFA785}" destId="{A4607251-913A-4922-9914-04708513B58D}" srcOrd="4" destOrd="0" presId="urn:microsoft.com/office/officeart/2005/8/layout/hProcess9"/>
    <dgm:cxn modelId="{DC8F52EA-6999-49B1-8DDC-6F42B0CB3C9C}" type="presParOf" srcId="{C1127237-3699-429B-97D0-F9DE09DFA785}" destId="{78747DAB-089C-4198-AB10-48EFD618F3D3}" srcOrd="5" destOrd="0" presId="urn:microsoft.com/office/officeart/2005/8/layout/hProcess9"/>
    <dgm:cxn modelId="{0F8E0D58-CEAB-4690-B953-A9EB151EA483}" type="presParOf" srcId="{C1127237-3699-429B-97D0-F9DE09DFA785}" destId="{F15469C5-3C99-49E6-ADDF-5AE74D57A06A}" srcOrd="6" destOrd="0" presId="urn:microsoft.com/office/officeart/2005/8/layout/hProcess9"/>
    <dgm:cxn modelId="{B3FCFD80-D262-4DEB-BEFD-FE459BE7C626}" type="presParOf" srcId="{C1127237-3699-429B-97D0-F9DE09DFA785}" destId="{F7D14476-CF77-4652-9047-DAA92B0EC46B}" srcOrd="7" destOrd="0" presId="urn:microsoft.com/office/officeart/2005/8/layout/hProcess9"/>
    <dgm:cxn modelId="{9E2FD5CD-04E4-4A09-BB13-A717D41FBEE5}" type="presParOf" srcId="{C1127237-3699-429B-97D0-F9DE09DFA785}" destId="{66033CE4-E594-41AE-AB52-FA934AE46226}" srcOrd="8" destOrd="0" presId="urn:microsoft.com/office/officeart/2005/8/layout/hProcess9"/>
    <dgm:cxn modelId="{95FFFDF4-829B-436B-B888-F438CE72C77A}" type="presParOf" srcId="{C1127237-3699-429B-97D0-F9DE09DFA785}" destId="{88564B09-C876-42BE-A7AA-C26F615520DC}" srcOrd="9" destOrd="0" presId="urn:microsoft.com/office/officeart/2005/8/layout/hProcess9"/>
    <dgm:cxn modelId="{FB79718F-9ADF-4CF9-91DE-008247AD0E02}" type="presParOf" srcId="{C1127237-3699-429B-97D0-F9DE09DFA785}" destId="{E670299E-BAB8-4ADC-B297-CC46BBD2F019}" srcOrd="10" destOrd="0" presId="urn:microsoft.com/office/officeart/2005/8/layout/hProcess9"/>
    <dgm:cxn modelId="{0153BF9D-F994-4A71-B0A7-10836FBF6FD3}" type="presParOf" srcId="{C1127237-3699-429B-97D0-F9DE09DFA785}" destId="{174E40DB-E65C-42C7-BD6F-8F0B91A5B80B}" srcOrd="11" destOrd="0" presId="urn:microsoft.com/office/officeart/2005/8/layout/hProcess9"/>
    <dgm:cxn modelId="{6AA9A371-8C92-49A6-9B76-EFFEE727B296}" type="presParOf" srcId="{C1127237-3699-429B-97D0-F9DE09DFA785}" destId="{23C1CDEB-D2F8-4EB3-8A75-769626F7F92F}" srcOrd="12" destOrd="0" presId="urn:microsoft.com/office/officeart/2005/8/layout/hProcess9"/>
    <dgm:cxn modelId="{5157FEB0-572A-4EC8-9EC2-C60D4C621983}" type="presParOf" srcId="{C1127237-3699-429B-97D0-F9DE09DFA785}" destId="{225763AA-DA69-499C-8113-81A569CFF88F}" srcOrd="13" destOrd="0" presId="urn:microsoft.com/office/officeart/2005/8/layout/hProcess9"/>
    <dgm:cxn modelId="{8DD7B881-0834-4347-9863-848235C4498E}" type="presParOf" srcId="{C1127237-3699-429B-97D0-F9DE09DFA785}" destId="{923B0FA4-FF6C-442C-9C64-2B346350661D}" srcOrd="14" destOrd="0" presId="urn:microsoft.com/office/officeart/2005/8/layout/hProcess9"/>
    <dgm:cxn modelId="{3B0ACB64-CE19-4D2F-81B4-86A1274826B8}" type="presParOf" srcId="{C1127237-3699-429B-97D0-F9DE09DFA785}" destId="{4B56FCE4-2CD0-4057-A5B7-58A32BE12D7C}" srcOrd="15" destOrd="0" presId="urn:microsoft.com/office/officeart/2005/8/layout/hProcess9"/>
    <dgm:cxn modelId="{04BABAA9-0D8D-495E-8365-0FCFBAE761BF}" type="presParOf" srcId="{C1127237-3699-429B-97D0-F9DE09DFA785}" destId="{A7344BFF-DA36-45E4-98C6-0E52B7B8419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CFFD1C-65A4-45AF-B119-9B9AA1B3C36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720AA6B-7607-49B1-8CAA-0095880BFDA7}">
      <dgm:prSet/>
      <dgm:spPr/>
      <dgm:t>
        <a:bodyPr/>
        <a:lstStyle/>
        <a:p>
          <a:r>
            <a:rPr lang="en-US"/>
            <a:t>🔍 The unstoppable power of continuous integration in refactoring</a:t>
          </a:r>
        </a:p>
      </dgm:t>
    </dgm:pt>
    <dgm:pt modelId="{D865DCE2-0F53-415D-A5A7-1A68ACF34AFE}" type="parTrans" cxnId="{64420BBA-42CF-4EF0-80DF-10EDADAA98DD}">
      <dgm:prSet/>
      <dgm:spPr/>
      <dgm:t>
        <a:bodyPr/>
        <a:lstStyle/>
        <a:p>
          <a:endParaRPr lang="en-US"/>
        </a:p>
      </dgm:t>
    </dgm:pt>
    <dgm:pt modelId="{2A0CA99F-2A44-415B-B50C-63C9F606DDA8}" type="sibTrans" cxnId="{64420BBA-42CF-4EF0-80DF-10EDADAA98DD}">
      <dgm:prSet/>
      <dgm:spPr/>
      <dgm:t>
        <a:bodyPr/>
        <a:lstStyle/>
        <a:p>
          <a:endParaRPr lang="en-US"/>
        </a:p>
      </dgm:t>
    </dgm:pt>
    <dgm:pt modelId="{3769F03C-C65A-44C4-B624-F98ABD4CED3D}">
      <dgm:prSet/>
      <dgm:spPr/>
      <dgm:t>
        <a:bodyPr/>
        <a:lstStyle/>
        <a:p>
          <a:r>
            <a:rPr lang="en-US"/>
            <a:t>🚀 The crucial role of testing during the refactoring process</a:t>
          </a:r>
        </a:p>
      </dgm:t>
    </dgm:pt>
    <dgm:pt modelId="{31514DEA-4B83-451E-AE25-678B914969B6}" type="parTrans" cxnId="{8A277984-B489-48CA-8C51-842C281006EF}">
      <dgm:prSet/>
      <dgm:spPr/>
      <dgm:t>
        <a:bodyPr/>
        <a:lstStyle/>
        <a:p>
          <a:endParaRPr lang="en-US"/>
        </a:p>
      </dgm:t>
    </dgm:pt>
    <dgm:pt modelId="{FC8BC3C6-00D6-43C6-8C96-CDD84165D541}" type="sibTrans" cxnId="{8A277984-B489-48CA-8C51-842C281006EF}">
      <dgm:prSet/>
      <dgm:spPr/>
      <dgm:t>
        <a:bodyPr/>
        <a:lstStyle/>
        <a:p>
          <a:endParaRPr lang="en-US"/>
        </a:p>
      </dgm:t>
    </dgm:pt>
    <dgm:pt modelId="{2489ED13-6C60-4EC9-85F5-B6705EA6EFA3}" type="pres">
      <dgm:prSet presAssocID="{3ECFFD1C-65A4-45AF-B119-9B9AA1B3C36B}" presName="hierChild1" presStyleCnt="0">
        <dgm:presLayoutVars>
          <dgm:chPref val="1"/>
          <dgm:dir/>
          <dgm:animOne val="branch"/>
          <dgm:animLvl val="lvl"/>
          <dgm:resizeHandles/>
        </dgm:presLayoutVars>
      </dgm:prSet>
      <dgm:spPr/>
    </dgm:pt>
    <dgm:pt modelId="{75396B9F-4470-4B64-98BE-E314D9B7A905}" type="pres">
      <dgm:prSet presAssocID="{5720AA6B-7607-49B1-8CAA-0095880BFDA7}" presName="hierRoot1" presStyleCnt="0"/>
      <dgm:spPr/>
    </dgm:pt>
    <dgm:pt modelId="{34B8A376-C966-4827-8A3C-0C9C154B6231}" type="pres">
      <dgm:prSet presAssocID="{5720AA6B-7607-49B1-8CAA-0095880BFDA7}" presName="composite" presStyleCnt="0"/>
      <dgm:spPr/>
    </dgm:pt>
    <dgm:pt modelId="{ED3DD1E6-F132-4CE4-93AA-5E8188572247}" type="pres">
      <dgm:prSet presAssocID="{5720AA6B-7607-49B1-8CAA-0095880BFDA7}" presName="background" presStyleLbl="node0" presStyleIdx="0" presStyleCnt="2"/>
      <dgm:spPr/>
    </dgm:pt>
    <dgm:pt modelId="{E2CE6931-8410-4932-ADAF-F7CF81CFDA0E}" type="pres">
      <dgm:prSet presAssocID="{5720AA6B-7607-49B1-8CAA-0095880BFDA7}" presName="text" presStyleLbl="fgAcc0" presStyleIdx="0" presStyleCnt="2">
        <dgm:presLayoutVars>
          <dgm:chPref val="3"/>
        </dgm:presLayoutVars>
      </dgm:prSet>
      <dgm:spPr/>
    </dgm:pt>
    <dgm:pt modelId="{6B58905F-9683-408A-BA9E-46D38E647B39}" type="pres">
      <dgm:prSet presAssocID="{5720AA6B-7607-49B1-8CAA-0095880BFDA7}" presName="hierChild2" presStyleCnt="0"/>
      <dgm:spPr/>
    </dgm:pt>
    <dgm:pt modelId="{734B3C5C-5105-4DB9-99DC-4BA2A5812EDB}" type="pres">
      <dgm:prSet presAssocID="{3769F03C-C65A-44C4-B624-F98ABD4CED3D}" presName="hierRoot1" presStyleCnt="0"/>
      <dgm:spPr/>
    </dgm:pt>
    <dgm:pt modelId="{5DF158C8-133B-4C61-9123-44522BEB7AB2}" type="pres">
      <dgm:prSet presAssocID="{3769F03C-C65A-44C4-B624-F98ABD4CED3D}" presName="composite" presStyleCnt="0"/>
      <dgm:spPr/>
    </dgm:pt>
    <dgm:pt modelId="{A1DF8F1C-651E-4706-95D5-074546B832FD}" type="pres">
      <dgm:prSet presAssocID="{3769F03C-C65A-44C4-B624-F98ABD4CED3D}" presName="background" presStyleLbl="node0" presStyleIdx="1" presStyleCnt="2"/>
      <dgm:spPr/>
    </dgm:pt>
    <dgm:pt modelId="{A4290331-9052-411A-8845-D3315A7A70D4}" type="pres">
      <dgm:prSet presAssocID="{3769F03C-C65A-44C4-B624-F98ABD4CED3D}" presName="text" presStyleLbl="fgAcc0" presStyleIdx="1" presStyleCnt="2">
        <dgm:presLayoutVars>
          <dgm:chPref val="3"/>
        </dgm:presLayoutVars>
      </dgm:prSet>
      <dgm:spPr/>
    </dgm:pt>
    <dgm:pt modelId="{ED097FC0-1871-47F3-9F84-F6754CAE2CAF}" type="pres">
      <dgm:prSet presAssocID="{3769F03C-C65A-44C4-B624-F98ABD4CED3D}" presName="hierChild2" presStyleCnt="0"/>
      <dgm:spPr/>
    </dgm:pt>
  </dgm:ptLst>
  <dgm:cxnLst>
    <dgm:cxn modelId="{7EA0791D-C72D-4099-A595-644D1C2A748E}" type="presOf" srcId="{5720AA6B-7607-49B1-8CAA-0095880BFDA7}" destId="{E2CE6931-8410-4932-ADAF-F7CF81CFDA0E}" srcOrd="0" destOrd="0" presId="urn:microsoft.com/office/officeart/2005/8/layout/hierarchy1"/>
    <dgm:cxn modelId="{F63BBF74-B951-449E-AAEA-ACCC6AE83A8A}" type="presOf" srcId="{3ECFFD1C-65A4-45AF-B119-9B9AA1B3C36B}" destId="{2489ED13-6C60-4EC9-85F5-B6705EA6EFA3}" srcOrd="0" destOrd="0" presId="urn:microsoft.com/office/officeart/2005/8/layout/hierarchy1"/>
    <dgm:cxn modelId="{8A277984-B489-48CA-8C51-842C281006EF}" srcId="{3ECFFD1C-65A4-45AF-B119-9B9AA1B3C36B}" destId="{3769F03C-C65A-44C4-B624-F98ABD4CED3D}" srcOrd="1" destOrd="0" parTransId="{31514DEA-4B83-451E-AE25-678B914969B6}" sibTransId="{FC8BC3C6-00D6-43C6-8C96-CDD84165D541}"/>
    <dgm:cxn modelId="{64420BBA-42CF-4EF0-80DF-10EDADAA98DD}" srcId="{3ECFFD1C-65A4-45AF-B119-9B9AA1B3C36B}" destId="{5720AA6B-7607-49B1-8CAA-0095880BFDA7}" srcOrd="0" destOrd="0" parTransId="{D865DCE2-0F53-415D-A5A7-1A68ACF34AFE}" sibTransId="{2A0CA99F-2A44-415B-B50C-63C9F606DDA8}"/>
    <dgm:cxn modelId="{50C438DF-90DC-4858-830A-38DAE78DA645}" type="presOf" srcId="{3769F03C-C65A-44C4-B624-F98ABD4CED3D}" destId="{A4290331-9052-411A-8845-D3315A7A70D4}" srcOrd="0" destOrd="0" presId="urn:microsoft.com/office/officeart/2005/8/layout/hierarchy1"/>
    <dgm:cxn modelId="{100A3409-ABE2-4BA0-8AF9-4E7497499C09}" type="presParOf" srcId="{2489ED13-6C60-4EC9-85F5-B6705EA6EFA3}" destId="{75396B9F-4470-4B64-98BE-E314D9B7A905}" srcOrd="0" destOrd="0" presId="urn:microsoft.com/office/officeart/2005/8/layout/hierarchy1"/>
    <dgm:cxn modelId="{B8789B64-2209-4BAC-99CB-3EEB68B81747}" type="presParOf" srcId="{75396B9F-4470-4B64-98BE-E314D9B7A905}" destId="{34B8A376-C966-4827-8A3C-0C9C154B6231}" srcOrd="0" destOrd="0" presId="urn:microsoft.com/office/officeart/2005/8/layout/hierarchy1"/>
    <dgm:cxn modelId="{DB2AB33A-4BE6-4B53-BD0E-291C52CC5788}" type="presParOf" srcId="{34B8A376-C966-4827-8A3C-0C9C154B6231}" destId="{ED3DD1E6-F132-4CE4-93AA-5E8188572247}" srcOrd="0" destOrd="0" presId="urn:microsoft.com/office/officeart/2005/8/layout/hierarchy1"/>
    <dgm:cxn modelId="{EFF364BF-4D03-4BBD-B679-2DE4265C2A67}" type="presParOf" srcId="{34B8A376-C966-4827-8A3C-0C9C154B6231}" destId="{E2CE6931-8410-4932-ADAF-F7CF81CFDA0E}" srcOrd="1" destOrd="0" presId="urn:microsoft.com/office/officeart/2005/8/layout/hierarchy1"/>
    <dgm:cxn modelId="{9B55A6BE-C2FF-47AD-9B83-908DEB41C87F}" type="presParOf" srcId="{75396B9F-4470-4B64-98BE-E314D9B7A905}" destId="{6B58905F-9683-408A-BA9E-46D38E647B39}" srcOrd="1" destOrd="0" presId="urn:microsoft.com/office/officeart/2005/8/layout/hierarchy1"/>
    <dgm:cxn modelId="{F8188CF0-A594-4469-AB60-D7B85ACE6BA1}" type="presParOf" srcId="{2489ED13-6C60-4EC9-85F5-B6705EA6EFA3}" destId="{734B3C5C-5105-4DB9-99DC-4BA2A5812EDB}" srcOrd="1" destOrd="0" presId="urn:microsoft.com/office/officeart/2005/8/layout/hierarchy1"/>
    <dgm:cxn modelId="{9E2A87B4-200A-48B6-ACAA-233690A9F390}" type="presParOf" srcId="{734B3C5C-5105-4DB9-99DC-4BA2A5812EDB}" destId="{5DF158C8-133B-4C61-9123-44522BEB7AB2}" srcOrd="0" destOrd="0" presId="urn:microsoft.com/office/officeart/2005/8/layout/hierarchy1"/>
    <dgm:cxn modelId="{D0022919-DD4E-44A0-9CC0-434D2A046ED8}" type="presParOf" srcId="{5DF158C8-133B-4C61-9123-44522BEB7AB2}" destId="{A1DF8F1C-651E-4706-95D5-074546B832FD}" srcOrd="0" destOrd="0" presId="urn:microsoft.com/office/officeart/2005/8/layout/hierarchy1"/>
    <dgm:cxn modelId="{2D7A92A5-46EF-49B4-9CC9-70FB1FC3A38A}" type="presParOf" srcId="{5DF158C8-133B-4C61-9123-44522BEB7AB2}" destId="{A4290331-9052-411A-8845-D3315A7A70D4}" srcOrd="1" destOrd="0" presId="urn:microsoft.com/office/officeart/2005/8/layout/hierarchy1"/>
    <dgm:cxn modelId="{5EE28264-C706-472D-9D34-A4D4BC9078D6}" type="presParOf" srcId="{734B3C5C-5105-4DB9-99DC-4BA2A5812EDB}" destId="{ED097FC0-1871-47F3-9F84-F6754CAE2CA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DF2563-B25C-4EE4-A9D9-F38453C902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75018CE-FD76-4D60-AE66-3BCF4106EF52}">
      <dgm:prSet/>
      <dgm:spPr/>
      <dgm:t>
        <a:bodyPr/>
        <a:lstStyle/>
        <a:p>
          <a:pPr>
            <a:defRPr cap="all"/>
          </a:pPr>
          <a:r>
            <a:rPr lang="en-US"/>
            <a:t>🔍 The arsenal of popular refactoring tools</a:t>
          </a:r>
        </a:p>
      </dgm:t>
    </dgm:pt>
    <dgm:pt modelId="{5EAC42B7-B208-463D-B5F3-3C16F5DB498F}" type="parTrans" cxnId="{9272F32E-FE9A-4626-9B98-3FC514F3B702}">
      <dgm:prSet/>
      <dgm:spPr/>
      <dgm:t>
        <a:bodyPr/>
        <a:lstStyle/>
        <a:p>
          <a:endParaRPr lang="en-US"/>
        </a:p>
      </dgm:t>
    </dgm:pt>
    <dgm:pt modelId="{D65BDF96-70A2-4CA1-A2BD-FB8308661F79}" type="sibTrans" cxnId="{9272F32E-FE9A-4626-9B98-3FC514F3B702}">
      <dgm:prSet/>
      <dgm:spPr/>
      <dgm:t>
        <a:bodyPr/>
        <a:lstStyle/>
        <a:p>
          <a:endParaRPr lang="en-US"/>
        </a:p>
      </dgm:t>
    </dgm:pt>
    <dgm:pt modelId="{C68B777B-E4CB-4065-9CF5-82B2CAC44B1B}">
      <dgm:prSet/>
      <dgm:spPr/>
      <dgm:t>
        <a:bodyPr/>
        <a:lstStyle/>
        <a:p>
          <a:pPr>
            <a:defRPr cap="all"/>
          </a:pPr>
          <a:r>
            <a:rPr lang="en-US"/>
            <a:t>🚀 A treasure map to additional refactoring resources</a:t>
          </a:r>
        </a:p>
      </dgm:t>
    </dgm:pt>
    <dgm:pt modelId="{7FE3F833-FD7F-433B-8FC7-F5D9F48577A6}" type="parTrans" cxnId="{2012CEBB-47DD-407E-8794-61C776EBAF01}">
      <dgm:prSet/>
      <dgm:spPr/>
      <dgm:t>
        <a:bodyPr/>
        <a:lstStyle/>
        <a:p>
          <a:endParaRPr lang="en-US"/>
        </a:p>
      </dgm:t>
    </dgm:pt>
    <dgm:pt modelId="{492FC083-DBA7-45BB-B79B-43212350236A}" type="sibTrans" cxnId="{2012CEBB-47DD-407E-8794-61C776EBAF01}">
      <dgm:prSet/>
      <dgm:spPr/>
      <dgm:t>
        <a:bodyPr/>
        <a:lstStyle/>
        <a:p>
          <a:endParaRPr lang="en-US"/>
        </a:p>
      </dgm:t>
    </dgm:pt>
    <dgm:pt modelId="{974C28A6-A666-4512-93F3-8FC241CB096B}" type="pres">
      <dgm:prSet presAssocID="{69DF2563-B25C-4EE4-A9D9-F38453C902DF}" presName="root" presStyleCnt="0">
        <dgm:presLayoutVars>
          <dgm:dir/>
          <dgm:resizeHandles val="exact"/>
        </dgm:presLayoutVars>
      </dgm:prSet>
      <dgm:spPr/>
    </dgm:pt>
    <dgm:pt modelId="{C79132DA-4823-4D95-8DAD-93852BA1595C}" type="pres">
      <dgm:prSet presAssocID="{075018CE-FD76-4D60-AE66-3BCF4106EF52}" presName="compNode" presStyleCnt="0"/>
      <dgm:spPr/>
    </dgm:pt>
    <dgm:pt modelId="{EB6EF152-E57F-4E10-924F-E978EE30910B}" type="pres">
      <dgm:prSet presAssocID="{075018CE-FD76-4D60-AE66-3BCF4106EF52}" presName="iconBgRect" presStyleLbl="bgShp" presStyleIdx="0" presStyleCnt="2"/>
      <dgm:spPr>
        <a:prstGeom prst="round2DiagRect">
          <a:avLst>
            <a:gd name="adj1" fmla="val 29727"/>
            <a:gd name="adj2" fmla="val 0"/>
          </a:avLst>
        </a:prstGeom>
      </dgm:spPr>
    </dgm:pt>
    <dgm:pt modelId="{422482BA-418D-45C6-A3CE-1A05456A4B2A}" type="pres">
      <dgm:prSet presAssocID="{075018CE-FD76-4D60-AE66-3BCF4106EF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2F697F7F-7E58-49E8-B020-FDEDE4A58F6A}" type="pres">
      <dgm:prSet presAssocID="{075018CE-FD76-4D60-AE66-3BCF4106EF52}" presName="spaceRect" presStyleCnt="0"/>
      <dgm:spPr/>
    </dgm:pt>
    <dgm:pt modelId="{52907670-A7A2-466E-ABDF-401C897FD721}" type="pres">
      <dgm:prSet presAssocID="{075018CE-FD76-4D60-AE66-3BCF4106EF52}" presName="textRect" presStyleLbl="revTx" presStyleIdx="0" presStyleCnt="2">
        <dgm:presLayoutVars>
          <dgm:chMax val="1"/>
          <dgm:chPref val="1"/>
        </dgm:presLayoutVars>
      </dgm:prSet>
      <dgm:spPr/>
    </dgm:pt>
    <dgm:pt modelId="{6D08CFA8-6EA8-406D-87B6-B6B7BA6C9AD7}" type="pres">
      <dgm:prSet presAssocID="{D65BDF96-70A2-4CA1-A2BD-FB8308661F79}" presName="sibTrans" presStyleCnt="0"/>
      <dgm:spPr/>
    </dgm:pt>
    <dgm:pt modelId="{AB80D70C-38E5-4BED-AD41-3D560F48C3C4}" type="pres">
      <dgm:prSet presAssocID="{C68B777B-E4CB-4065-9CF5-82B2CAC44B1B}" presName="compNode" presStyleCnt="0"/>
      <dgm:spPr/>
    </dgm:pt>
    <dgm:pt modelId="{E8F76631-F459-4A18-BA51-F4C81EFC6BA9}" type="pres">
      <dgm:prSet presAssocID="{C68B777B-E4CB-4065-9CF5-82B2CAC44B1B}" presName="iconBgRect" presStyleLbl="bgShp" presStyleIdx="1" presStyleCnt="2"/>
      <dgm:spPr>
        <a:prstGeom prst="round2DiagRect">
          <a:avLst>
            <a:gd name="adj1" fmla="val 29727"/>
            <a:gd name="adj2" fmla="val 0"/>
          </a:avLst>
        </a:prstGeom>
      </dgm:spPr>
    </dgm:pt>
    <dgm:pt modelId="{CA6AE4F4-40E4-4879-824B-6FDDB863914F}" type="pres">
      <dgm:prSet presAssocID="{C68B777B-E4CB-4065-9CF5-82B2CAC44B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compass"/>
        </a:ext>
      </dgm:extLst>
    </dgm:pt>
    <dgm:pt modelId="{A65E4906-F04D-42AF-B9C2-C3A822FB0CF1}" type="pres">
      <dgm:prSet presAssocID="{C68B777B-E4CB-4065-9CF5-82B2CAC44B1B}" presName="spaceRect" presStyleCnt="0"/>
      <dgm:spPr/>
    </dgm:pt>
    <dgm:pt modelId="{74DAB800-27D3-49BC-BEF5-B7A5B8892947}" type="pres">
      <dgm:prSet presAssocID="{C68B777B-E4CB-4065-9CF5-82B2CAC44B1B}" presName="textRect" presStyleLbl="revTx" presStyleIdx="1" presStyleCnt="2">
        <dgm:presLayoutVars>
          <dgm:chMax val="1"/>
          <dgm:chPref val="1"/>
        </dgm:presLayoutVars>
      </dgm:prSet>
      <dgm:spPr/>
    </dgm:pt>
  </dgm:ptLst>
  <dgm:cxnLst>
    <dgm:cxn modelId="{9272F32E-FE9A-4626-9B98-3FC514F3B702}" srcId="{69DF2563-B25C-4EE4-A9D9-F38453C902DF}" destId="{075018CE-FD76-4D60-AE66-3BCF4106EF52}" srcOrd="0" destOrd="0" parTransId="{5EAC42B7-B208-463D-B5F3-3C16F5DB498F}" sibTransId="{D65BDF96-70A2-4CA1-A2BD-FB8308661F79}"/>
    <dgm:cxn modelId="{4D43D43A-89A5-47C4-AF30-FB189262E0A0}" type="presOf" srcId="{075018CE-FD76-4D60-AE66-3BCF4106EF52}" destId="{52907670-A7A2-466E-ABDF-401C897FD721}" srcOrd="0" destOrd="0" presId="urn:microsoft.com/office/officeart/2018/5/layout/IconLeafLabelList"/>
    <dgm:cxn modelId="{B4007B52-11F5-4E1E-9A34-72FF1AF902E2}" type="presOf" srcId="{69DF2563-B25C-4EE4-A9D9-F38453C902DF}" destId="{974C28A6-A666-4512-93F3-8FC241CB096B}" srcOrd="0" destOrd="0" presId="urn:microsoft.com/office/officeart/2018/5/layout/IconLeafLabelList"/>
    <dgm:cxn modelId="{527B069E-7F55-4D11-8041-0E06DEDA8A64}" type="presOf" srcId="{C68B777B-E4CB-4065-9CF5-82B2CAC44B1B}" destId="{74DAB800-27D3-49BC-BEF5-B7A5B8892947}" srcOrd="0" destOrd="0" presId="urn:microsoft.com/office/officeart/2018/5/layout/IconLeafLabelList"/>
    <dgm:cxn modelId="{2012CEBB-47DD-407E-8794-61C776EBAF01}" srcId="{69DF2563-B25C-4EE4-A9D9-F38453C902DF}" destId="{C68B777B-E4CB-4065-9CF5-82B2CAC44B1B}" srcOrd="1" destOrd="0" parTransId="{7FE3F833-FD7F-433B-8FC7-F5D9F48577A6}" sibTransId="{492FC083-DBA7-45BB-B79B-43212350236A}"/>
    <dgm:cxn modelId="{4183774E-85E4-48FF-B319-DFE07EC27698}" type="presParOf" srcId="{974C28A6-A666-4512-93F3-8FC241CB096B}" destId="{C79132DA-4823-4D95-8DAD-93852BA1595C}" srcOrd="0" destOrd="0" presId="urn:microsoft.com/office/officeart/2018/5/layout/IconLeafLabelList"/>
    <dgm:cxn modelId="{B809175D-C808-4760-8372-22FC18B1A5FE}" type="presParOf" srcId="{C79132DA-4823-4D95-8DAD-93852BA1595C}" destId="{EB6EF152-E57F-4E10-924F-E978EE30910B}" srcOrd="0" destOrd="0" presId="urn:microsoft.com/office/officeart/2018/5/layout/IconLeafLabelList"/>
    <dgm:cxn modelId="{E4D745A1-C4D4-4E23-A7B9-1408068E55B7}" type="presParOf" srcId="{C79132DA-4823-4D95-8DAD-93852BA1595C}" destId="{422482BA-418D-45C6-A3CE-1A05456A4B2A}" srcOrd="1" destOrd="0" presId="urn:microsoft.com/office/officeart/2018/5/layout/IconLeafLabelList"/>
    <dgm:cxn modelId="{E89FE505-BB70-48B3-AD3C-F8D415B32434}" type="presParOf" srcId="{C79132DA-4823-4D95-8DAD-93852BA1595C}" destId="{2F697F7F-7E58-49E8-B020-FDEDE4A58F6A}" srcOrd="2" destOrd="0" presId="urn:microsoft.com/office/officeart/2018/5/layout/IconLeafLabelList"/>
    <dgm:cxn modelId="{5B85C7A2-05D1-4C93-8768-88AE4B3240A6}" type="presParOf" srcId="{C79132DA-4823-4D95-8DAD-93852BA1595C}" destId="{52907670-A7A2-466E-ABDF-401C897FD721}" srcOrd="3" destOrd="0" presId="urn:microsoft.com/office/officeart/2018/5/layout/IconLeafLabelList"/>
    <dgm:cxn modelId="{8115AC9C-D7F5-4BA5-9F16-1EDE7902BDB0}" type="presParOf" srcId="{974C28A6-A666-4512-93F3-8FC241CB096B}" destId="{6D08CFA8-6EA8-406D-87B6-B6B7BA6C9AD7}" srcOrd="1" destOrd="0" presId="urn:microsoft.com/office/officeart/2018/5/layout/IconLeafLabelList"/>
    <dgm:cxn modelId="{FA92A04F-BCDB-4F84-8CE0-79C49300A9C0}" type="presParOf" srcId="{974C28A6-A666-4512-93F3-8FC241CB096B}" destId="{AB80D70C-38E5-4BED-AD41-3D560F48C3C4}" srcOrd="2" destOrd="0" presId="urn:microsoft.com/office/officeart/2018/5/layout/IconLeafLabelList"/>
    <dgm:cxn modelId="{12744C9F-4364-4BC9-93DC-2A2D2C709B71}" type="presParOf" srcId="{AB80D70C-38E5-4BED-AD41-3D560F48C3C4}" destId="{E8F76631-F459-4A18-BA51-F4C81EFC6BA9}" srcOrd="0" destOrd="0" presId="urn:microsoft.com/office/officeart/2018/5/layout/IconLeafLabelList"/>
    <dgm:cxn modelId="{529CF7AA-3EE6-46D8-ABE8-C43B56667328}" type="presParOf" srcId="{AB80D70C-38E5-4BED-AD41-3D560F48C3C4}" destId="{CA6AE4F4-40E4-4879-824B-6FDDB863914F}" srcOrd="1" destOrd="0" presId="urn:microsoft.com/office/officeart/2018/5/layout/IconLeafLabelList"/>
    <dgm:cxn modelId="{98FF0C64-BE84-48B6-8850-9DB862C2856E}" type="presParOf" srcId="{AB80D70C-38E5-4BED-AD41-3D560F48C3C4}" destId="{A65E4906-F04D-42AF-B9C2-C3A822FB0CF1}" srcOrd="2" destOrd="0" presId="urn:microsoft.com/office/officeart/2018/5/layout/IconLeafLabelList"/>
    <dgm:cxn modelId="{BFB28603-120C-4DD7-BF88-9D6EDF98C429}" type="presParOf" srcId="{AB80D70C-38E5-4BED-AD41-3D560F48C3C4}" destId="{74DAB800-27D3-49BC-BEF5-B7A5B889294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F32D6B6-6444-4294-B4EF-E07B7EE28777}"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379AF3B2-EF01-4989-8ED0-7F099678004F}">
      <dgm:prSet/>
      <dgm:spPr/>
      <dgm:t>
        <a:bodyPr/>
        <a:lstStyle/>
        <a:p>
          <a:pPr>
            <a:defRPr cap="all"/>
          </a:pPr>
          <a:r>
            <a:rPr lang="en-US"/>
            <a:t>🔍 A triumphant recap of refactoring techniques</a:t>
          </a:r>
        </a:p>
      </dgm:t>
    </dgm:pt>
    <dgm:pt modelId="{CB5E976E-B2FB-4A8F-A8DD-5828A50B548D}" type="parTrans" cxnId="{8B545E4A-5507-42D1-85F3-84941C69FE28}">
      <dgm:prSet/>
      <dgm:spPr/>
      <dgm:t>
        <a:bodyPr/>
        <a:lstStyle/>
        <a:p>
          <a:endParaRPr lang="en-US"/>
        </a:p>
      </dgm:t>
    </dgm:pt>
    <dgm:pt modelId="{2690A4FA-3B20-4255-9C59-71FFB1741832}" type="sibTrans" cxnId="{8B545E4A-5507-42D1-85F3-84941C69FE28}">
      <dgm:prSet/>
      <dgm:spPr/>
      <dgm:t>
        <a:bodyPr/>
        <a:lstStyle/>
        <a:p>
          <a:endParaRPr lang="en-US"/>
        </a:p>
      </dgm:t>
    </dgm:pt>
    <dgm:pt modelId="{F9ABF455-D9D2-4C5E-BC5C-9C53901D7722}">
      <dgm:prSet/>
      <dgm:spPr/>
      <dgm:t>
        <a:bodyPr/>
        <a:lstStyle/>
        <a:p>
          <a:pPr>
            <a:defRPr cap="all"/>
          </a:pPr>
          <a:r>
            <a:rPr lang="en-US"/>
            <a:t>🚀 A rallying cry for continuous code improvement</a:t>
          </a:r>
        </a:p>
      </dgm:t>
    </dgm:pt>
    <dgm:pt modelId="{9DA54613-578B-4215-99D5-E75E5969499F}" type="parTrans" cxnId="{6120760A-3EF5-48A4-8729-548EEC07EDD0}">
      <dgm:prSet/>
      <dgm:spPr/>
      <dgm:t>
        <a:bodyPr/>
        <a:lstStyle/>
        <a:p>
          <a:endParaRPr lang="en-US"/>
        </a:p>
      </dgm:t>
    </dgm:pt>
    <dgm:pt modelId="{E3A0D006-2766-48AA-95FF-548E7DDBA277}" type="sibTrans" cxnId="{6120760A-3EF5-48A4-8729-548EEC07EDD0}">
      <dgm:prSet/>
      <dgm:spPr/>
      <dgm:t>
        <a:bodyPr/>
        <a:lstStyle/>
        <a:p>
          <a:endParaRPr lang="en-US"/>
        </a:p>
      </dgm:t>
    </dgm:pt>
    <dgm:pt modelId="{A2457DEE-7B2F-45F6-9B6D-B129D97F6A2D}" type="pres">
      <dgm:prSet presAssocID="{9F32D6B6-6444-4294-B4EF-E07B7EE28777}" presName="root" presStyleCnt="0">
        <dgm:presLayoutVars>
          <dgm:dir/>
          <dgm:resizeHandles val="exact"/>
        </dgm:presLayoutVars>
      </dgm:prSet>
      <dgm:spPr/>
    </dgm:pt>
    <dgm:pt modelId="{73C12DF2-5F7E-4EAB-B78B-A8B3081F077A}" type="pres">
      <dgm:prSet presAssocID="{379AF3B2-EF01-4989-8ED0-7F099678004F}" presName="compNode" presStyleCnt="0"/>
      <dgm:spPr/>
    </dgm:pt>
    <dgm:pt modelId="{AC4F8B39-9A5E-4673-BA6B-EAD4AE750AF5}" type="pres">
      <dgm:prSet presAssocID="{379AF3B2-EF01-4989-8ED0-7F099678004F}" presName="iconBgRect" presStyleLbl="bgShp" presStyleIdx="0" presStyleCnt="2"/>
      <dgm:spPr>
        <a:prstGeom prst="round2DiagRect">
          <a:avLst>
            <a:gd name="adj1" fmla="val 29727"/>
            <a:gd name="adj2" fmla="val 0"/>
          </a:avLst>
        </a:prstGeom>
      </dgm:spPr>
    </dgm:pt>
    <dgm:pt modelId="{82AA087E-22E9-4163-A60A-1C41B0267373}" type="pres">
      <dgm:prSet presAssocID="{379AF3B2-EF01-4989-8ED0-7F09967800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oting star"/>
        </a:ext>
      </dgm:extLst>
    </dgm:pt>
    <dgm:pt modelId="{A218C119-A448-47D7-9729-C864B3F7F177}" type="pres">
      <dgm:prSet presAssocID="{379AF3B2-EF01-4989-8ED0-7F099678004F}" presName="spaceRect" presStyleCnt="0"/>
      <dgm:spPr/>
    </dgm:pt>
    <dgm:pt modelId="{5888F1A4-64E1-493B-B6E4-DA7AD56CCE98}" type="pres">
      <dgm:prSet presAssocID="{379AF3B2-EF01-4989-8ED0-7F099678004F}" presName="textRect" presStyleLbl="revTx" presStyleIdx="0" presStyleCnt="2">
        <dgm:presLayoutVars>
          <dgm:chMax val="1"/>
          <dgm:chPref val="1"/>
        </dgm:presLayoutVars>
      </dgm:prSet>
      <dgm:spPr/>
    </dgm:pt>
    <dgm:pt modelId="{4F230FC4-6CA7-425A-9423-0F739EF54804}" type="pres">
      <dgm:prSet presAssocID="{2690A4FA-3B20-4255-9C59-71FFB1741832}" presName="sibTrans" presStyleCnt="0"/>
      <dgm:spPr/>
    </dgm:pt>
    <dgm:pt modelId="{5F0D1D22-30FE-4E7F-A19D-A69B0873BF2F}" type="pres">
      <dgm:prSet presAssocID="{F9ABF455-D9D2-4C5E-BC5C-9C53901D7722}" presName="compNode" presStyleCnt="0"/>
      <dgm:spPr/>
    </dgm:pt>
    <dgm:pt modelId="{42A703AA-840E-44CD-900A-5D636C00FB49}" type="pres">
      <dgm:prSet presAssocID="{F9ABF455-D9D2-4C5E-BC5C-9C53901D7722}" presName="iconBgRect" presStyleLbl="bgShp" presStyleIdx="1" presStyleCnt="2"/>
      <dgm:spPr>
        <a:prstGeom prst="round2DiagRect">
          <a:avLst>
            <a:gd name="adj1" fmla="val 29727"/>
            <a:gd name="adj2" fmla="val 0"/>
          </a:avLst>
        </a:prstGeom>
      </dgm:spPr>
    </dgm:pt>
    <dgm:pt modelId="{84E300F6-3143-4CD1-9644-0F27C451D33A}" type="pres">
      <dgm:prSet presAssocID="{F9ABF455-D9D2-4C5E-BC5C-9C53901D77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771D9D7B-2A7D-4599-AE80-899D62D60554}" type="pres">
      <dgm:prSet presAssocID="{F9ABF455-D9D2-4C5E-BC5C-9C53901D7722}" presName="spaceRect" presStyleCnt="0"/>
      <dgm:spPr/>
    </dgm:pt>
    <dgm:pt modelId="{2980449F-5E29-499B-AB48-71B31659B056}" type="pres">
      <dgm:prSet presAssocID="{F9ABF455-D9D2-4C5E-BC5C-9C53901D7722}" presName="textRect" presStyleLbl="revTx" presStyleIdx="1" presStyleCnt="2">
        <dgm:presLayoutVars>
          <dgm:chMax val="1"/>
          <dgm:chPref val="1"/>
        </dgm:presLayoutVars>
      </dgm:prSet>
      <dgm:spPr/>
    </dgm:pt>
  </dgm:ptLst>
  <dgm:cxnLst>
    <dgm:cxn modelId="{6120760A-3EF5-48A4-8729-548EEC07EDD0}" srcId="{9F32D6B6-6444-4294-B4EF-E07B7EE28777}" destId="{F9ABF455-D9D2-4C5E-BC5C-9C53901D7722}" srcOrd="1" destOrd="0" parTransId="{9DA54613-578B-4215-99D5-E75E5969499F}" sibTransId="{E3A0D006-2766-48AA-95FF-548E7DDBA277}"/>
    <dgm:cxn modelId="{1DAE173C-0A3F-4BB2-99C2-BA9997EBAB3B}" type="presOf" srcId="{F9ABF455-D9D2-4C5E-BC5C-9C53901D7722}" destId="{2980449F-5E29-499B-AB48-71B31659B056}" srcOrd="0" destOrd="0" presId="urn:microsoft.com/office/officeart/2018/5/layout/IconLeafLabelList"/>
    <dgm:cxn modelId="{8B545E4A-5507-42D1-85F3-84941C69FE28}" srcId="{9F32D6B6-6444-4294-B4EF-E07B7EE28777}" destId="{379AF3B2-EF01-4989-8ED0-7F099678004F}" srcOrd="0" destOrd="0" parTransId="{CB5E976E-B2FB-4A8F-A8DD-5828A50B548D}" sibTransId="{2690A4FA-3B20-4255-9C59-71FFB1741832}"/>
    <dgm:cxn modelId="{FB6BF253-36F0-4664-8A55-D87D8D86F13B}" type="presOf" srcId="{9F32D6B6-6444-4294-B4EF-E07B7EE28777}" destId="{A2457DEE-7B2F-45F6-9B6D-B129D97F6A2D}" srcOrd="0" destOrd="0" presId="urn:microsoft.com/office/officeart/2018/5/layout/IconLeafLabelList"/>
    <dgm:cxn modelId="{B4425DFA-07A3-4168-BAB0-E0BF02953913}" type="presOf" srcId="{379AF3B2-EF01-4989-8ED0-7F099678004F}" destId="{5888F1A4-64E1-493B-B6E4-DA7AD56CCE98}" srcOrd="0" destOrd="0" presId="urn:microsoft.com/office/officeart/2018/5/layout/IconLeafLabelList"/>
    <dgm:cxn modelId="{5705A426-DF74-44A1-9928-2A6A02C0BFCB}" type="presParOf" srcId="{A2457DEE-7B2F-45F6-9B6D-B129D97F6A2D}" destId="{73C12DF2-5F7E-4EAB-B78B-A8B3081F077A}" srcOrd="0" destOrd="0" presId="urn:microsoft.com/office/officeart/2018/5/layout/IconLeafLabelList"/>
    <dgm:cxn modelId="{E2C7ED9B-2FE1-47E9-8236-97CB1E36E40A}" type="presParOf" srcId="{73C12DF2-5F7E-4EAB-B78B-A8B3081F077A}" destId="{AC4F8B39-9A5E-4673-BA6B-EAD4AE750AF5}" srcOrd="0" destOrd="0" presId="urn:microsoft.com/office/officeart/2018/5/layout/IconLeafLabelList"/>
    <dgm:cxn modelId="{08E5FD28-0D64-4B3F-B82F-A5F03816D0B3}" type="presParOf" srcId="{73C12DF2-5F7E-4EAB-B78B-A8B3081F077A}" destId="{82AA087E-22E9-4163-A60A-1C41B0267373}" srcOrd="1" destOrd="0" presId="urn:microsoft.com/office/officeart/2018/5/layout/IconLeafLabelList"/>
    <dgm:cxn modelId="{FE28823F-ECEE-4A2A-91FC-2A09A827E54A}" type="presParOf" srcId="{73C12DF2-5F7E-4EAB-B78B-A8B3081F077A}" destId="{A218C119-A448-47D7-9729-C864B3F7F177}" srcOrd="2" destOrd="0" presId="urn:microsoft.com/office/officeart/2018/5/layout/IconLeafLabelList"/>
    <dgm:cxn modelId="{D5EBF77F-ED69-436F-A11A-9A8E3FCDE227}" type="presParOf" srcId="{73C12DF2-5F7E-4EAB-B78B-A8B3081F077A}" destId="{5888F1A4-64E1-493B-B6E4-DA7AD56CCE98}" srcOrd="3" destOrd="0" presId="urn:microsoft.com/office/officeart/2018/5/layout/IconLeafLabelList"/>
    <dgm:cxn modelId="{CF0877CB-DF2E-45E6-83E9-59A3C37304AF}" type="presParOf" srcId="{A2457DEE-7B2F-45F6-9B6D-B129D97F6A2D}" destId="{4F230FC4-6CA7-425A-9423-0F739EF54804}" srcOrd="1" destOrd="0" presId="urn:microsoft.com/office/officeart/2018/5/layout/IconLeafLabelList"/>
    <dgm:cxn modelId="{8F8EC791-AFA9-4209-91F6-750FADB6B62D}" type="presParOf" srcId="{A2457DEE-7B2F-45F6-9B6D-B129D97F6A2D}" destId="{5F0D1D22-30FE-4E7F-A19D-A69B0873BF2F}" srcOrd="2" destOrd="0" presId="urn:microsoft.com/office/officeart/2018/5/layout/IconLeafLabelList"/>
    <dgm:cxn modelId="{F9BD0ABD-CF04-4E72-B9B6-D06B089CCC35}" type="presParOf" srcId="{5F0D1D22-30FE-4E7F-A19D-A69B0873BF2F}" destId="{42A703AA-840E-44CD-900A-5D636C00FB49}" srcOrd="0" destOrd="0" presId="urn:microsoft.com/office/officeart/2018/5/layout/IconLeafLabelList"/>
    <dgm:cxn modelId="{62D95E90-3B70-499E-801B-A1E3CD51C546}" type="presParOf" srcId="{5F0D1D22-30FE-4E7F-A19D-A69B0873BF2F}" destId="{84E300F6-3143-4CD1-9644-0F27C451D33A}" srcOrd="1" destOrd="0" presId="urn:microsoft.com/office/officeart/2018/5/layout/IconLeafLabelList"/>
    <dgm:cxn modelId="{59AA3963-C8BA-4F11-B77A-1A2D0BC83008}" type="presParOf" srcId="{5F0D1D22-30FE-4E7F-A19D-A69B0873BF2F}" destId="{771D9D7B-2A7D-4599-AE80-899D62D60554}" srcOrd="2" destOrd="0" presId="urn:microsoft.com/office/officeart/2018/5/layout/IconLeafLabelList"/>
    <dgm:cxn modelId="{F47E6D71-754E-42AB-BEFD-D8917F9F1429}" type="presParOf" srcId="{5F0D1D22-30FE-4E7F-A19D-A69B0873BF2F}" destId="{2980449F-5E29-499B-AB48-71B31659B05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5ED6BF-2991-45A8-8560-803BBA9F6A5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326F52-FB5B-45E6-8591-E962A159D840}">
      <dgm:prSet/>
      <dgm:spPr/>
      <dgm:t>
        <a:bodyPr/>
        <a:lstStyle/>
        <a:p>
          <a:r>
            <a:rPr lang="en-US"/>
            <a:t>🔍 What is refactoring, you ask?</a:t>
          </a:r>
        </a:p>
      </dgm:t>
    </dgm:pt>
    <dgm:pt modelId="{0CD25221-183C-4560-B5C6-B7F55C7D25DA}" type="parTrans" cxnId="{823C4F0D-328E-4413-8D10-C454B2B32536}">
      <dgm:prSet/>
      <dgm:spPr/>
      <dgm:t>
        <a:bodyPr/>
        <a:lstStyle/>
        <a:p>
          <a:endParaRPr lang="en-US"/>
        </a:p>
      </dgm:t>
    </dgm:pt>
    <dgm:pt modelId="{43737757-90AC-487B-AF09-E6AD9E4AEE48}" type="sibTrans" cxnId="{823C4F0D-328E-4413-8D10-C454B2B32536}">
      <dgm:prSet/>
      <dgm:spPr/>
      <dgm:t>
        <a:bodyPr/>
        <a:lstStyle/>
        <a:p>
          <a:endParaRPr lang="en-US"/>
        </a:p>
      </dgm:t>
    </dgm:pt>
    <dgm:pt modelId="{19C5D40E-69EC-4942-855B-15DD6A0E04ED}">
      <dgm:prSet/>
      <dgm:spPr/>
      <dgm:t>
        <a:bodyPr/>
        <a:lstStyle/>
        <a:p>
          <a:r>
            <a:rPr lang="en-US"/>
            <a:t>🤔 Why does refactoring matter so much?</a:t>
          </a:r>
        </a:p>
      </dgm:t>
    </dgm:pt>
    <dgm:pt modelId="{B24A8BB5-D9D6-44D3-BB23-4026C29F0E08}" type="parTrans" cxnId="{CFBC72AF-B395-4902-B956-D23B78D39940}">
      <dgm:prSet/>
      <dgm:spPr/>
      <dgm:t>
        <a:bodyPr/>
        <a:lstStyle/>
        <a:p>
          <a:endParaRPr lang="en-US"/>
        </a:p>
      </dgm:t>
    </dgm:pt>
    <dgm:pt modelId="{0A984F9E-224F-47B4-867E-C9D045B50062}" type="sibTrans" cxnId="{CFBC72AF-B395-4902-B956-D23B78D39940}">
      <dgm:prSet/>
      <dgm:spPr/>
      <dgm:t>
        <a:bodyPr/>
        <a:lstStyle/>
        <a:p>
          <a:endParaRPr lang="en-US"/>
        </a:p>
      </dgm:t>
    </dgm:pt>
    <dgm:pt modelId="{188FEC09-79C9-439F-933A-4C7BBEAC871C}" type="pres">
      <dgm:prSet presAssocID="{0D5ED6BF-2991-45A8-8560-803BBA9F6A52}" presName="root" presStyleCnt="0">
        <dgm:presLayoutVars>
          <dgm:dir/>
          <dgm:resizeHandles val="exact"/>
        </dgm:presLayoutVars>
      </dgm:prSet>
      <dgm:spPr/>
    </dgm:pt>
    <dgm:pt modelId="{D159C487-E526-415A-9531-759B73757387}" type="pres">
      <dgm:prSet presAssocID="{0A326F52-FB5B-45E6-8591-E962A159D840}" presName="compNode" presStyleCnt="0"/>
      <dgm:spPr/>
    </dgm:pt>
    <dgm:pt modelId="{01E015D3-3D54-49C8-B749-5DD18A3F5005}" type="pres">
      <dgm:prSet presAssocID="{0A326F52-FB5B-45E6-8591-E962A159D8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ummingBird"/>
        </a:ext>
      </dgm:extLst>
    </dgm:pt>
    <dgm:pt modelId="{39CA138C-86AE-429F-8B80-0086890F841D}" type="pres">
      <dgm:prSet presAssocID="{0A326F52-FB5B-45E6-8591-E962A159D840}" presName="spaceRect" presStyleCnt="0"/>
      <dgm:spPr/>
    </dgm:pt>
    <dgm:pt modelId="{9D9AAD56-DEAB-408F-8236-DC99F348644E}" type="pres">
      <dgm:prSet presAssocID="{0A326F52-FB5B-45E6-8591-E962A159D840}" presName="textRect" presStyleLbl="revTx" presStyleIdx="0" presStyleCnt="2">
        <dgm:presLayoutVars>
          <dgm:chMax val="1"/>
          <dgm:chPref val="1"/>
        </dgm:presLayoutVars>
      </dgm:prSet>
      <dgm:spPr/>
    </dgm:pt>
    <dgm:pt modelId="{9F77689F-B0DA-48F6-B25B-1A43977DC5D7}" type="pres">
      <dgm:prSet presAssocID="{43737757-90AC-487B-AF09-E6AD9E4AEE48}" presName="sibTrans" presStyleCnt="0"/>
      <dgm:spPr/>
    </dgm:pt>
    <dgm:pt modelId="{9B03BDC2-7533-4BAE-B764-52660511E6CD}" type="pres">
      <dgm:prSet presAssocID="{19C5D40E-69EC-4942-855B-15DD6A0E04ED}" presName="compNode" presStyleCnt="0"/>
      <dgm:spPr/>
    </dgm:pt>
    <dgm:pt modelId="{E7B1903D-1CCD-4A7F-A4DA-45A43DC8F7B0}" type="pres">
      <dgm:prSet presAssocID="{19C5D40E-69EC-4942-855B-15DD6A0E04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arrow"/>
        </a:ext>
      </dgm:extLst>
    </dgm:pt>
    <dgm:pt modelId="{A27D94EB-8FD7-4496-A330-A137EA1212E0}" type="pres">
      <dgm:prSet presAssocID="{19C5D40E-69EC-4942-855B-15DD6A0E04ED}" presName="spaceRect" presStyleCnt="0"/>
      <dgm:spPr/>
    </dgm:pt>
    <dgm:pt modelId="{5549E55D-0E2C-4A9D-8787-A58BB8BF3092}" type="pres">
      <dgm:prSet presAssocID="{19C5D40E-69EC-4942-855B-15DD6A0E04ED}" presName="textRect" presStyleLbl="revTx" presStyleIdx="1" presStyleCnt="2">
        <dgm:presLayoutVars>
          <dgm:chMax val="1"/>
          <dgm:chPref val="1"/>
        </dgm:presLayoutVars>
      </dgm:prSet>
      <dgm:spPr/>
    </dgm:pt>
  </dgm:ptLst>
  <dgm:cxnLst>
    <dgm:cxn modelId="{25A0A307-4219-4283-B482-EF2679A69FC8}" type="presOf" srcId="{19C5D40E-69EC-4942-855B-15DD6A0E04ED}" destId="{5549E55D-0E2C-4A9D-8787-A58BB8BF3092}" srcOrd="0" destOrd="0" presId="urn:microsoft.com/office/officeart/2018/2/layout/IconLabelList"/>
    <dgm:cxn modelId="{823C4F0D-328E-4413-8D10-C454B2B32536}" srcId="{0D5ED6BF-2991-45A8-8560-803BBA9F6A52}" destId="{0A326F52-FB5B-45E6-8591-E962A159D840}" srcOrd="0" destOrd="0" parTransId="{0CD25221-183C-4560-B5C6-B7F55C7D25DA}" sibTransId="{43737757-90AC-487B-AF09-E6AD9E4AEE48}"/>
    <dgm:cxn modelId="{BFF6DF77-4579-4160-BA50-B7F55F407BC6}" type="presOf" srcId="{0D5ED6BF-2991-45A8-8560-803BBA9F6A52}" destId="{188FEC09-79C9-439F-933A-4C7BBEAC871C}" srcOrd="0" destOrd="0" presId="urn:microsoft.com/office/officeart/2018/2/layout/IconLabelList"/>
    <dgm:cxn modelId="{009EDA8E-F63B-4921-896F-730A4CF5FADD}" type="presOf" srcId="{0A326F52-FB5B-45E6-8591-E962A159D840}" destId="{9D9AAD56-DEAB-408F-8236-DC99F348644E}" srcOrd="0" destOrd="0" presId="urn:microsoft.com/office/officeart/2018/2/layout/IconLabelList"/>
    <dgm:cxn modelId="{CFBC72AF-B395-4902-B956-D23B78D39940}" srcId="{0D5ED6BF-2991-45A8-8560-803BBA9F6A52}" destId="{19C5D40E-69EC-4942-855B-15DD6A0E04ED}" srcOrd="1" destOrd="0" parTransId="{B24A8BB5-D9D6-44D3-BB23-4026C29F0E08}" sibTransId="{0A984F9E-224F-47B4-867E-C9D045B50062}"/>
    <dgm:cxn modelId="{6AE77450-EF3C-4460-939C-B3D7D82CF545}" type="presParOf" srcId="{188FEC09-79C9-439F-933A-4C7BBEAC871C}" destId="{D159C487-E526-415A-9531-759B73757387}" srcOrd="0" destOrd="0" presId="urn:microsoft.com/office/officeart/2018/2/layout/IconLabelList"/>
    <dgm:cxn modelId="{F1EBE6DA-BF78-46BC-B66B-37D97A75A225}" type="presParOf" srcId="{D159C487-E526-415A-9531-759B73757387}" destId="{01E015D3-3D54-49C8-B749-5DD18A3F5005}" srcOrd="0" destOrd="0" presId="urn:microsoft.com/office/officeart/2018/2/layout/IconLabelList"/>
    <dgm:cxn modelId="{1832B400-7EC5-457D-AB45-DC358C8B322B}" type="presParOf" srcId="{D159C487-E526-415A-9531-759B73757387}" destId="{39CA138C-86AE-429F-8B80-0086890F841D}" srcOrd="1" destOrd="0" presId="urn:microsoft.com/office/officeart/2018/2/layout/IconLabelList"/>
    <dgm:cxn modelId="{43064C1D-9116-49F6-9CE2-9C9004541086}" type="presParOf" srcId="{D159C487-E526-415A-9531-759B73757387}" destId="{9D9AAD56-DEAB-408F-8236-DC99F348644E}" srcOrd="2" destOrd="0" presId="urn:microsoft.com/office/officeart/2018/2/layout/IconLabelList"/>
    <dgm:cxn modelId="{FDF3D349-1889-4FE0-8A2E-966E1CBAB08B}" type="presParOf" srcId="{188FEC09-79C9-439F-933A-4C7BBEAC871C}" destId="{9F77689F-B0DA-48F6-B25B-1A43977DC5D7}" srcOrd="1" destOrd="0" presId="urn:microsoft.com/office/officeart/2018/2/layout/IconLabelList"/>
    <dgm:cxn modelId="{27216536-54B1-4BFA-88C2-F8BB7A23215F}" type="presParOf" srcId="{188FEC09-79C9-439F-933A-4C7BBEAC871C}" destId="{9B03BDC2-7533-4BAE-B764-52660511E6CD}" srcOrd="2" destOrd="0" presId="urn:microsoft.com/office/officeart/2018/2/layout/IconLabelList"/>
    <dgm:cxn modelId="{C77EC39A-C816-423B-9EEB-132BA03CFC5A}" type="presParOf" srcId="{9B03BDC2-7533-4BAE-B764-52660511E6CD}" destId="{E7B1903D-1CCD-4A7F-A4DA-45A43DC8F7B0}" srcOrd="0" destOrd="0" presId="urn:microsoft.com/office/officeart/2018/2/layout/IconLabelList"/>
    <dgm:cxn modelId="{F0F21444-4BA5-4390-9BBF-23BF78534B33}" type="presParOf" srcId="{9B03BDC2-7533-4BAE-B764-52660511E6CD}" destId="{A27D94EB-8FD7-4496-A330-A137EA1212E0}" srcOrd="1" destOrd="0" presId="urn:microsoft.com/office/officeart/2018/2/layout/IconLabelList"/>
    <dgm:cxn modelId="{327D5213-B68D-4AE6-BBA5-72B4DEE473EF}" type="presParOf" srcId="{9B03BDC2-7533-4BAE-B764-52660511E6CD}" destId="{5549E55D-0E2C-4A9D-8787-A58BB8BF309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74D807-209F-4637-B73B-3D8A20BD05C1}"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5AE0907-169F-42CA-8D5B-7A8688E9BC45}">
      <dgm:prSet/>
      <dgm:spPr/>
      <dgm:t>
        <a:bodyPr/>
        <a:lstStyle/>
        <a:p>
          <a:r>
            <a:rPr lang="en-US"/>
            <a:t>🔍 Why are clear and descriptive names so crucial?</a:t>
          </a:r>
        </a:p>
      </dgm:t>
    </dgm:pt>
    <dgm:pt modelId="{CA7ADED0-FDFC-4B63-BB80-D466DBAF61DF}" type="parTrans" cxnId="{1FAC2A62-2D85-4E0D-B6E6-2B825DC4B47D}">
      <dgm:prSet/>
      <dgm:spPr/>
      <dgm:t>
        <a:bodyPr/>
        <a:lstStyle/>
        <a:p>
          <a:endParaRPr lang="en-US"/>
        </a:p>
      </dgm:t>
    </dgm:pt>
    <dgm:pt modelId="{BE49D012-26AD-40C0-A93B-C7651F0E5282}" type="sibTrans" cxnId="{1FAC2A62-2D85-4E0D-B6E6-2B825DC4B47D}">
      <dgm:prSet/>
      <dgm:spPr/>
      <dgm:t>
        <a:bodyPr/>
        <a:lstStyle/>
        <a:p>
          <a:endParaRPr lang="en-US"/>
        </a:p>
      </dgm:t>
    </dgm:pt>
    <dgm:pt modelId="{F56B57B5-DE16-439C-BD04-5111D963BE5F}">
      <dgm:prSet/>
      <dgm:spPr/>
      <dgm:t>
        <a:bodyPr/>
        <a:lstStyle/>
        <a:p>
          <a:r>
            <a:rPr lang="en-US"/>
            <a:t>🚀 Tips for nailing the name game:</a:t>
          </a:r>
        </a:p>
      </dgm:t>
    </dgm:pt>
    <dgm:pt modelId="{789A587A-C5C6-4CA0-BE15-717B0715BDE9}" type="parTrans" cxnId="{753446B6-008E-4C0C-ADBB-773AA56D086F}">
      <dgm:prSet/>
      <dgm:spPr/>
      <dgm:t>
        <a:bodyPr/>
        <a:lstStyle/>
        <a:p>
          <a:endParaRPr lang="en-US"/>
        </a:p>
      </dgm:t>
    </dgm:pt>
    <dgm:pt modelId="{C1E4B029-0894-4F29-A746-23F1B583A952}" type="sibTrans" cxnId="{753446B6-008E-4C0C-ADBB-773AA56D086F}">
      <dgm:prSet/>
      <dgm:spPr/>
      <dgm:t>
        <a:bodyPr/>
        <a:lstStyle/>
        <a:p>
          <a:endParaRPr lang="en-US"/>
        </a:p>
      </dgm:t>
    </dgm:pt>
    <dgm:pt modelId="{8D43B867-E8D0-463E-987C-14A14EE8B9E3}">
      <dgm:prSet/>
      <dgm:spPr/>
      <dgm:t>
        <a:bodyPr/>
        <a:lstStyle/>
        <a:p>
          <a:r>
            <a:rPr lang="en-US"/>
            <a:t>Be specific</a:t>
          </a:r>
        </a:p>
      </dgm:t>
    </dgm:pt>
    <dgm:pt modelId="{393B10D2-7489-4063-96C2-C1A76C6ED063}" type="parTrans" cxnId="{AB2A7F9A-2B47-42B6-B353-DF7C1FFC5506}">
      <dgm:prSet/>
      <dgm:spPr/>
      <dgm:t>
        <a:bodyPr/>
        <a:lstStyle/>
        <a:p>
          <a:endParaRPr lang="en-US"/>
        </a:p>
      </dgm:t>
    </dgm:pt>
    <dgm:pt modelId="{EA78EE61-808F-48AE-9B00-89B9B8520C02}" type="sibTrans" cxnId="{AB2A7F9A-2B47-42B6-B353-DF7C1FFC5506}">
      <dgm:prSet/>
      <dgm:spPr/>
      <dgm:t>
        <a:bodyPr/>
        <a:lstStyle/>
        <a:p>
          <a:endParaRPr lang="en-US"/>
        </a:p>
      </dgm:t>
    </dgm:pt>
    <dgm:pt modelId="{EDF3FCAC-EC2E-4E66-BDF9-654B8FE6A4B3}">
      <dgm:prSet/>
      <dgm:spPr/>
      <dgm:t>
        <a:bodyPr/>
        <a:lstStyle/>
        <a:p>
          <a:r>
            <a:rPr lang="en-US"/>
            <a:t>Avoid abbreviations</a:t>
          </a:r>
        </a:p>
      </dgm:t>
    </dgm:pt>
    <dgm:pt modelId="{892AB6C1-F124-4C09-8B2B-61876130040C}" type="parTrans" cxnId="{66CDC279-0522-4D4A-9F10-A10BD024C703}">
      <dgm:prSet/>
      <dgm:spPr/>
      <dgm:t>
        <a:bodyPr/>
        <a:lstStyle/>
        <a:p>
          <a:endParaRPr lang="en-US"/>
        </a:p>
      </dgm:t>
    </dgm:pt>
    <dgm:pt modelId="{E0063D50-13B2-4172-983A-70A841BB6A27}" type="sibTrans" cxnId="{66CDC279-0522-4D4A-9F10-A10BD024C703}">
      <dgm:prSet/>
      <dgm:spPr/>
      <dgm:t>
        <a:bodyPr/>
        <a:lstStyle/>
        <a:p>
          <a:endParaRPr lang="en-US"/>
        </a:p>
      </dgm:t>
    </dgm:pt>
    <dgm:pt modelId="{3F277D5E-8A36-4CED-8243-45BF8BDA930D}">
      <dgm:prSet/>
      <dgm:spPr/>
      <dgm:t>
        <a:bodyPr/>
        <a:lstStyle/>
        <a:p>
          <a:r>
            <a:rPr lang="en-US"/>
            <a:t>Keep it concise</a:t>
          </a:r>
        </a:p>
      </dgm:t>
    </dgm:pt>
    <dgm:pt modelId="{A523DF89-E4F4-4BE4-BB90-5A40414FD713}" type="parTrans" cxnId="{8B486138-8E05-4400-8C45-3E5160EF89A6}">
      <dgm:prSet/>
      <dgm:spPr/>
      <dgm:t>
        <a:bodyPr/>
        <a:lstStyle/>
        <a:p>
          <a:endParaRPr lang="en-US"/>
        </a:p>
      </dgm:t>
    </dgm:pt>
    <dgm:pt modelId="{1EB023B2-BF11-4F82-A0AE-957FDDAC1A5B}" type="sibTrans" cxnId="{8B486138-8E05-4400-8C45-3E5160EF89A6}">
      <dgm:prSet/>
      <dgm:spPr/>
      <dgm:t>
        <a:bodyPr/>
        <a:lstStyle/>
        <a:p>
          <a:endParaRPr lang="en-US"/>
        </a:p>
      </dgm:t>
    </dgm:pt>
    <dgm:pt modelId="{17CC1233-04B5-4A57-AD2B-FE2CC9B6BCA2}">
      <dgm:prSet/>
      <dgm:spPr/>
      <dgm:t>
        <a:bodyPr/>
        <a:lstStyle/>
        <a:p>
          <a:r>
            <a:rPr lang="en-US"/>
            <a:t>Stick to conventions</a:t>
          </a:r>
        </a:p>
      </dgm:t>
    </dgm:pt>
    <dgm:pt modelId="{D9785545-C6D4-4CAB-A6EF-6A3A1036BA9A}" type="parTrans" cxnId="{D990FA08-1492-41FA-9703-CA41A8048400}">
      <dgm:prSet/>
      <dgm:spPr/>
      <dgm:t>
        <a:bodyPr/>
        <a:lstStyle/>
        <a:p>
          <a:endParaRPr lang="en-US"/>
        </a:p>
      </dgm:t>
    </dgm:pt>
    <dgm:pt modelId="{71E5E3D7-8074-4C83-B88A-AA03DAE705BF}" type="sibTrans" cxnId="{D990FA08-1492-41FA-9703-CA41A8048400}">
      <dgm:prSet/>
      <dgm:spPr/>
      <dgm:t>
        <a:bodyPr/>
        <a:lstStyle/>
        <a:p>
          <a:endParaRPr lang="en-US"/>
        </a:p>
      </dgm:t>
    </dgm:pt>
    <dgm:pt modelId="{FC092C43-04DB-4B34-AD51-F45F12C81385}" type="pres">
      <dgm:prSet presAssocID="{DD74D807-209F-4637-B73B-3D8A20BD05C1}" presName="linear" presStyleCnt="0">
        <dgm:presLayoutVars>
          <dgm:dir/>
          <dgm:animLvl val="lvl"/>
          <dgm:resizeHandles val="exact"/>
        </dgm:presLayoutVars>
      </dgm:prSet>
      <dgm:spPr/>
    </dgm:pt>
    <dgm:pt modelId="{684851C6-88B2-4AA9-B9A1-CB7B6D4F11B4}" type="pres">
      <dgm:prSet presAssocID="{75AE0907-169F-42CA-8D5B-7A8688E9BC45}" presName="parentLin" presStyleCnt="0"/>
      <dgm:spPr/>
    </dgm:pt>
    <dgm:pt modelId="{CAFE562F-E4C9-4532-9434-DCC420B72818}" type="pres">
      <dgm:prSet presAssocID="{75AE0907-169F-42CA-8D5B-7A8688E9BC45}" presName="parentLeftMargin" presStyleLbl="node1" presStyleIdx="0" presStyleCnt="2"/>
      <dgm:spPr/>
    </dgm:pt>
    <dgm:pt modelId="{9E4669BF-143F-42DC-937C-B88F50B3BEA7}" type="pres">
      <dgm:prSet presAssocID="{75AE0907-169F-42CA-8D5B-7A8688E9BC45}" presName="parentText" presStyleLbl="node1" presStyleIdx="0" presStyleCnt="2">
        <dgm:presLayoutVars>
          <dgm:chMax val="0"/>
          <dgm:bulletEnabled val="1"/>
        </dgm:presLayoutVars>
      </dgm:prSet>
      <dgm:spPr/>
    </dgm:pt>
    <dgm:pt modelId="{06EF6212-7FF0-4792-87C4-5C4EBCF7820D}" type="pres">
      <dgm:prSet presAssocID="{75AE0907-169F-42CA-8D5B-7A8688E9BC45}" presName="negativeSpace" presStyleCnt="0"/>
      <dgm:spPr/>
    </dgm:pt>
    <dgm:pt modelId="{B949B9E9-6586-45DC-81CB-C79476918F6E}" type="pres">
      <dgm:prSet presAssocID="{75AE0907-169F-42CA-8D5B-7A8688E9BC45}" presName="childText" presStyleLbl="conFgAcc1" presStyleIdx="0" presStyleCnt="2">
        <dgm:presLayoutVars>
          <dgm:bulletEnabled val="1"/>
        </dgm:presLayoutVars>
      </dgm:prSet>
      <dgm:spPr/>
    </dgm:pt>
    <dgm:pt modelId="{C8E27831-E782-4B31-9A91-9E3074F05D1E}" type="pres">
      <dgm:prSet presAssocID="{BE49D012-26AD-40C0-A93B-C7651F0E5282}" presName="spaceBetweenRectangles" presStyleCnt="0"/>
      <dgm:spPr/>
    </dgm:pt>
    <dgm:pt modelId="{49A06669-45E9-4FEE-9B99-C84024DC5EB7}" type="pres">
      <dgm:prSet presAssocID="{F56B57B5-DE16-439C-BD04-5111D963BE5F}" presName="parentLin" presStyleCnt="0"/>
      <dgm:spPr/>
    </dgm:pt>
    <dgm:pt modelId="{DBB05363-D0AA-422D-83B9-860DC92A9120}" type="pres">
      <dgm:prSet presAssocID="{F56B57B5-DE16-439C-BD04-5111D963BE5F}" presName="parentLeftMargin" presStyleLbl="node1" presStyleIdx="0" presStyleCnt="2"/>
      <dgm:spPr/>
    </dgm:pt>
    <dgm:pt modelId="{223662C4-8486-499A-A37A-10AFF654FD6A}" type="pres">
      <dgm:prSet presAssocID="{F56B57B5-DE16-439C-BD04-5111D963BE5F}" presName="parentText" presStyleLbl="node1" presStyleIdx="1" presStyleCnt="2">
        <dgm:presLayoutVars>
          <dgm:chMax val="0"/>
          <dgm:bulletEnabled val="1"/>
        </dgm:presLayoutVars>
      </dgm:prSet>
      <dgm:spPr/>
    </dgm:pt>
    <dgm:pt modelId="{DB361A41-ED97-4626-B156-EABBF7169E3E}" type="pres">
      <dgm:prSet presAssocID="{F56B57B5-DE16-439C-BD04-5111D963BE5F}" presName="negativeSpace" presStyleCnt="0"/>
      <dgm:spPr/>
    </dgm:pt>
    <dgm:pt modelId="{1B1AFF3A-70A1-44CA-8F32-47BD00148E7E}" type="pres">
      <dgm:prSet presAssocID="{F56B57B5-DE16-439C-BD04-5111D963BE5F}" presName="childText" presStyleLbl="conFgAcc1" presStyleIdx="1" presStyleCnt="2">
        <dgm:presLayoutVars>
          <dgm:bulletEnabled val="1"/>
        </dgm:presLayoutVars>
      </dgm:prSet>
      <dgm:spPr/>
    </dgm:pt>
  </dgm:ptLst>
  <dgm:cxnLst>
    <dgm:cxn modelId="{D990FA08-1492-41FA-9703-CA41A8048400}" srcId="{F56B57B5-DE16-439C-BD04-5111D963BE5F}" destId="{17CC1233-04B5-4A57-AD2B-FE2CC9B6BCA2}" srcOrd="3" destOrd="0" parTransId="{D9785545-C6D4-4CAB-A6EF-6A3A1036BA9A}" sibTransId="{71E5E3D7-8074-4C83-B88A-AA03DAE705BF}"/>
    <dgm:cxn modelId="{8B486138-8E05-4400-8C45-3E5160EF89A6}" srcId="{F56B57B5-DE16-439C-BD04-5111D963BE5F}" destId="{3F277D5E-8A36-4CED-8243-45BF8BDA930D}" srcOrd="2" destOrd="0" parTransId="{A523DF89-E4F4-4BE4-BB90-5A40414FD713}" sibTransId="{1EB023B2-BF11-4F82-A0AE-957FDDAC1A5B}"/>
    <dgm:cxn modelId="{1FAC2A62-2D85-4E0D-B6E6-2B825DC4B47D}" srcId="{DD74D807-209F-4637-B73B-3D8A20BD05C1}" destId="{75AE0907-169F-42CA-8D5B-7A8688E9BC45}" srcOrd="0" destOrd="0" parTransId="{CA7ADED0-FDFC-4B63-BB80-D466DBAF61DF}" sibTransId="{BE49D012-26AD-40C0-A93B-C7651F0E5282}"/>
    <dgm:cxn modelId="{9A55E86D-A464-471B-93F7-AF454C416068}" type="presOf" srcId="{17CC1233-04B5-4A57-AD2B-FE2CC9B6BCA2}" destId="{1B1AFF3A-70A1-44CA-8F32-47BD00148E7E}" srcOrd="0" destOrd="3" presId="urn:microsoft.com/office/officeart/2005/8/layout/list1"/>
    <dgm:cxn modelId="{66CDC279-0522-4D4A-9F10-A10BD024C703}" srcId="{F56B57B5-DE16-439C-BD04-5111D963BE5F}" destId="{EDF3FCAC-EC2E-4E66-BDF9-654B8FE6A4B3}" srcOrd="1" destOrd="0" parTransId="{892AB6C1-F124-4C09-8B2B-61876130040C}" sibTransId="{E0063D50-13B2-4172-983A-70A841BB6A27}"/>
    <dgm:cxn modelId="{82383080-D114-4AA6-8668-60804B35523B}" type="presOf" srcId="{F56B57B5-DE16-439C-BD04-5111D963BE5F}" destId="{223662C4-8486-499A-A37A-10AFF654FD6A}" srcOrd="1" destOrd="0" presId="urn:microsoft.com/office/officeart/2005/8/layout/list1"/>
    <dgm:cxn modelId="{37CF1290-3A63-426A-8DFF-37ABF979C20D}" type="presOf" srcId="{F56B57B5-DE16-439C-BD04-5111D963BE5F}" destId="{DBB05363-D0AA-422D-83B9-860DC92A9120}" srcOrd="0" destOrd="0" presId="urn:microsoft.com/office/officeart/2005/8/layout/list1"/>
    <dgm:cxn modelId="{D98E3E96-99B0-4359-96BD-35E9A1567CB5}" type="presOf" srcId="{3F277D5E-8A36-4CED-8243-45BF8BDA930D}" destId="{1B1AFF3A-70A1-44CA-8F32-47BD00148E7E}" srcOrd="0" destOrd="2" presId="urn:microsoft.com/office/officeart/2005/8/layout/list1"/>
    <dgm:cxn modelId="{AB2A7F9A-2B47-42B6-B353-DF7C1FFC5506}" srcId="{F56B57B5-DE16-439C-BD04-5111D963BE5F}" destId="{8D43B867-E8D0-463E-987C-14A14EE8B9E3}" srcOrd="0" destOrd="0" parTransId="{393B10D2-7489-4063-96C2-C1A76C6ED063}" sibTransId="{EA78EE61-808F-48AE-9B00-89B9B8520C02}"/>
    <dgm:cxn modelId="{753446B6-008E-4C0C-ADBB-773AA56D086F}" srcId="{DD74D807-209F-4637-B73B-3D8A20BD05C1}" destId="{F56B57B5-DE16-439C-BD04-5111D963BE5F}" srcOrd="1" destOrd="0" parTransId="{789A587A-C5C6-4CA0-BE15-717B0715BDE9}" sibTransId="{C1E4B029-0894-4F29-A746-23F1B583A952}"/>
    <dgm:cxn modelId="{BDD4A6B9-5C59-42D0-9C15-BB3775875516}" type="presOf" srcId="{DD74D807-209F-4637-B73B-3D8A20BD05C1}" destId="{FC092C43-04DB-4B34-AD51-F45F12C81385}" srcOrd="0" destOrd="0" presId="urn:microsoft.com/office/officeart/2005/8/layout/list1"/>
    <dgm:cxn modelId="{37B12ECE-155A-414B-9C8F-FD5673DC1BA7}" type="presOf" srcId="{EDF3FCAC-EC2E-4E66-BDF9-654B8FE6A4B3}" destId="{1B1AFF3A-70A1-44CA-8F32-47BD00148E7E}" srcOrd="0" destOrd="1" presId="urn:microsoft.com/office/officeart/2005/8/layout/list1"/>
    <dgm:cxn modelId="{2A5B53CE-DF5E-4174-8CCF-FD9E02E8BE44}" type="presOf" srcId="{8D43B867-E8D0-463E-987C-14A14EE8B9E3}" destId="{1B1AFF3A-70A1-44CA-8F32-47BD00148E7E}" srcOrd="0" destOrd="0" presId="urn:microsoft.com/office/officeart/2005/8/layout/list1"/>
    <dgm:cxn modelId="{C7141AEE-FA84-466A-911A-2BEC6E7529CE}" type="presOf" srcId="{75AE0907-169F-42CA-8D5B-7A8688E9BC45}" destId="{9E4669BF-143F-42DC-937C-B88F50B3BEA7}" srcOrd="1" destOrd="0" presId="urn:microsoft.com/office/officeart/2005/8/layout/list1"/>
    <dgm:cxn modelId="{B045BAF9-A42D-4D7A-965C-394AA2915654}" type="presOf" srcId="{75AE0907-169F-42CA-8D5B-7A8688E9BC45}" destId="{CAFE562F-E4C9-4532-9434-DCC420B72818}" srcOrd="0" destOrd="0" presId="urn:microsoft.com/office/officeart/2005/8/layout/list1"/>
    <dgm:cxn modelId="{49DCC0C3-2388-4400-BAF0-CD84C5069362}" type="presParOf" srcId="{FC092C43-04DB-4B34-AD51-F45F12C81385}" destId="{684851C6-88B2-4AA9-B9A1-CB7B6D4F11B4}" srcOrd="0" destOrd="0" presId="urn:microsoft.com/office/officeart/2005/8/layout/list1"/>
    <dgm:cxn modelId="{2A9013BB-2AC9-4B15-835E-C8A8CEB2EF58}" type="presParOf" srcId="{684851C6-88B2-4AA9-B9A1-CB7B6D4F11B4}" destId="{CAFE562F-E4C9-4532-9434-DCC420B72818}" srcOrd="0" destOrd="0" presId="urn:microsoft.com/office/officeart/2005/8/layout/list1"/>
    <dgm:cxn modelId="{E20EE0E4-0090-4D58-AEBF-1724F64C85BE}" type="presParOf" srcId="{684851C6-88B2-4AA9-B9A1-CB7B6D4F11B4}" destId="{9E4669BF-143F-42DC-937C-B88F50B3BEA7}" srcOrd="1" destOrd="0" presId="urn:microsoft.com/office/officeart/2005/8/layout/list1"/>
    <dgm:cxn modelId="{0C8B40DF-E831-4B4C-9A39-CA046304EDED}" type="presParOf" srcId="{FC092C43-04DB-4B34-AD51-F45F12C81385}" destId="{06EF6212-7FF0-4792-87C4-5C4EBCF7820D}" srcOrd="1" destOrd="0" presId="urn:microsoft.com/office/officeart/2005/8/layout/list1"/>
    <dgm:cxn modelId="{484D86BF-511D-4FE3-AD3E-48D61E7A4A33}" type="presParOf" srcId="{FC092C43-04DB-4B34-AD51-F45F12C81385}" destId="{B949B9E9-6586-45DC-81CB-C79476918F6E}" srcOrd="2" destOrd="0" presId="urn:microsoft.com/office/officeart/2005/8/layout/list1"/>
    <dgm:cxn modelId="{F2082649-24B0-4A5F-928A-5A373864E8F4}" type="presParOf" srcId="{FC092C43-04DB-4B34-AD51-F45F12C81385}" destId="{C8E27831-E782-4B31-9A91-9E3074F05D1E}" srcOrd="3" destOrd="0" presId="urn:microsoft.com/office/officeart/2005/8/layout/list1"/>
    <dgm:cxn modelId="{62AE53BD-6F14-4598-8151-073180F8917D}" type="presParOf" srcId="{FC092C43-04DB-4B34-AD51-F45F12C81385}" destId="{49A06669-45E9-4FEE-9B99-C84024DC5EB7}" srcOrd="4" destOrd="0" presId="urn:microsoft.com/office/officeart/2005/8/layout/list1"/>
    <dgm:cxn modelId="{8C2DD679-5D2F-4DF7-AD04-B0F364EB24EC}" type="presParOf" srcId="{49A06669-45E9-4FEE-9B99-C84024DC5EB7}" destId="{DBB05363-D0AA-422D-83B9-860DC92A9120}" srcOrd="0" destOrd="0" presId="urn:microsoft.com/office/officeart/2005/8/layout/list1"/>
    <dgm:cxn modelId="{9ABEDE97-7382-4E3D-874A-1FA2DDAFB596}" type="presParOf" srcId="{49A06669-45E9-4FEE-9B99-C84024DC5EB7}" destId="{223662C4-8486-499A-A37A-10AFF654FD6A}" srcOrd="1" destOrd="0" presId="urn:microsoft.com/office/officeart/2005/8/layout/list1"/>
    <dgm:cxn modelId="{2FDC48D3-8CA6-4B8F-A827-2BA6ADBBBB62}" type="presParOf" srcId="{FC092C43-04DB-4B34-AD51-F45F12C81385}" destId="{DB361A41-ED97-4626-B156-EABBF7169E3E}" srcOrd="5" destOrd="0" presId="urn:microsoft.com/office/officeart/2005/8/layout/list1"/>
    <dgm:cxn modelId="{2A20A923-3C71-46A3-B071-EA045F5C6D27}" type="presParOf" srcId="{FC092C43-04DB-4B34-AD51-F45F12C81385}" destId="{1B1AFF3A-70A1-44CA-8F32-47BD00148E7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D8BFD6-3388-46ED-9A04-8A20E194305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AF55E669-AAFE-4216-824E-DE2BDBC82C13}">
      <dgm:prSet/>
      <dgm:spPr/>
      <dgm:t>
        <a:bodyPr/>
        <a:lstStyle/>
        <a:p>
          <a:r>
            <a:rPr lang="en-US" dirty="0"/>
            <a:t>🔍 Chopping up complexity like a master chef</a:t>
          </a:r>
        </a:p>
      </dgm:t>
    </dgm:pt>
    <dgm:pt modelId="{DCD3A3E2-D008-478C-B1E9-D4ADED62DB2C}" type="parTrans" cxnId="{02122CD4-5679-45F0-9CBD-89BD25A7EF66}">
      <dgm:prSet/>
      <dgm:spPr/>
      <dgm:t>
        <a:bodyPr/>
        <a:lstStyle/>
        <a:p>
          <a:endParaRPr lang="en-US"/>
        </a:p>
      </dgm:t>
    </dgm:pt>
    <dgm:pt modelId="{ECFB8430-C63B-4F01-81C3-27521F7EC542}" type="sibTrans" cxnId="{02122CD4-5679-45F0-9CBD-89BD25A7EF66}">
      <dgm:prSet/>
      <dgm:spPr/>
      <dgm:t>
        <a:bodyPr/>
        <a:lstStyle/>
        <a:p>
          <a:endParaRPr lang="en-US"/>
        </a:p>
      </dgm:t>
    </dgm:pt>
    <dgm:pt modelId="{8CF71925-2E8A-4E04-92C2-A2521931DBD2}">
      <dgm:prSet/>
      <dgm:spPr/>
      <dgm:t>
        <a:bodyPr/>
        <a:lstStyle/>
        <a:p>
          <a:r>
            <a:rPr lang="en-US" dirty="0"/>
            <a:t>🚀 The tasty benefits of modular code</a:t>
          </a:r>
        </a:p>
      </dgm:t>
    </dgm:pt>
    <dgm:pt modelId="{DE516634-262F-4661-A5EC-D38F6C8BD6DA}" type="parTrans" cxnId="{EB2CB758-5639-493B-A6E4-A3C34833B096}">
      <dgm:prSet/>
      <dgm:spPr/>
      <dgm:t>
        <a:bodyPr/>
        <a:lstStyle/>
        <a:p>
          <a:endParaRPr lang="en-US"/>
        </a:p>
      </dgm:t>
    </dgm:pt>
    <dgm:pt modelId="{1DA34BE2-D284-4452-B902-CA838D1D8EF1}" type="sibTrans" cxnId="{EB2CB758-5639-493B-A6E4-A3C34833B096}">
      <dgm:prSet/>
      <dgm:spPr/>
      <dgm:t>
        <a:bodyPr/>
        <a:lstStyle/>
        <a:p>
          <a:endParaRPr lang="en-US"/>
        </a:p>
      </dgm:t>
    </dgm:pt>
    <dgm:pt modelId="{BD59A9E1-6240-4E5A-AF48-D3056D908877}">
      <dgm:prSet/>
      <dgm:spPr/>
      <dgm:t>
        <a:bodyPr/>
        <a:lstStyle/>
        <a:p>
          <a:r>
            <a:rPr lang="en-US"/>
            <a:t>Easy to understand</a:t>
          </a:r>
        </a:p>
      </dgm:t>
    </dgm:pt>
    <dgm:pt modelId="{4CD6978F-CA43-4E60-A962-EF1067881C31}" type="parTrans" cxnId="{3B18FE7B-2B1A-4590-BCAF-EA840920E762}">
      <dgm:prSet/>
      <dgm:spPr/>
      <dgm:t>
        <a:bodyPr/>
        <a:lstStyle/>
        <a:p>
          <a:endParaRPr lang="en-US"/>
        </a:p>
      </dgm:t>
    </dgm:pt>
    <dgm:pt modelId="{785A65A8-3C65-4D73-B4A9-5EE0A61E679B}" type="sibTrans" cxnId="{3B18FE7B-2B1A-4590-BCAF-EA840920E762}">
      <dgm:prSet/>
      <dgm:spPr/>
      <dgm:t>
        <a:bodyPr/>
        <a:lstStyle/>
        <a:p>
          <a:endParaRPr lang="en-US"/>
        </a:p>
      </dgm:t>
    </dgm:pt>
    <dgm:pt modelId="{F4066E8F-79FF-4391-8377-D7529C48F7E5}">
      <dgm:prSet/>
      <dgm:spPr/>
      <dgm:t>
        <a:bodyPr/>
        <a:lstStyle/>
        <a:p>
          <a:r>
            <a:rPr lang="en-US"/>
            <a:t>Reusability</a:t>
          </a:r>
        </a:p>
      </dgm:t>
    </dgm:pt>
    <dgm:pt modelId="{A05094C2-7824-4D81-ACFC-2DB2A9572016}" type="parTrans" cxnId="{D4795D3E-F43A-411D-B7FF-3E1C5F5BFAE1}">
      <dgm:prSet/>
      <dgm:spPr/>
      <dgm:t>
        <a:bodyPr/>
        <a:lstStyle/>
        <a:p>
          <a:endParaRPr lang="en-US"/>
        </a:p>
      </dgm:t>
    </dgm:pt>
    <dgm:pt modelId="{8078E355-3DCC-4CE0-8362-52262FDD5376}" type="sibTrans" cxnId="{D4795D3E-F43A-411D-B7FF-3E1C5F5BFAE1}">
      <dgm:prSet/>
      <dgm:spPr/>
      <dgm:t>
        <a:bodyPr/>
        <a:lstStyle/>
        <a:p>
          <a:endParaRPr lang="en-US"/>
        </a:p>
      </dgm:t>
    </dgm:pt>
    <dgm:pt modelId="{456744E3-C25D-42F9-8A8A-40CED0355821}">
      <dgm:prSet/>
      <dgm:spPr/>
      <dgm:t>
        <a:bodyPr/>
        <a:lstStyle/>
        <a:p>
          <a:r>
            <a:rPr lang="en-US"/>
            <a:t>Easier testing</a:t>
          </a:r>
        </a:p>
      </dgm:t>
    </dgm:pt>
    <dgm:pt modelId="{4D668881-DAF9-4738-BEF5-2E15A4F99A06}" type="parTrans" cxnId="{7C6F0495-19E6-49C4-AC56-8A79C11CE33A}">
      <dgm:prSet/>
      <dgm:spPr/>
      <dgm:t>
        <a:bodyPr/>
        <a:lstStyle/>
        <a:p>
          <a:endParaRPr lang="en-US"/>
        </a:p>
      </dgm:t>
    </dgm:pt>
    <dgm:pt modelId="{2C0CD627-635C-4CBA-ACA0-6970875D39FB}" type="sibTrans" cxnId="{7C6F0495-19E6-49C4-AC56-8A79C11CE33A}">
      <dgm:prSet/>
      <dgm:spPr/>
      <dgm:t>
        <a:bodyPr/>
        <a:lstStyle/>
        <a:p>
          <a:endParaRPr lang="en-US"/>
        </a:p>
      </dgm:t>
    </dgm:pt>
    <dgm:pt modelId="{C13E95F2-7FE9-4BF7-ACAA-AE24BC49E629}">
      <dgm:prSet/>
      <dgm:spPr/>
      <dgm:t>
        <a:bodyPr/>
        <a:lstStyle/>
        <a:p>
          <a:r>
            <a:rPr lang="en-US"/>
            <a:t>Improved collaboration</a:t>
          </a:r>
        </a:p>
      </dgm:t>
    </dgm:pt>
    <dgm:pt modelId="{813CC23E-B921-4A4E-BE1B-5F457A5ADF4F}" type="parTrans" cxnId="{295EFB47-0FEB-473C-9B98-1673174C45D6}">
      <dgm:prSet/>
      <dgm:spPr/>
      <dgm:t>
        <a:bodyPr/>
        <a:lstStyle/>
        <a:p>
          <a:endParaRPr lang="en-US"/>
        </a:p>
      </dgm:t>
    </dgm:pt>
    <dgm:pt modelId="{0074C587-B6BC-4A30-88DA-35CA36183F94}" type="sibTrans" cxnId="{295EFB47-0FEB-473C-9B98-1673174C45D6}">
      <dgm:prSet/>
      <dgm:spPr/>
      <dgm:t>
        <a:bodyPr/>
        <a:lstStyle/>
        <a:p>
          <a:endParaRPr lang="en-US"/>
        </a:p>
      </dgm:t>
    </dgm:pt>
    <dgm:pt modelId="{DF7A7466-C8D4-4FF1-90DB-FD7545DE14A8}" type="pres">
      <dgm:prSet presAssocID="{6BD8BFD6-3388-46ED-9A04-8A20E1943054}" presName="diagram" presStyleCnt="0">
        <dgm:presLayoutVars>
          <dgm:chPref val="1"/>
          <dgm:dir/>
          <dgm:animOne val="branch"/>
          <dgm:animLvl val="lvl"/>
          <dgm:resizeHandles val="exact"/>
        </dgm:presLayoutVars>
      </dgm:prSet>
      <dgm:spPr/>
    </dgm:pt>
    <dgm:pt modelId="{A86BAAFA-8F3A-4975-B6A6-0043CA4F835E}" type="pres">
      <dgm:prSet presAssocID="{AF55E669-AAFE-4216-824E-DE2BDBC82C13}" presName="root1" presStyleCnt="0"/>
      <dgm:spPr/>
    </dgm:pt>
    <dgm:pt modelId="{97FB1ED5-1EA5-4CC0-95E4-D6BFB46EDBD6}" type="pres">
      <dgm:prSet presAssocID="{AF55E669-AAFE-4216-824E-DE2BDBC82C13}" presName="LevelOneTextNode" presStyleLbl="node0" presStyleIdx="0" presStyleCnt="2">
        <dgm:presLayoutVars>
          <dgm:chPref val="3"/>
        </dgm:presLayoutVars>
      </dgm:prSet>
      <dgm:spPr/>
    </dgm:pt>
    <dgm:pt modelId="{B2B43738-6AA8-4F29-9E8F-0B1B1F4A8CD4}" type="pres">
      <dgm:prSet presAssocID="{AF55E669-AAFE-4216-824E-DE2BDBC82C13}" presName="level2hierChild" presStyleCnt="0"/>
      <dgm:spPr/>
    </dgm:pt>
    <dgm:pt modelId="{B17D9603-19F4-4C06-90C4-68448D95FAD8}" type="pres">
      <dgm:prSet presAssocID="{8CF71925-2E8A-4E04-92C2-A2521931DBD2}" presName="root1" presStyleCnt="0"/>
      <dgm:spPr/>
    </dgm:pt>
    <dgm:pt modelId="{6C945F28-69A8-4DAE-8739-3D61A9970E39}" type="pres">
      <dgm:prSet presAssocID="{8CF71925-2E8A-4E04-92C2-A2521931DBD2}" presName="LevelOneTextNode" presStyleLbl="node0" presStyleIdx="1" presStyleCnt="2">
        <dgm:presLayoutVars>
          <dgm:chPref val="3"/>
        </dgm:presLayoutVars>
      </dgm:prSet>
      <dgm:spPr/>
    </dgm:pt>
    <dgm:pt modelId="{0D094A5E-053A-4C3F-A819-CABE24ADCF4D}" type="pres">
      <dgm:prSet presAssocID="{8CF71925-2E8A-4E04-92C2-A2521931DBD2}" presName="level2hierChild" presStyleCnt="0"/>
      <dgm:spPr/>
    </dgm:pt>
    <dgm:pt modelId="{A6177255-3A1F-4EFF-9348-72399D856A1C}" type="pres">
      <dgm:prSet presAssocID="{4CD6978F-CA43-4E60-A962-EF1067881C31}" presName="conn2-1" presStyleLbl="parChTrans1D2" presStyleIdx="0" presStyleCnt="4"/>
      <dgm:spPr/>
    </dgm:pt>
    <dgm:pt modelId="{A987449C-F4BA-4131-B6A4-9708286045FE}" type="pres">
      <dgm:prSet presAssocID="{4CD6978F-CA43-4E60-A962-EF1067881C31}" presName="connTx" presStyleLbl="parChTrans1D2" presStyleIdx="0" presStyleCnt="4"/>
      <dgm:spPr/>
    </dgm:pt>
    <dgm:pt modelId="{11171AEB-1B09-468D-ADCC-92C8722DD344}" type="pres">
      <dgm:prSet presAssocID="{BD59A9E1-6240-4E5A-AF48-D3056D908877}" presName="root2" presStyleCnt="0"/>
      <dgm:spPr/>
    </dgm:pt>
    <dgm:pt modelId="{68F5E95F-2F1E-4ECB-845F-FDFACB2DD43E}" type="pres">
      <dgm:prSet presAssocID="{BD59A9E1-6240-4E5A-AF48-D3056D908877}" presName="LevelTwoTextNode" presStyleLbl="node2" presStyleIdx="0" presStyleCnt="4">
        <dgm:presLayoutVars>
          <dgm:chPref val="3"/>
        </dgm:presLayoutVars>
      </dgm:prSet>
      <dgm:spPr/>
    </dgm:pt>
    <dgm:pt modelId="{6DC10B66-3203-4628-A45C-F5658CCCB359}" type="pres">
      <dgm:prSet presAssocID="{BD59A9E1-6240-4E5A-AF48-D3056D908877}" presName="level3hierChild" presStyleCnt="0"/>
      <dgm:spPr/>
    </dgm:pt>
    <dgm:pt modelId="{E55E6DB5-ADEF-4787-8B03-9F6A23FEF6E9}" type="pres">
      <dgm:prSet presAssocID="{A05094C2-7824-4D81-ACFC-2DB2A9572016}" presName="conn2-1" presStyleLbl="parChTrans1D2" presStyleIdx="1" presStyleCnt="4"/>
      <dgm:spPr/>
    </dgm:pt>
    <dgm:pt modelId="{FDD6FEBB-1A22-4841-B4C8-218194F268C8}" type="pres">
      <dgm:prSet presAssocID="{A05094C2-7824-4D81-ACFC-2DB2A9572016}" presName="connTx" presStyleLbl="parChTrans1D2" presStyleIdx="1" presStyleCnt="4"/>
      <dgm:spPr/>
    </dgm:pt>
    <dgm:pt modelId="{1159A1E3-AEE7-468D-BEFA-B6C86A236A2C}" type="pres">
      <dgm:prSet presAssocID="{F4066E8F-79FF-4391-8377-D7529C48F7E5}" presName="root2" presStyleCnt="0"/>
      <dgm:spPr/>
    </dgm:pt>
    <dgm:pt modelId="{10A9F365-0C8B-4DE7-B8F9-07D38E387075}" type="pres">
      <dgm:prSet presAssocID="{F4066E8F-79FF-4391-8377-D7529C48F7E5}" presName="LevelTwoTextNode" presStyleLbl="node2" presStyleIdx="1" presStyleCnt="4">
        <dgm:presLayoutVars>
          <dgm:chPref val="3"/>
        </dgm:presLayoutVars>
      </dgm:prSet>
      <dgm:spPr/>
    </dgm:pt>
    <dgm:pt modelId="{510EAED7-B735-4C92-9D5E-050A8AB97E2F}" type="pres">
      <dgm:prSet presAssocID="{F4066E8F-79FF-4391-8377-D7529C48F7E5}" presName="level3hierChild" presStyleCnt="0"/>
      <dgm:spPr/>
    </dgm:pt>
    <dgm:pt modelId="{8BB7F310-3F6D-4446-9B57-0D39BF448BF7}" type="pres">
      <dgm:prSet presAssocID="{4D668881-DAF9-4738-BEF5-2E15A4F99A06}" presName="conn2-1" presStyleLbl="parChTrans1D2" presStyleIdx="2" presStyleCnt="4"/>
      <dgm:spPr/>
    </dgm:pt>
    <dgm:pt modelId="{3183CA6A-C31F-485F-8E3A-6B0EAA22DC89}" type="pres">
      <dgm:prSet presAssocID="{4D668881-DAF9-4738-BEF5-2E15A4F99A06}" presName="connTx" presStyleLbl="parChTrans1D2" presStyleIdx="2" presStyleCnt="4"/>
      <dgm:spPr/>
    </dgm:pt>
    <dgm:pt modelId="{13EA3A10-7DF3-4469-848B-392AC05CD7CE}" type="pres">
      <dgm:prSet presAssocID="{456744E3-C25D-42F9-8A8A-40CED0355821}" presName="root2" presStyleCnt="0"/>
      <dgm:spPr/>
    </dgm:pt>
    <dgm:pt modelId="{20A338B3-C4B9-4D5A-963F-5A3A55A6A730}" type="pres">
      <dgm:prSet presAssocID="{456744E3-C25D-42F9-8A8A-40CED0355821}" presName="LevelTwoTextNode" presStyleLbl="node2" presStyleIdx="2" presStyleCnt="4">
        <dgm:presLayoutVars>
          <dgm:chPref val="3"/>
        </dgm:presLayoutVars>
      </dgm:prSet>
      <dgm:spPr/>
    </dgm:pt>
    <dgm:pt modelId="{AFFCEB54-D305-4276-9A11-49D2E4A6DE80}" type="pres">
      <dgm:prSet presAssocID="{456744E3-C25D-42F9-8A8A-40CED0355821}" presName="level3hierChild" presStyleCnt="0"/>
      <dgm:spPr/>
    </dgm:pt>
    <dgm:pt modelId="{634A70AE-D755-441E-AABE-5AFD9D07D4F3}" type="pres">
      <dgm:prSet presAssocID="{813CC23E-B921-4A4E-BE1B-5F457A5ADF4F}" presName="conn2-1" presStyleLbl="parChTrans1D2" presStyleIdx="3" presStyleCnt="4"/>
      <dgm:spPr/>
    </dgm:pt>
    <dgm:pt modelId="{41F7B6CC-BEC9-4EE8-84CA-12897AF84423}" type="pres">
      <dgm:prSet presAssocID="{813CC23E-B921-4A4E-BE1B-5F457A5ADF4F}" presName="connTx" presStyleLbl="parChTrans1D2" presStyleIdx="3" presStyleCnt="4"/>
      <dgm:spPr/>
    </dgm:pt>
    <dgm:pt modelId="{DC9E6965-920A-4180-8DF6-3C17E5B3109D}" type="pres">
      <dgm:prSet presAssocID="{C13E95F2-7FE9-4BF7-ACAA-AE24BC49E629}" presName="root2" presStyleCnt="0"/>
      <dgm:spPr/>
    </dgm:pt>
    <dgm:pt modelId="{DFEABECC-9A04-4F13-889A-B43D0DC4ED01}" type="pres">
      <dgm:prSet presAssocID="{C13E95F2-7FE9-4BF7-ACAA-AE24BC49E629}" presName="LevelTwoTextNode" presStyleLbl="node2" presStyleIdx="3" presStyleCnt="4">
        <dgm:presLayoutVars>
          <dgm:chPref val="3"/>
        </dgm:presLayoutVars>
      </dgm:prSet>
      <dgm:spPr/>
    </dgm:pt>
    <dgm:pt modelId="{16822C1D-9504-4C44-80A8-10DC9EE51DDD}" type="pres">
      <dgm:prSet presAssocID="{C13E95F2-7FE9-4BF7-ACAA-AE24BC49E629}" presName="level3hierChild" presStyleCnt="0"/>
      <dgm:spPr/>
    </dgm:pt>
  </dgm:ptLst>
  <dgm:cxnLst>
    <dgm:cxn modelId="{3B07B915-1E83-467D-B01F-AE0DF2CC7CCB}" type="presOf" srcId="{A05094C2-7824-4D81-ACFC-2DB2A9572016}" destId="{FDD6FEBB-1A22-4841-B4C8-218194F268C8}" srcOrd="1" destOrd="0" presId="urn:microsoft.com/office/officeart/2005/8/layout/hierarchy2"/>
    <dgm:cxn modelId="{720CC616-DA88-432A-8D68-6D6B7DBA96A9}" type="presOf" srcId="{813CC23E-B921-4A4E-BE1B-5F457A5ADF4F}" destId="{41F7B6CC-BEC9-4EE8-84CA-12897AF84423}" srcOrd="1" destOrd="0" presId="urn:microsoft.com/office/officeart/2005/8/layout/hierarchy2"/>
    <dgm:cxn modelId="{9F34611D-39BC-44E3-9126-CE983E93FF4A}" type="presOf" srcId="{BD59A9E1-6240-4E5A-AF48-D3056D908877}" destId="{68F5E95F-2F1E-4ECB-845F-FDFACB2DD43E}" srcOrd="0" destOrd="0" presId="urn:microsoft.com/office/officeart/2005/8/layout/hierarchy2"/>
    <dgm:cxn modelId="{B8641E20-02A6-4C14-9E73-6F2F45E62BDD}" type="presOf" srcId="{813CC23E-B921-4A4E-BE1B-5F457A5ADF4F}" destId="{634A70AE-D755-441E-AABE-5AFD9D07D4F3}" srcOrd="0" destOrd="0" presId="urn:microsoft.com/office/officeart/2005/8/layout/hierarchy2"/>
    <dgm:cxn modelId="{D4795D3E-F43A-411D-B7FF-3E1C5F5BFAE1}" srcId="{8CF71925-2E8A-4E04-92C2-A2521931DBD2}" destId="{F4066E8F-79FF-4391-8377-D7529C48F7E5}" srcOrd="1" destOrd="0" parTransId="{A05094C2-7824-4D81-ACFC-2DB2A9572016}" sibTransId="{8078E355-3DCC-4CE0-8362-52262FDD5376}"/>
    <dgm:cxn modelId="{295EFB47-0FEB-473C-9B98-1673174C45D6}" srcId="{8CF71925-2E8A-4E04-92C2-A2521931DBD2}" destId="{C13E95F2-7FE9-4BF7-ACAA-AE24BC49E629}" srcOrd="3" destOrd="0" parTransId="{813CC23E-B921-4A4E-BE1B-5F457A5ADF4F}" sibTransId="{0074C587-B6BC-4A30-88DA-35CA36183F94}"/>
    <dgm:cxn modelId="{41DB2A72-F488-4386-B089-1FB5D2CB8816}" type="presOf" srcId="{8CF71925-2E8A-4E04-92C2-A2521931DBD2}" destId="{6C945F28-69A8-4DAE-8739-3D61A9970E39}" srcOrd="0" destOrd="0" presId="urn:microsoft.com/office/officeart/2005/8/layout/hierarchy2"/>
    <dgm:cxn modelId="{EB2CB758-5639-493B-A6E4-A3C34833B096}" srcId="{6BD8BFD6-3388-46ED-9A04-8A20E1943054}" destId="{8CF71925-2E8A-4E04-92C2-A2521931DBD2}" srcOrd="1" destOrd="0" parTransId="{DE516634-262F-4661-A5EC-D38F6C8BD6DA}" sibTransId="{1DA34BE2-D284-4452-B902-CA838D1D8EF1}"/>
    <dgm:cxn modelId="{3B18FE7B-2B1A-4590-BCAF-EA840920E762}" srcId="{8CF71925-2E8A-4E04-92C2-A2521931DBD2}" destId="{BD59A9E1-6240-4E5A-AF48-D3056D908877}" srcOrd="0" destOrd="0" parTransId="{4CD6978F-CA43-4E60-A962-EF1067881C31}" sibTransId="{785A65A8-3C65-4D73-B4A9-5EE0A61E679B}"/>
    <dgm:cxn modelId="{EF82FB80-CB1E-4F62-9AA4-F5F53FABDBF7}" type="presOf" srcId="{4D668881-DAF9-4738-BEF5-2E15A4F99A06}" destId="{8BB7F310-3F6D-4446-9B57-0D39BF448BF7}" srcOrd="0" destOrd="0" presId="urn:microsoft.com/office/officeart/2005/8/layout/hierarchy2"/>
    <dgm:cxn modelId="{3F9E7C82-69F9-4A2F-8460-550C115CC5AA}" type="presOf" srcId="{C13E95F2-7FE9-4BF7-ACAA-AE24BC49E629}" destId="{DFEABECC-9A04-4F13-889A-B43D0DC4ED01}" srcOrd="0" destOrd="0" presId="urn:microsoft.com/office/officeart/2005/8/layout/hierarchy2"/>
    <dgm:cxn modelId="{460FFA87-4AB3-46E8-AAA8-3A50DCDD79D7}" type="presOf" srcId="{AF55E669-AAFE-4216-824E-DE2BDBC82C13}" destId="{97FB1ED5-1EA5-4CC0-95E4-D6BFB46EDBD6}" srcOrd="0" destOrd="0" presId="urn:microsoft.com/office/officeart/2005/8/layout/hierarchy2"/>
    <dgm:cxn modelId="{F32AC190-E034-4D95-8753-A3AE25BBD9FA}" type="presOf" srcId="{A05094C2-7824-4D81-ACFC-2DB2A9572016}" destId="{E55E6DB5-ADEF-4787-8B03-9F6A23FEF6E9}" srcOrd="0" destOrd="0" presId="urn:microsoft.com/office/officeart/2005/8/layout/hierarchy2"/>
    <dgm:cxn modelId="{7C6F0495-19E6-49C4-AC56-8A79C11CE33A}" srcId="{8CF71925-2E8A-4E04-92C2-A2521931DBD2}" destId="{456744E3-C25D-42F9-8A8A-40CED0355821}" srcOrd="2" destOrd="0" parTransId="{4D668881-DAF9-4738-BEF5-2E15A4F99A06}" sibTransId="{2C0CD627-635C-4CBA-ACA0-6970875D39FB}"/>
    <dgm:cxn modelId="{D76A1AAC-4705-4F12-B847-6BFC3EC95965}" type="presOf" srcId="{4D668881-DAF9-4738-BEF5-2E15A4F99A06}" destId="{3183CA6A-C31F-485F-8E3A-6B0EAA22DC89}" srcOrd="1" destOrd="0" presId="urn:microsoft.com/office/officeart/2005/8/layout/hierarchy2"/>
    <dgm:cxn modelId="{19CD4EB4-D216-4B8B-9DD2-E75E883C12E7}" type="presOf" srcId="{6BD8BFD6-3388-46ED-9A04-8A20E1943054}" destId="{DF7A7466-C8D4-4FF1-90DB-FD7545DE14A8}" srcOrd="0" destOrd="0" presId="urn:microsoft.com/office/officeart/2005/8/layout/hierarchy2"/>
    <dgm:cxn modelId="{27B925C1-0B45-4B30-AF5D-E1C530361B5F}" type="presOf" srcId="{4CD6978F-CA43-4E60-A962-EF1067881C31}" destId="{A6177255-3A1F-4EFF-9348-72399D856A1C}" srcOrd="0" destOrd="0" presId="urn:microsoft.com/office/officeart/2005/8/layout/hierarchy2"/>
    <dgm:cxn modelId="{A8265CC8-060C-4195-84EB-BB4341AEE1E9}" type="presOf" srcId="{4CD6978F-CA43-4E60-A962-EF1067881C31}" destId="{A987449C-F4BA-4131-B6A4-9708286045FE}" srcOrd="1" destOrd="0" presId="urn:microsoft.com/office/officeart/2005/8/layout/hierarchy2"/>
    <dgm:cxn modelId="{02122CD4-5679-45F0-9CBD-89BD25A7EF66}" srcId="{6BD8BFD6-3388-46ED-9A04-8A20E1943054}" destId="{AF55E669-AAFE-4216-824E-DE2BDBC82C13}" srcOrd="0" destOrd="0" parTransId="{DCD3A3E2-D008-478C-B1E9-D4ADED62DB2C}" sibTransId="{ECFB8430-C63B-4F01-81C3-27521F7EC542}"/>
    <dgm:cxn modelId="{417512DD-8F01-4529-8EE6-BDB78FBF5A45}" type="presOf" srcId="{456744E3-C25D-42F9-8A8A-40CED0355821}" destId="{20A338B3-C4B9-4D5A-963F-5A3A55A6A730}" srcOrd="0" destOrd="0" presId="urn:microsoft.com/office/officeart/2005/8/layout/hierarchy2"/>
    <dgm:cxn modelId="{40C262E7-5607-48F9-A09E-20493739642E}" type="presOf" srcId="{F4066E8F-79FF-4391-8377-D7529C48F7E5}" destId="{10A9F365-0C8B-4DE7-B8F9-07D38E387075}" srcOrd="0" destOrd="0" presId="urn:microsoft.com/office/officeart/2005/8/layout/hierarchy2"/>
    <dgm:cxn modelId="{74A81286-9834-401A-A91F-4E32B5DA77DB}" type="presParOf" srcId="{DF7A7466-C8D4-4FF1-90DB-FD7545DE14A8}" destId="{A86BAAFA-8F3A-4975-B6A6-0043CA4F835E}" srcOrd="0" destOrd="0" presId="urn:microsoft.com/office/officeart/2005/8/layout/hierarchy2"/>
    <dgm:cxn modelId="{609001BE-4240-4096-A4FD-C9F65D0780EE}" type="presParOf" srcId="{A86BAAFA-8F3A-4975-B6A6-0043CA4F835E}" destId="{97FB1ED5-1EA5-4CC0-95E4-D6BFB46EDBD6}" srcOrd="0" destOrd="0" presId="urn:microsoft.com/office/officeart/2005/8/layout/hierarchy2"/>
    <dgm:cxn modelId="{3CB99D6D-FAFB-452D-90A1-88D5C78B5645}" type="presParOf" srcId="{A86BAAFA-8F3A-4975-B6A6-0043CA4F835E}" destId="{B2B43738-6AA8-4F29-9E8F-0B1B1F4A8CD4}" srcOrd="1" destOrd="0" presId="urn:microsoft.com/office/officeart/2005/8/layout/hierarchy2"/>
    <dgm:cxn modelId="{42D482AB-72D1-4AEF-8714-ED4E240F739B}" type="presParOf" srcId="{DF7A7466-C8D4-4FF1-90DB-FD7545DE14A8}" destId="{B17D9603-19F4-4C06-90C4-68448D95FAD8}" srcOrd="1" destOrd="0" presId="urn:microsoft.com/office/officeart/2005/8/layout/hierarchy2"/>
    <dgm:cxn modelId="{4A458DAD-F615-4E9A-B413-A018E1C11A97}" type="presParOf" srcId="{B17D9603-19F4-4C06-90C4-68448D95FAD8}" destId="{6C945F28-69A8-4DAE-8739-3D61A9970E39}" srcOrd="0" destOrd="0" presId="urn:microsoft.com/office/officeart/2005/8/layout/hierarchy2"/>
    <dgm:cxn modelId="{023092C5-776C-443F-BFC3-A95473E4B34B}" type="presParOf" srcId="{B17D9603-19F4-4C06-90C4-68448D95FAD8}" destId="{0D094A5E-053A-4C3F-A819-CABE24ADCF4D}" srcOrd="1" destOrd="0" presId="urn:microsoft.com/office/officeart/2005/8/layout/hierarchy2"/>
    <dgm:cxn modelId="{62B1E4AD-B9D1-4A4F-8FAB-F3150807A121}" type="presParOf" srcId="{0D094A5E-053A-4C3F-A819-CABE24ADCF4D}" destId="{A6177255-3A1F-4EFF-9348-72399D856A1C}" srcOrd="0" destOrd="0" presId="urn:microsoft.com/office/officeart/2005/8/layout/hierarchy2"/>
    <dgm:cxn modelId="{A8870458-976A-4A35-83C1-E5045049F0E7}" type="presParOf" srcId="{A6177255-3A1F-4EFF-9348-72399D856A1C}" destId="{A987449C-F4BA-4131-B6A4-9708286045FE}" srcOrd="0" destOrd="0" presId="urn:microsoft.com/office/officeart/2005/8/layout/hierarchy2"/>
    <dgm:cxn modelId="{683AB616-6668-46DA-A001-296903BA09BB}" type="presParOf" srcId="{0D094A5E-053A-4C3F-A819-CABE24ADCF4D}" destId="{11171AEB-1B09-468D-ADCC-92C8722DD344}" srcOrd="1" destOrd="0" presId="urn:microsoft.com/office/officeart/2005/8/layout/hierarchy2"/>
    <dgm:cxn modelId="{692E6A45-8969-4904-AED9-E914FB0F5285}" type="presParOf" srcId="{11171AEB-1B09-468D-ADCC-92C8722DD344}" destId="{68F5E95F-2F1E-4ECB-845F-FDFACB2DD43E}" srcOrd="0" destOrd="0" presId="urn:microsoft.com/office/officeart/2005/8/layout/hierarchy2"/>
    <dgm:cxn modelId="{F70FFFF0-FDBE-4803-A56B-59413A2AFA9E}" type="presParOf" srcId="{11171AEB-1B09-468D-ADCC-92C8722DD344}" destId="{6DC10B66-3203-4628-A45C-F5658CCCB359}" srcOrd="1" destOrd="0" presId="urn:microsoft.com/office/officeart/2005/8/layout/hierarchy2"/>
    <dgm:cxn modelId="{ADE2857C-7168-4564-A9B0-32A1DEB86B8A}" type="presParOf" srcId="{0D094A5E-053A-4C3F-A819-CABE24ADCF4D}" destId="{E55E6DB5-ADEF-4787-8B03-9F6A23FEF6E9}" srcOrd="2" destOrd="0" presId="urn:microsoft.com/office/officeart/2005/8/layout/hierarchy2"/>
    <dgm:cxn modelId="{EB526D00-6971-403A-99CE-165B07FA21BF}" type="presParOf" srcId="{E55E6DB5-ADEF-4787-8B03-9F6A23FEF6E9}" destId="{FDD6FEBB-1A22-4841-B4C8-218194F268C8}" srcOrd="0" destOrd="0" presId="urn:microsoft.com/office/officeart/2005/8/layout/hierarchy2"/>
    <dgm:cxn modelId="{FAAB5E95-3166-4DB7-B566-838C56B0B38E}" type="presParOf" srcId="{0D094A5E-053A-4C3F-A819-CABE24ADCF4D}" destId="{1159A1E3-AEE7-468D-BEFA-B6C86A236A2C}" srcOrd="3" destOrd="0" presId="urn:microsoft.com/office/officeart/2005/8/layout/hierarchy2"/>
    <dgm:cxn modelId="{407BA092-93ED-4B8B-86F5-58AE26A8C1A9}" type="presParOf" srcId="{1159A1E3-AEE7-468D-BEFA-B6C86A236A2C}" destId="{10A9F365-0C8B-4DE7-B8F9-07D38E387075}" srcOrd="0" destOrd="0" presId="urn:microsoft.com/office/officeart/2005/8/layout/hierarchy2"/>
    <dgm:cxn modelId="{4A6E69DF-2D35-4040-95AE-91D0ECF7D999}" type="presParOf" srcId="{1159A1E3-AEE7-468D-BEFA-B6C86A236A2C}" destId="{510EAED7-B735-4C92-9D5E-050A8AB97E2F}" srcOrd="1" destOrd="0" presId="urn:microsoft.com/office/officeart/2005/8/layout/hierarchy2"/>
    <dgm:cxn modelId="{6CB03CB1-C22B-4E7C-8A94-6FA22680B83A}" type="presParOf" srcId="{0D094A5E-053A-4C3F-A819-CABE24ADCF4D}" destId="{8BB7F310-3F6D-4446-9B57-0D39BF448BF7}" srcOrd="4" destOrd="0" presId="urn:microsoft.com/office/officeart/2005/8/layout/hierarchy2"/>
    <dgm:cxn modelId="{40272B40-4E9F-47F1-8F30-B328A1EEF077}" type="presParOf" srcId="{8BB7F310-3F6D-4446-9B57-0D39BF448BF7}" destId="{3183CA6A-C31F-485F-8E3A-6B0EAA22DC89}" srcOrd="0" destOrd="0" presId="urn:microsoft.com/office/officeart/2005/8/layout/hierarchy2"/>
    <dgm:cxn modelId="{70378E2A-FA25-4E53-9EA7-34906A7D3C7C}" type="presParOf" srcId="{0D094A5E-053A-4C3F-A819-CABE24ADCF4D}" destId="{13EA3A10-7DF3-4469-848B-392AC05CD7CE}" srcOrd="5" destOrd="0" presId="urn:microsoft.com/office/officeart/2005/8/layout/hierarchy2"/>
    <dgm:cxn modelId="{E0ADE5EC-6477-4DF6-AC10-E785BFFC97B9}" type="presParOf" srcId="{13EA3A10-7DF3-4469-848B-392AC05CD7CE}" destId="{20A338B3-C4B9-4D5A-963F-5A3A55A6A730}" srcOrd="0" destOrd="0" presId="urn:microsoft.com/office/officeart/2005/8/layout/hierarchy2"/>
    <dgm:cxn modelId="{CF06E62E-F046-480B-88C1-916BDF4487AA}" type="presParOf" srcId="{13EA3A10-7DF3-4469-848B-392AC05CD7CE}" destId="{AFFCEB54-D305-4276-9A11-49D2E4A6DE80}" srcOrd="1" destOrd="0" presId="urn:microsoft.com/office/officeart/2005/8/layout/hierarchy2"/>
    <dgm:cxn modelId="{4ACAB8AD-EBB8-4E9B-87EC-7A05FF827521}" type="presParOf" srcId="{0D094A5E-053A-4C3F-A819-CABE24ADCF4D}" destId="{634A70AE-D755-441E-AABE-5AFD9D07D4F3}" srcOrd="6" destOrd="0" presId="urn:microsoft.com/office/officeart/2005/8/layout/hierarchy2"/>
    <dgm:cxn modelId="{1B342341-1201-49BC-B88C-CACD8CEE50BA}" type="presParOf" srcId="{634A70AE-D755-441E-AABE-5AFD9D07D4F3}" destId="{41F7B6CC-BEC9-4EE8-84CA-12897AF84423}" srcOrd="0" destOrd="0" presId="urn:microsoft.com/office/officeart/2005/8/layout/hierarchy2"/>
    <dgm:cxn modelId="{6E2E2311-9A7D-4A94-9E09-9B925908A507}" type="presParOf" srcId="{0D094A5E-053A-4C3F-A819-CABE24ADCF4D}" destId="{DC9E6965-920A-4180-8DF6-3C17E5B3109D}" srcOrd="7" destOrd="0" presId="urn:microsoft.com/office/officeart/2005/8/layout/hierarchy2"/>
    <dgm:cxn modelId="{1481C5D8-DFA1-4B18-A8C1-0E1A36EFBF0E}" type="presParOf" srcId="{DC9E6965-920A-4180-8DF6-3C17E5B3109D}" destId="{DFEABECC-9A04-4F13-889A-B43D0DC4ED01}" srcOrd="0" destOrd="0" presId="urn:microsoft.com/office/officeart/2005/8/layout/hierarchy2"/>
    <dgm:cxn modelId="{65FD17CF-E319-43A6-B6BE-59D9EB2AD8DF}" type="presParOf" srcId="{DC9E6965-920A-4180-8DF6-3C17E5B3109D}" destId="{16822C1D-9504-4C44-80A8-10DC9EE51DD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4F925E-5B26-415D-A277-BB74C3FA4B0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E7CDDC-9456-4D52-89F8-06E30862820F}">
      <dgm:prSet/>
      <dgm:spPr/>
      <dgm:t>
        <a:bodyPr/>
        <a:lstStyle/>
        <a:p>
          <a:pPr>
            <a:defRPr cap="all"/>
          </a:pPr>
          <a:r>
            <a:rPr lang="en-US"/>
            <a:t>🔍 Sniffing out and evicting repetitive code</a:t>
          </a:r>
        </a:p>
      </dgm:t>
    </dgm:pt>
    <dgm:pt modelId="{5C6A7A25-AB35-4E5D-915A-B90393A4A0D5}" type="parTrans" cxnId="{36ADA2B8-6247-4ADB-8654-F07DBB90E46F}">
      <dgm:prSet/>
      <dgm:spPr/>
      <dgm:t>
        <a:bodyPr/>
        <a:lstStyle/>
        <a:p>
          <a:endParaRPr lang="en-US"/>
        </a:p>
      </dgm:t>
    </dgm:pt>
    <dgm:pt modelId="{4B952455-5B93-4A3A-90EB-649369110E79}" type="sibTrans" cxnId="{36ADA2B8-6247-4ADB-8654-F07DBB90E46F}">
      <dgm:prSet/>
      <dgm:spPr/>
      <dgm:t>
        <a:bodyPr/>
        <a:lstStyle/>
        <a:p>
          <a:endParaRPr lang="en-US"/>
        </a:p>
      </dgm:t>
    </dgm:pt>
    <dgm:pt modelId="{970B7048-6BF7-46C6-993D-F563AF8EB2D9}">
      <dgm:prSet/>
      <dgm:spPr/>
      <dgm:t>
        <a:bodyPr/>
        <a:lstStyle/>
        <a:p>
          <a:pPr>
            <a:defRPr cap="all"/>
          </a:pPr>
          <a:r>
            <a:rPr lang="en-US"/>
            <a:t>🚀 Embracing the DRY (Don't Repeat Yourself) principle</a:t>
          </a:r>
        </a:p>
      </dgm:t>
    </dgm:pt>
    <dgm:pt modelId="{5A7A4883-0E23-4BC7-AB06-E7EF0F3E8785}" type="parTrans" cxnId="{613BACEA-A0E4-4250-A711-D5F57DC497F7}">
      <dgm:prSet/>
      <dgm:spPr/>
      <dgm:t>
        <a:bodyPr/>
        <a:lstStyle/>
        <a:p>
          <a:endParaRPr lang="en-US"/>
        </a:p>
      </dgm:t>
    </dgm:pt>
    <dgm:pt modelId="{8C559E3E-1B90-4D21-BD44-37454407114C}" type="sibTrans" cxnId="{613BACEA-A0E4-4250-A711-D5F57DC497F7}">
      <dgm:prSet/>
      <dgm:spPr/>
      <dgm:t>
        <a:bodyPr/>
        <a:lstStyle/>
        <a:p>
          <a:endParaRPr lang="en-US"/>
        </a:p>
      </dgm:t>
    </dgm:pt>
    <dgm:pt modelId="{5D436A2A-E145-4A5E-9E0D-BCC55861FDCA}" type="pres">
      <dgm:prSet presAssocID="{884F925E-5B26-415D-A277-BB74C3FA4B01}" presName="root" presStyleCnt="0">
        <dgm:presLayoutVars>
          <dgm:dir/>
          <dgm:resizeHandles val="exact"/>
        </dgm:presLayoutVars>
      </dgm:prSet>
      <dgm:spPr/>
    </dgm:pt>
    <dgm:pt modelId="{B6F1F905-C0C3-40DC-9293-E1F0479A6A5F}" type="pres">
      <dgm:prSet presAssocID="{7EE7CDDC-9456-4D52-89F8-06E30862820F}" presName="compNode" presStyleCnt="0"/>
      <dgm:spPr/>
    </dgm:pt>
    <dgm:pt modelId="{395D6A42-7FDF-4C23-A7D2-E9604B3C8FB4}" type="pres">
      <dgm:prSet presAssocID="{7EE7CDDC-9456-4D52-89F8-06E30862820F}" presName="iconBgRect" presStyleLbl="bgShp" presStyleIdx="0" presStyleCnt="2"/>
      <dgm:spPr>
        <a:prstGeom prst="round2DiagRect">
          <a:avLst>
            <a:gd name="adj1" fmla="val 29727"/>
            <a:gd name="adj2" fmla="val 0"/>
          </a:avLst>
        </a:prstGeom>
      </dgm:spPr>
    </dgm:pt>
    <dgm:pt modelId="{1BA088FE-B1B8-42CE-A433-C036947C7E76}" type="pres">
      <dgm:prSet presAssocID="{7EE7CDDC-9456-4D52-89F8-06E3086282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g"/>
        </a:ext>
      </dgm:extLst>
    </dgm:pt>
    <dgm:pt modelId="{9F8D3912-98BA-4E99-963E-D5D2C61FC851}" type="pres">
      <dgm:prSet presAssocID="{7EE7CDDC-9456-4D52-89F8-06E30862820F}" presName="spaceRect" presStyleCnt="0"/>
      <dgm:spPr/>
    </dgm:pt>
    <dgm:pt modelId="{BEF1C0DD-3369-4C50-AF85-076081B3C3DB}" type="pres">
      <dgm:prSet presAssocID="{7EE7CDDC-9456-4D52-89F8-06E30862820F}" presName="textRect" presStyleLbl="revTx" presStyleIdx="0" presStyleCnt="2">
        <dgm:presLayoutVars>
          <dgm:chMax val="1"/>
          <dgm:chPref val="1"/>
        </dgm:presLayoutVars>
      </dgm:prSet>
      <dgm:spPr/>
    </dgm:pt>
    <dgm:pt modelId="{F3560D94-35B5-4B5F-8DDF-010221C0E35F}" type="pres">
      <dgm:prSet presAssocID="{4B952455-5B93-4A3A-90EB-649369110E79}" presName="sibTrans" presStyleCnt="0"/>
      <dgm:spPr/>
    </dgm:pt>
    <dgm:pt modelId="{2ADE5BFE-FADC-436F-8AEF-7BA1E6A8E085}" type="pres">
      <dgm:prSet presAssocID="{970B7048-6BF7-46C6-993D-F563AF8EB2D9}" presName="compNode" presStyleCnt="0"/>
      <dgm:spPr/>
    </dgm:pt>
    <dgm:pt modelId="{1D8881C4-8790-45D5-A911-3159EAB95AEF}" type="pres">
      <dgm:prSet presAssocID="{970B7048-6BF7-46C6-993D-F563AF8EB2D9}" presName="iconBgRect" presStyleLbl="bgShp" presStyleIdx="1" presStyleCnt="2"/>
      <dgm:spPr>
        <a:prstGeom prst="round2DiagRect">
          <a:avLst>
            <a:gd name="adj1" fmla="val 29727"/>
            <a:gd name="adj2" fmla="val 0"/>
          </a:avLst>
        </a:prstGeom>
      </dgm:spPr>
    </dgm:pt>
    <dgm:pt modelId="{DCE23D1D-842B-4625-8864-7D654D2450E9}" type="pres">
      <dgm:prSet presAssocID="{970B7048-6BF7-46C6-993D-F563AF8EB2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peat"/>
        </a:ext>
      </dgm:extLst>
    </dgm:pt>
    <dgm:pt modelId="{883FFD15-3721-4236-AD06-FEC97E1CF61E}" type="pres">
      <dgm:prSet presAssocID="{970B7048-6BF7-46C6-993D-F563AF8EB2D9}" presName="spaceRect" presStyleCnt="0"/>
      <dgm:spPr/>
    </dgm:pt>
    <dgm:pt modelId="{9B9BBCD7-334B-4A82-B206-6478FAA9B7D7}" type="pres">
      <dgm:prSet presAssocID="{970B7048-6BF7-46C6-993D-F563AF8EB2D9}" presName="textRect" presStyleLbl="revTx" presStyleIdx="1" presStyleCnt="2">
        <dgm:presLayoutVars>
          <dgm:chMax val="1"/>
          <dgm:chPref val="1"/>
        </dgm:presLayoutVars>
      </dgm:prSet>
      <dgm:spPr/>
    </dgm:pt>
  </dgm:ptLst>
  <dgm:cxnLst>
    <dgm:cxn modelId="{20984318-87C2-42E6-9ADE-209F13B650A8}" type="presOf" srcId="{884F925E-5B26-415D-A277-BB74C3FA4B01}" destId="{5D436A2A-E145-4A5E-9E0D-BCC55861FDCA}" srcOrd="0" destOrd="0" presId="urn:microsoft.com/office/officeart/2018/5/layout/IconLeafLabelList"/>
    <dgm:cxn modelId="{CB356324-1283-4366-8F67-3BB8C77BFE8C}" type="presOf" srcId="{970B7048-6BF7-46C6-993D-F563AF8EB2D9}" destId="{9B9BBCD7-334B-4A82-B206-6478FAA9B7D7}" srcOrd="0" destOrd="0" presId="urn:microsoft.com/office/officeart/2018/5/layout/IconLeafLabelList"/>
    <dgm:cxn modelId="{310F0356-4A18-461B-AC56-398D3D08FB7F}" type="presOf" srcId="{7EE7CDDC-9456-4D52-89F8-06E30862820F}" destId="{BEF1C0DD-3369-4C50-AF85-076081B3C3DB}" srcOrd="0" destOrd="0" presId="urn:microsoft.com/office/officeart/2018/5/layout/IconLeafLabelList"/>
    <dgm:cxn modelId="{36ADA2B8-6247-4ADB-8654-F07DBB90E46F}" srcId="{884F925E-5B26-415D-A277-BB74C3FA4B01}" destId="{7EE7CDDC-9456-4D52-89F8-06E30862820F}" srcOrd="0" destOrd="0" parTransId="{5C6A7A25-AB35-4E5D-915A-B90393A4A0D5}" sibTransId="{4B952455-5B93-4A3A-90EB-649369110E79}"/>
    <dgm:cxn modelId="{613BACEA-A0E4-4250-A711-D5F57DC497F7}" srcId="{884F925E-5B26-415D-A277-BB74C3FA4B01}" destId="{970B7048-6BF7-46C6-993D-F563AF8EB2D9}" srcOrd="1" destOrd="0" parTransId="{5A7A4883-0E23-4BC7-AB06-E7EF0F3E8785}" sibTransId="{8C559E3E-1B90-4D21-BD44-37454407114C}"/>
    <dgm:cxn modelId="{46BA8631-9A8E-4BC2-BFA6-D4B832A535CE}" type="presParOf" srcId="{5D436A2A-E145-4A5E-9E0D-BCC55861FDCA}" destId="{B6F1F905-C0C3-40DC-9293-E1F0479A6A5F}" srcOrd="0" destOrd="0" presId="urn:microsoft.com/office/officeart/2018/5/layout/IconLeafLabelList"/>
    <dgm:cxn modelId="{03CDD4EF-497F-458D-B876-2A4552FAA951}" type="presParOf" srcId="{B6F1F905-C0C3-40DC-9293-E1F0479A6A5F}" destId="{395D6A42-7FDF-4C23-A7D2-E9604B3C8FB4}" srcOrd="0" destOrd="0" presId="urn:microsoft.com/office/officeart/2018/5/layout/IconLeafLabelList"/>
    <dgm:cxn modelId="{9029F69E-C866-4B91-BFB5-0C43EDBE4041}" type="presParOf" srcId="{B6F1F905-C0C3-40DC-9293-E1F0479A6A5F}" destId="{1BA088FE-B1B8-42CE-A433-C036947C7E76}" srcOrd="1" destOrd="0" presId="urn:microsoft.com/office/officeart/2018/5/layout/IconLeafLabelList"/>
    <dgm:cxn modelId="{4F2FA9ED-B804-42A6-969F-C5A7E39A4D4E}" type="presParOf" srcId="{B6F1F905-C0C3-40DC-9293-E1F0479A6A5F}" destId="{9F8D3912-98BA-4E99-963E-D5D2C61FC851}" srcOrd="2" destOrd="0" presId="urn:microsoft.com/office/officeart/2018/5/layout/IconLeafLabelList"/>
    <dgm:cxn modelId="{8C16BDEE-63AB-4EAF-A3B4-89D219FFD6D2}" type="presParOf" srcId="{B6F1F905-C0C3-40DC-9293-E1F0479A6A5F}" destId="{BEF1C0DD-3369-4C50-AF85-076081B3C3DB}" srcOrd="3" destOrd="0" presId="urn:microsoft.com/office/officeart/2018/5/layout/IconLeafLabelList"/>
    <dgm:cxn modelId="{B1A1B269-9D86-47C7-8586-816D5BA3F787}" type="presParOf" srcId="{5D436A2A-E145-4A5E-9E0D-BCC55861FDCA}" destId="{F3560D94-35B5-4B5F-8DDF-010221C0E35F}" srcOrd="1" destOrd="0" presId="urn:microsoft.com/office/officeart/2018/5/layout/IconLeafLabelList"/>
    <dgm:cxn modelId="{E656F539-4561-4682-B092-3A1E6A72B91C}" type="presParOf" srcId="{5D436A2A-E145-4A5E-9E0D-BCC55861FDCA}" destId="{2ADE5BFE-FADC-436F-8AEF-7BA1E6A8E085}" srcOrd="2" destOrd="0" presId="urn:microsoft.com/office/officeart/2018/5/layout/IconLeafLabelList"/>
    <dgm:cxn modelId="{E9D44904-51DC-44F0-B64D-4DBD3BAA51B4}" type="presParOf" srcId="{2ADE5BFE-FADC-436F-8AEF-7BA1E6A8E085}" destId="{1D8881C4-8790-45D5-A911-3159EAB95AEF}" srcOrd="0" destOrd="0" presId="urn:microsoft.com/office/officeart/2018/5/layout/IconLeafLabelList"/>
    <dgm:cxn modelId="{661F2173-9148-4B7E-87FB-4E2273B86586}" type="presParOf" srcId="{2ADE5BFE-FADC-436F-8AEF-7BA1E6A8E085}" destId="{DCE23D1D-842B-4625-8864-7D654D2450E9}" srcOrd="1" destOrd="0" presId="urn:microsoft.com/office/officeart/2018/5/layout/IconLeafLabelList"/>
    <dgm:cxn modelId="{BE62E78A-6417-47D3-A65A-33A46C1C9EFA}" type="presParOf" srcId="{2ADE5BFE-FADC-436F-8AEF-7BA1E6A8E085}" destId="{883FFD15-3721-4236-AD06-FEC97E1CF61E}" srcOrd="2" destOrd="0" presId="urn:microsoft.com/office/officeart/2018/5/layout/IconLeafLabelList"/>
    <dgm:cxn modelId="{24707546-3BAD-4413-979F-BB1463BE03AC}" type="presParOf" srcId="{2ADE5BFE-FADC-436F-8AEF-7BA1E6A8E085}" destId="{9B9BBCD7-334B-4A82-B206-6478FAA9B7D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1FA9F0-F08E-4DD0-9513-08FE2F0C4669}"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4DEDE8EC-E165-43B1-BBB9-64AF1093CD12}">
      <dgm:prSet/>
      <dgm:spPr/>
      <dgm:t>
        <a:bodyPr/>
        <a:lstStyle/>
        <a:p>
          <a:pPr>
            <a:defRPr cap="all"/>
          </a:pPr>
          <a:r>
            <a:rPr lang="en-US"/>
            <a:t>🔍 Channeling the power of object-oriented techniques</a:t>
          </a:r>
        </a:p>
      </dgm:t>
    </dgm:pt>
    <dgm:pt modelId="{E69219C9-67B7-483C-93B0-F8775651F6AC}" type="parTrans" cxnId="{E16C7734-B463-4E85-9686-533F0FED3E7D}">
      <dgm:prSet/>
      <dgm:spPr/>
      <dgm:t>
        <a:bodyPr/>
        <a:lstStyle/>
        <a:p>
          <a:endParaRPr lang="en-US"/>
        </a:p>
      </dgm:t>
    </dgm:pt>
    <dgm:pt modelId="{B3A08432-6075-4242-8B82-2E956F80BBE3}" type="sibTrans" cxnId="{E16C7734-B463-4E85-9686-533F0FED3E7D}">
      <dgm:prSet/>
      <dgm:spPr/>
      <dgm:t>
        <a:bodyPr/>
        <a:lstStyle/>
        <a:p>
          <a:endParaRPr lang="en-US"/>
        </a:p>
      </dgm:t>
    </dgm:pt>
    <dgm:pt modelId="{FC6436F2-E9C1-449A-8E17-EA780A51AB9B}">
      <dgm:prSet/>
      <dgm:spPr/>
      <dgm:t>
        <a:bodyPr/>
        <a:lstStyle/>
        <a:p>
          <a:pPr>
            <a:defRPr cap="all"/>
          </a:pPr>
          <a:r>
            <a:rPr lang="en-US"/>
            <a:t>🚀 Simplifying code with the art of polymorphism:</a:t>
          </a:r>
        </a:p>
      </dgm:t>
    </dgm:pt>
    <dgm:pt modelId="{37F82E04-6E1A-47D4-97BF-A4D5BDDB37C3}" type="parTrans" cxnId="{0C251C54-7494-4864-9B8D-32150834C9A6}">
      <dgm:prSet/>
      <dgm:spPr/>
      <dgm:t>
        <a:bodyPr/>
        <a:lstStyle/>
        <a:p>
          <a:endParaRPr lang="en-US"/>
        </a:p>
      </dgm:t>
    </dgm:pt>
    <dgm:pt modelId="{34EBBA74-CB4B-4669-B3B9-82B3D19DECA7}" type="sibTrans" cxnId="{0C251C54-7494-4864-9B8D-32150834C9A6}">
      <dgm:prSet/>
      <dgm:spPr/>
      <dgm:t>
        <a:bodyPr/>
        <a:lstStyle/>
        <a:p>
          <a:endParaRPr lang="en-US"/>
        </a:p>
      </dgm:t>
    </dgm:pt>
    <dgm:pt modelId="{5AE2B83D-4736-4F2C-AD5B-AE1626670253}" type="pres">
      <dgm:prSet presAssocID="{951FA9F0-F08E-4DD0-9513-08FE2F0C4669}" presName="root" presStyleCnt="0">
        <dgm:presLayoutVars>
          <dgm:dir/>
          <dgm:resizeHandles val="exact"/>
        </dgm:presLayoutVars>
      </dgm:prSet>
      <dgm:spPr/>
    </dgm:pt>
    <dgm:pt modelId="{E4A14B71-6982-4419-9CC4-305BB4282247}" type="pres">
      <dgm:prSet presAssocID="{4DEDE8EC-E165-43B1-BBB9-64AF1093CD12}" presName="compNode" presStyleCnt="0"/>
      <dgm:spPr/>
    </dgm:pt>
    <dgm:pt modelId="{739E8E88-A1C8-42E6-AB8C-0916A51CB2ED}" type="pres">
      <dgm:prSet presAssocID="{4DEDE8EC-E165-43B1-BBB9-64AF1093CD12}" presName="iconBgRect" presStyleLbl="bgShp" presStyleIdx="0" presStyleCnt="2"/>
      <dgm:spPr>
        <a:prstGeom prst="round2DiagRect">
          <a:avLst>
            <a:gd name="adj1" fmla="val 29727"/>
            <a:gd name="adj2" fmla="val 0"/>
          </a:avLst>
        </a:prstGeom>
      </dgm:spPr>
    </dgm:pt>
    <dgm:pt modelId="{6F1FE59F-2485-4596-B042-9B0F027D3EA0}" type="pres">
      <dgm:prSet presAssocID="{4DEDE8EC-E165-43B1-BBB9-64AF1093CD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B9DC419D-2738-48B6-8EC5-FE5D974F1021}" type="pres">
      <dgm:prSet presAssocID="{4DEDE8EC-E165-43B1-BBB9-64AF1093CD12}" presName="spaceRect" presStyleCnt="0"/>
      <dgm:spPr/>
    </dgm:pt>
    <dgm:pt modelId="{8D63D83A-C1A9-4D92-9669-0123FA983F5D}" type="pres">
      <dgm:prSet presAssocID="{4DEDE8EC-E165-43B1-BBB9-64AF1093CD12}" presName="textRect" presStyleLbl="revTx" presStyleIdx="0" presStyleCnt="2">
        <dgm:presLayoutVars>
          <dgm:chMax val="1"/>
          <dgm:chPref val="1"/>
        </dgm:presLayoutVars>
      </dgm:prSet>
      <dgm:spPr/>
    </dgm:pt>
    <dgm:pt modelId="{A2D91993-4295-4CEC-8BF6-A1685F8DEB4A}" type="pres">
      <dgm:prSet presAssocID="{B3A08432-6075-4242-8B82-2E956F80BBE3}" presName="sibTrans" presStyleCnt="0"/>
      <dgm:spPr/>
    </dgm:pt>
    <dgm:pt modelId="{E571B051-74C0-405F-B10F-47C160E457FD}" type="pres">
      <dgm:prSet presAssocID="{FC6436F2-E9C1-449A-8E17-EA780A51AB9B}" presName="compNode" presStyleCnt="0"/>
      <dgm:spPr/>
    </dgm:pt>
    <dgm:pt modelId="{0399BEC3-D4F4-41E1-B33B-071A06F6E401}" type="pres">
      <dgm:prSet presAssocID="{FC6436F2-E9C1-449A-8E17-EA780A51AB9B}" presName="iconBgRect" presStyleLbl="bgShp" presStyleIdx="1" presStyleCnt="2"/>
      <dgm:spPr>
        <a:prstGeom prst="round2DiagRect">
          <a:avLst>
            <a:gd name="adj1" fmla="val 29727"/>
            <a:gd name="adj2" fmla="val 0"/>
          </a:avLst>
        </a:prstGeom>
      </dgm:spPr>
    </dgm:pt>
    <dgm:pt modelId="{487DD94C-1CBE-4BAF-9501-60BD5ECEBC4D}" type="pres">
      <dgm:prSet presAssocID="{FC6436F2-E9C1-449A-8E17-EA780A51A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lette"/>
        </a:ext>
      </dgm:extLst>
    </dgm:pt>
    <dgm:pt modelId="{CADF3F40-2BB1-4B25-AB33-BB263A141766}" type="pres">
      <dgm:prSet presAssocID="{FC6436F2-E9C1-449A-8E17-EA780A51AB9B}" presName="spaceRect" presStyleCnt="0"/>
      <dgm:spPr/>
    </dgm:pt>
    <dgm:pt modelId="{FBB33CC3-2420-433B-B9C8-3800D98E5684}" type="pres">
      <dgm:prSet presAssocID="{FC6436F2-E9C1-449A-8E17-EA780A51AB9B}" presName="textRect" presStyleLbl="revTx" presStyleIdx="1" presStyleCnt="2">
        <dgm:presLayoutVars>
          <dgm:chMax val="1"/>
          <dgm:chPref val="1"/>
        </dgm:presLayoutVars>
      </dgm:prSet>
      <dgm:spPr/>
    </dgm:pt>
  </dgm:ptLst>
  <dgm:cxnLst>
    <dgm:cxn modelId="{4C46251B-6513-4C0D-BBE1-174F30AEAC5D}" type="presOf" srcId="{FC6436F2-E9C1-449A-8E17-EA780A51AB9B}" destId="{FBB33CC3-2420-433B-B9C8-3800D98E5684}" srcOrd="0" destOrd="0" presId="urn:microsoft.com/office/officeart/2018/5/layout/IconLeafLabelList"/>
    <dgm:cxn modelId="{E16C7734-B463-4E85-9686-533F0FED3E7D}" srcId="{951FA9F0-F08E-4DD0-9513-08FE2F0C4669}" destId="{4DEDE8EC-E165-43B1-BBB9-64AF1093CD12}" srcOrd="0" destOrd="0" parTransId="{E69219C9-67B7-483C-93B0-F8775651F6AC}" sibTransId="{B3A08432-6075-4242-8B82-2E956F80BBE3}"/>
    <dgm:cxn modelId="{8858995F-3B97-4D0C-B58C-9A9ABA393143}" type="presOf" srcId="{951FA9F0-F08E-4DD0-9513-08FE2F0C4669}" destId="{5AE2B83D-4736-4F2C-AD5B-AE1626670253}" srcOrd="0" destOrd="0" presId="urn:microsoft.com/office/officeart/2018/5/layout/IconLeafLabelList"/>
    <dgm:cxn modelId="{0C251C54-7494-4864-9B8D-32150834C9A6}" srcId="{951FA9F0-F08E-4DD0-9513-08FE2F0C4669}" destId="{FC6436F2-E9C1-449A-8E17-EA780A51AB9B}" srcOrd="1" destOrd="0" parTransId="{37F82E04-6E1A-47D4-97BF-A4D5BDDB37C3}" sibTransId="{34EBBA74-CB4B-4669-B3B9-82B3D19DECA7}"/>
    <dgm:cxn modelId="{DCD3779D-1896-43C6-A2CD-04B238849B4C}" type="presOf" srcId="{4DEDE8EC-E165-43B1-BBB9-64AF1093CD12}" destId="{8D63D83A-C1A9-4D92-9669-0123FA983F5D}" srcOrd="0" destOrd="0" presId="urn:microsoft.com/office/officeart/2018/5/layout/IconLeafLabelList"/>
    <dgm:cxn modelId="{5C110AB5-E737-4225-BDCA-9F2E646687D5}" type="presParOf" srcId="{5AE2B83D-4736-4F2C-AD5B-AE1626670253}" destId="{E4A14B71-6982-4419-9CC4-305BB4282247}" srcOrd="0" destOrd="0" presId="urn:microsoft.com/office/officeart/2018/5/layout/IconLeafLabelList"/>
    <dgm:cxn modelId="{51167C46-94C1-4A25-81C3-1EEF693BADC2}" type="presParOf" srcId="{E4A14B71-6982-4419-9CC4-305BB4282247}" destId="{739E8E88-A1C8-42E6-AB8C-0916A51CB2ED}" srcOrd="0" destOrd="0" presId="urn:microsoft.com/office/officeart/2018/5/layout/IconLeafLabelList"/>
    <dgm:cxn modelId="{BB133389-D2DF-4560-80F5-9D5989E1CCBE}" type="presParOf" srcId="{E4A14B71-6982-4419-9CC4-305BB4282247}" destId="{6F1FE59F-2485-4596-B042-9B0F027D3EA0}" srcOrd="1" destOrd="0" presId="urn:microsoft.com/office/officeart/2018/5/layout/IconLeafLabelList"/>
    <dgm:cxn modelId="{F1FB6346-121F-4C7A-8E38-70DF067A3986}" type="presParOf" srcId="{E4A14B71-6982-4419-9CC4-305BB4282247}" destId="{B9DC419D-2738-48B6-8EC5-FE5D974F1021}" srcOrd="2" destOrd="0" presId="urn:microsoft.com/office/officeart/2018/5/layout/IconLeafLabelList"/>
    <dgm:cxn modelId="{43069BDB-C86B-48E5-AD3E-3B081969B217}" type="presParOf" srcId="{E4A14B71-6982-4419-9CC4-305BB4282247}" destId="{8D63D83A-C1A9-4D92-9669-0123FA983F5D}" srcOrd="3" destOrd="0" presId="urn:microsoft.com/office/officeart/2018/5/layout/IconLeafLabelList"/>
    <dgm:cxn modelId="{9F41B52B-3458-4787-90E0-2777F9B288CD}" type="presParOf" srcId="{5AE2B83D-4736-4F2C-AD5B-AE1626670253}" destId="{A2D91993-4295-4CEC-8BF6-A1685F8DEB4A}" srcOrd="1" destOrd="0" presId="urn:microsoft.com/office/officeart/2018/5/layout/IconLeafLabelList"/>
    <dgm:cxn modelId="{28F82533-6B3C-4B7D-BE05-ECD6D44EB489}" type="presParOf" srcId="{5AE2B83D-4736-4F2C-AD5B-AE1626670253}" destId="{E571B051-74C0-405F-B10F-47C160E457FD}" srcOrd="2" destOrd="0" presId="urn:microsoft.com/office/officeart/2018/5/layout/IconLeafLabelList"/>
    <dgm:cxn modelId="{2286DE3F-1C98-4A7E-B937-7A30EBE9AF60}" type="presParOf" srcId="{E571B051-74C0-405F-B10F-47C160E457FD}" destId="{0399BEC3-D4F4-41E1-B33B-071A06F6E401}" srcOrd="0" destOrd="0" presId="urn:microsoft.com/office/officeart/2018/5/layout/IconLeafLabelList"/>
    <dgm:cxn modelId="{E18A4C49-CAFB-47E5-966F-9866A1F67FD9}" type="presParOf" srcId="{E571B051-74C0-405F-B10F-47C160E457FD}" destId="{487DD94C-1CBE-4BAF-9501-60BD5ECEBC4D}" srcOrd="1" destOrd="0" presId="urn:microsoft.com/office/officeart/2018/5/layout/IconLeafLabelList"/>
    <dgm:cxn modelId="{5E8C7974-E454-4E7E-AB90-755AA4BCDA87}" type="presParOf" srcId="{E571B051-74C0-405F-B10F-47C160E457FD}" destId="{CADF3F40-2BB1-4B25-AB33-BB263A141766}" srcOrd="2" destOrd="0" presId="urn:microsoft.com/office/officeart/2018/5/layout/IconLeafLabelList"/>
    <dgm:cxn modelId="{47045076-2BFA-4F7F-8AC5-4B597D9B0A30}" type="presParOf" srcId="{E571B051-74C0-405F-B10F-47C160E457FD}" destId="{FBB33CC3-2420-433B-B9C8-3800D98E568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DD4A86-16A6-4EB1-9AC9-8B0D69C1318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8D5CCF8D-3647-49B2-A054-3A0156DC8AAB}">
      <dgm:prSet/>
      <dgm:spPr/>
      <dgm:t>
        <a:bodyPr/>
        <a:lstStyle/>
        <a:p>
          <a:r>
            <a:rPr lang="en-US" dirty="0"/>
            <a:t>🔍 Hiding data and internal operations like a pro</a:t>
          </a:r>
        </a:p>
      </dgm:t>
    </dgm:pt>
    <dgm:pt modelId="{3801409E-8B43-4C75-A3E8-9D03D8D78006}" type="parTrans" cxnId="{53DB4E2A-F315-43C1-A79A-CA5081E17ACF}">
      <dgm:prSet/>
      <dgm:spPr/>
      <dgm:t>
        <a:bodyPr/>
        <a:lstStyle/>
        <a:p>
          <a:endParaRPr lang="en-US"/>
        </a:p>
      </dgm:t>
    </dgm:pt>
    <dgm:pt modelId="{B8540E69-D342-46CB-BA7E-AF8B08B669D6}" type="sibTrans" cxnId="{53DB4E2A-F315-43C1-A79A-CA5081E17ACF}">
      <dgm:prSet/>
      <dgm:spPr/>
      <dgm:t>
        <a:bodyPr/>
        <a:lstStyle/>
        <a:p>
          <a:endParaRPr lang="en-US"/>
        </a:p>
      </dgm:t>
    </dgm:pt>
    <dgm:pt modelId="{69540191-FE84-4A16-AD28-102235E9BBED}">
      <dgm:prSet/>
      <dgm:spPr/>
      <dgm:t>
        <a:bodyPr/>
        <a:lstStyle/>
        <a:p>
          <a:r>
            <a:rPr lang="en-US" dirty="0"/>
            <a:t>🚀 The classified benefits of encapsulation:</a:t>
          </a:r>
        </a:p>
      </dgm:t>
    </dgm:pt>
    <dgm:pt modelId="{EA22B9D1-8A74-49FC-AF96-F9C4D315731F}" type="parTrans" cxnId="{8E06A218-7A18-4844-8FF9-BBCA96A8FB43}">
      <dgm:prSet/>
      <dgm:spPr/>
      <dgm:t>
        <a:bodyPr/>
        <a:lstStyle/>
        <a:p>
          <a:endParaRPr lang="en-US"/>
        </a:p>
      </dgm:t>
    </dgm:pt>
    <dgm:pt modelId="{B7DD71AC-9EFF-4089-BCDC-2E8F862D0F2E}" type="sibTrans" cxnId="{8E06A218-7A18-4844-8FF9-BBCA96A8FB43}">
      <dgm:prSet/>
      <dgm:spPr/>
      <dgm:t>
        <a:bodyPr/>
        <a:lstStyle/>
        <a:p>
          <a:endParaRPr lang="en-US"/>
        </a:p>
      </dgm:t>
    </dgm:pt>
    <dgm:pt modelId="{D514E52D-42F4-4747-A610-0EFB0BF56557}">
      <dgm:prSet/>
      <dgm:spPr/>
      <dgm:t>
        <a:bodyPr/>
        <a:lstStyle/>
        <a:p>
          <a:r>
            <a:rPr lang="en-US"/>
            <a:t>Security</a:t>
          </a:r>
        </a:p>
      </dgm:t>
    </dgm:pt>
    <dgm:pt modelId="{402523C2-7ABA-465A-A3C9-B011CCE9F877}" type="parTrans" cxnId="{18380F28-C873-4104-A2A6-405386CE3831}">
      <dgm:prSet/>
      <dgm:spPr/>
      <dgm:t>
        <a:bodyPr/>
        <a:lstStyle/>
        <a:p>
          <a:endParaRPr lang="en-US"/>
        </a:p>
      </dgm:t>
    </dgm:pt>
    <dgm:pt modelId="{4CDB0F4F-0B4B-4497-B535-6FFDA02041A0}" type="sibTrans" cxnId="{18380F28-C873-4104-A2A6-405386CE3831}">
      <dgm:prSet/>
      <dgm:spPr/>
      <dgm:t>
        <a:bodyPr/>
        <a:lstStyle/>
        <a:p>
          <a:endParaRPr lang="en-US"/>
        </a:p>
      </dgm:t>
    </dgm:pt>
    <dgm:pt modelId="{C7CFB499-C300-4068-9AAF-8737D69D3484}">
      <dgm:prSet/>
      <dgm:spPr/>
      <dgm:t>
        <a:bodyPr/>
        <a:lstStyle/>
        <a:p>
          <a:r>
            <a:rPr lang="en-US"/>
            <a:t>Flexibility</a:t>
          </a:r>
        </a:p>
      </dgm:t>
    </dgm:pt>
    <dgm:pt modelId="{26C174E5-4929-4746-A7AB-8B1F84B20350}" type="parTrans" cxnId="{43DF6DCD-5932-4345-A21A-6DB8569152C0}">
      <dgm:prSet/>
      <dgm:spPr/>
      <dgm:t>
        <a:bodyPr/>
        <a:lstStyle/>
        <a:p>
          <a:endParaRPr lang="en-US"/>
        </a:p>
      </dgm:t>
    </dgm:pt>
    <dgm:pt modelId="{DE443712-2103-406B-A829-5C22C2CE09BF}" type="sibTrans" cxnId="{43DF6DCD-5932-4345-A21A-6DB8569152C0}">
      <dgm:prSet/>
      <dgm:spPr/>
      <dgm:t>
        <a:bodyPr/>
        <a:lstStyle/>
        <a:p>
          <a:endParaRPr lang="en-US"/>
        </a:p>
      </dgm:t>
    </dgm:pt>
    <dgm:pt modelId="{3DC2CCB2-1A03-4938-9B9C-AC5659EDD85D}">
      <dgm:prSet/>
      <dgm:spPr/>
      <dgm:t>
        <a:bodyPr/>
        <a:lstStyle/>
        <a:p>
          <a:r>
            <a:rPr lang="en-US"/>
            <a:t>Maintainability</a:t>
          </a:r>
        </a:p>
      </dgm:t>
    </dgm:pt>
    <dgm:pt modelId="{B1F9A1F8-6861-4DB6-8C54-2C2EE3BD524D}" type="parTrans" cxnId="{15976C83-9C04-4431-BB0F-B668970AF3FF}">
      <dgm:prSet/>
      <dgm:spPr/>
      <dgm:t>
        <a:bodyPr/>
        <a:lstStyle/>
        <a:p>
          <a:endParaRPr lang="en-US"/>
        </a:p>
      </dgm:t>
    </dgm:pt>
    <dgm:pt modelId="{C89DC6EC-DBBA-4994-A103-2D1ACF4B564F}" type="sibTrans" cxnId="{15976C83-9C04-4431-BB0F-B668970AF3FF}">
      <dgm:prSet/>
      <dgm:spPr/>
      <dgm:t>
        <a:bodyPr/>
        <a:lstStyle/>
        <a:p>
          <a:endParaRPr lang="en-US"/>
        </a:p>
      </dgm:t>
    </dgm:pt>
    <dgm:pt modelId="{B541E607-AAA6-432C-B84E-615E1EF9C344}" type="pres">
      <dgm:prSet presAssocID="{DEDD4A86-16A6-4EB1-9AC9-8B0D69C1318B}" presName="Name0" presStyleCnt="0">
        <dgm:presLayoutVars>
          <dgm:chPref val="3"/>
          <dgm:dir/>
          <dgm:animLvl val="lvl"/>
          <dgm:resizeHandles/>
        </dgm:presLayoutVars>
      </dgm:prSet>
      <dgm:spPr/>
    </dgm:pt>
    <dgm:pt modelId="{6AF360D0-AE06-4CC9-8294-B22AB4CCD7CC}" type="pres">
      <dgm:prSet presAssocID="{8D5CCF8D-3647-49B2-A054-3A0156DC8AAB}" presName="horFlow" presStyleCnt="0"/>
      <dgm:spPr/>
    </dgm:pt>
    <dgm:pt modelId="{16863C91-F1F5-4F48-BCD6-914CB662DD40}" type="pres">
      <dgm:prSet presAssocID="{8D5CCF8D-3647-49B2-A054-3A0156DC8AAB}" presName="bigChev" presStyleLbl="node1" presStyleIdx="0" presStyleCnt="2" custScaleX="236722"/>
      <dgm:spPr/>
    </dgm:pt>
    <dgm:pt modelId="{EBBE5050-2B59-44E9-B632-7F58D1E274AF}" type="pres">
      <dgm:prSet presAssocID="{8D5CCF8D-3647-49B2-A054-3A0156DC8AAB}" presName="vSp" presStyleCnt="0"/>
      <dgm:spPr/>
    </dgm:pt>
    <dgm:pt modelId="{D74E98B5-6F5D-463E-BBC1-3EC58366418C}" type="pres">
      <dgm:prSet presAssocID="{69540191-FE84-4A16-AD28-102235E9BBED}" presName="horFlow" presStyleCnt="0"/>
      <dgm:spPr/>
    </dgm:pt>
    <dgm:pt modelId="{568D9C5F-41BD-4E12-BD4C-5CC604EC1F16}" type="pres">
      <dgm:prSet presAssocID="{69540191-FE84-4A16-AD28-102235E9BBED}" presName="bigChev" presStyleLbl="node1" presStyleIdx="1" presStyleCnt="2" custScaleX="111085"/>
      <dgm:spPr/>
    </dgm:pt>
    <dgm:pt modelId="{C3C5AD05-A72F-42A6-AE42-523CE8705ADC}" type="pres">
      <dgm:prSet presAssocID="{402523C2-7ABA-465A-A3C9-B011CCE9F877}" presName="parTrans" presStyleCnt="0"/>
      <dgm:spPr/>
    </dgm:pt>
    <dgm:pt modelId="{747A2D1D-ECE7-47EE-95F1-E7548B646F77}" type="pres">
      <dgm:prSet presAssocID="{D514E52D-42F4-4747-A610-0EFB0BF56557}" presName="node" presStyleLbl="alignAccFollowNode1" presStyleIdx="0" presStyleCnt="3">
        <dgm:presLayoutVars>
          <dgm:bulletEnabled val="1"/>
        </dgm:presLayoutVars>
      </dgm:prSet>
      <dgm:spPr/>
    </dgm:pt>
    <dgm:pt modelId="{15930509-A798-4806-9465-2755D7E63284}" type="pres">
      <dgm:prSet presAssocID="{4CDB0F4F-0B4B-4497-B535-6FFDA02041A0}" presName="sibTrans" presStyleCnt="0"/>
      <dgm:spPr/>
    </dgm:pt>
    <dgm:pt modelId="{7A6A19EA-5631-40C2-8689-B32F7BFEBF0D}" type="pres">
      <dgm:prSet presAssocID="{C7CFB499-C300-4068-9AAF-8737D69D3484}" presName="node" presStyleLbl="alignAccFollowNode1" presStyleIdx="1" presStyleCnt="3">
        <dgm:presLayoutVars>
          <dgm:bulletEnabled val="1"/>
        </dgm:presLayoutVars>
      </dgm:prSet>
      <dgm:spPr/>
    </dgm:pt>
    <dgm:pt modelId="{BB0B586E-2613-4CD2-972C-7EA570E0D9E8}" type="pres">
      <dgm:prSet presAssocID="{DE443712-2103-406B-A829-5C22C2CE09BF}" presName="sibTrans" presStyleCnt="0"/>
      <dgm:spPr/>
    </dgm:pt>
    <dgm:pt modelId="{E9FB5C0A-9852-44C0-BA29-031544E0B2DB}" type="pres">
      <dgm:prSet presAssocID="{3DC2CCB2-1A03-4938-9B9C-AC5659EDD85D}" presName="node" presStyleLbl="alignAccFollowNode1" presStyleIdx="2" presStyleCnt="3">
        <dgm:presLayoutVars>
          <dgm:bulletEnabled val="1"/>
        </dgm:presLayoutVars>
      </dgm:prSet>
      <dgm:spPr/>
    </dgm:pt>
  </dgm:ptLst>
  <dgm:cxnLst>
    <dgm:cxn modelId="{3CC10613-6B94-4177-B51A-70FA3ADF70C9}" type="presOf" srcId="{3DC2CCB2-1A03-4938-9B9C-AC5659EDD85D}" destId="{E9FB5C0A-9852-44C0-BA29-031544E0B2DB}" srcOrd="0" destOrd="0" presId="urn:microsoft.com/office/officeart/2005/8/layout/lProcess3"/>
    <dgm:cxn modelId="{8E06A218-7A18-4844-8FF9-BBCA96A8FB43}" srcId="{DEDD4A86-16A6-4EB1-9AC9-8B0D69C1318B}" destId="{69540191-FE84-4A16-AD28-102235E9BBED}" srcOrd="1" destOrd="0" parTransId="{EA22B9D1-8A74-49FC-AF96-F9C4D315731F}" sibTransId="{B7DD71AC-9EFF-4089-BCDC-2E8F862D0F2E}"/>
    <dgm:cxn modelId="{44193920-EAAE-49FB-8CCD-1171FB50972B}" type="presOf" srcId="{D514E52D-42F4-4747-A610-0EFB0BF56557}" destId="{747A2D1D-ECE7-47EE-95F1-E7548B646F77}" srcOrd="0" destOrd="0" presId="urn:microsoft.com/office/officeart/2005/8/layout/lProcess3"/>
    <dgm:cxn modelId="{6704B226-BA06-4E37-92D4-6878B6C8127D}" type="presOf" srcId="{69540191-FE84-4A16-AD28-102235E9BBED}" destId="{568D9C5F-41BD-4E12-BD4C-5CC604EC1F16}" srcOrd="0" destOrd="0" presId="urn:microsoft.com/office/officeart/2005/8/layout/lProcess3"/>
    <dgm:cxn modelId="{18380F28-C873-4104-A2A6-405386CE3831}" srcId="{69540191-FE84-4A16-AD28-102235E9BBED}" destId="{D514E52D-42F4-4747-A610-0EFB0BF56557}" srcOrd="0" destOrd="0" parTransId="{402523C2-7ABA-465A-A3C9-B011CCE9F877}" sibTransId="{4CDB0F4F-0B4B-4497-B535-6FFDA02041A0}"/>
    <dgm:cxn modelId="{53DB4E2A-F315-43C1-A79A-CA5081E17ACF}" srcId="{DEDD4A86-16A6-4EB1-9AC9-8B0D69C1318B}" destId="{8D5CCF8D-3647-49B2-A054-3A0156DC8AAB}" srcOrd="0" destOrd="0" parTransId="{3801409E-8B43-4C75-A3E8-9D03D8D78006}" sibTransId="{B8540E69-D342-46CB-BA7E-AF8B08B669D6}"/>
    <dgm:cxn modelId="{15976C83-9C04-4431-BB0F-B668970AF3FF}" srcId="{69540191-FE84-4A16-AD28-102235E9BBED}" destId="{3DC2CCB2-1A03-4938-9B9C-AC5659EDD85D}" srcOrd="2" destOrd="0" parTransId="{B1F9A1F8-6861-4DB6-8C54-2C2EE3BD524D}" sibTransId="{C89DC6EC-DBBA-4994-A103-2D1ACF4B564F}"/>
    <dgm:cxn modelId="{1289A1AD-DCAA-42EF-9151-49E0962D13EE}" type="presOf" srcId="{C7CFB499-C300-4068-9AAF-8737D69D3484}" destId="{7A6A19EA-5631-40C2-8689-B32F7BFEBF0D}" srcOrd="0" destOrd="0" presId="urn:microsoft.com/office/officeart/2005/8/layout/lProcess3"/>
    <dgm:cxn modelId="{43DF6DCD-5932-4345-A21A-6DB8569152C0}" srcId="{69540191-FE84-4A16-AD28-102235E9BBED}" destId="{C7CFB499-C300-4068-9AAF-8737D69D3484}" srcOrd="1" destOrd="0" parTransId="{26C174E5-4929-4746-A7AB-8B1F84B20350}" sibTransId="{DE443712-2103-406B-A829-5C22C2CE09BF}"/>
    <dgm:cxn modelId="{4408CED9-231C-4AD7-9CC2-E09AB88623A7}" type="presOf" srcId="{DEDD4A86-16A6-4EB1-9AC9-8B0D69C1318B}" destId="{B541E607-AAA6-432C-B84E-615E1EF9C344}" srcOrd="0" destOrd="0" presId="urn:microsoft.com/office/officeart/2005/8/layout/lProcess3"/>
    <dgm:cxn modelId="{B8381AF3-300B-4600-A990-2B6DBDF258F4}" type="presOf" srcId="{8D5CCF8D-3647-49B2-A054-3A0156DC8AAB}" destId="{16863C91-F1F5-4F48-BCD6-914CB662DD40}" srcOrd="0" destOrd="0" presId="urn:microsoft.com/office/officeart/2005/8/layout/lProcess3"/>
    <dgm:cxn modelId="{FFB4FB39-7FE1-4112-821F-01190AB86F9E}" type="presParOf" srcId="{B541E607-AAA6-432C-B84E-615E1EF9C344}" destId="{6AF360D0-AE06-4CC9-8294-B22AB4CCD7CC}" srcOrd="0" destOrd="0" presId="urn:microsoft.com/office/officeart/2005/8/layout/lProcess3"/>
    <dgm:cxn modelId="{5383E511-61A5-48D8-A36E-89C69E19151E}" type="presParOf" srcId="{6AF360D0-AE06-4CC9-8294-B22AB4CCD7CC}" destId="{16863C91-F1F5-4F48-BCD6-914CB662DD40}" srcOrd="0" destOrd="0" presId="urn:microsoft.com/office/officeart/2005/8/layout/lProcess3"/>
    <dgm:cxn modelId="{0972CE9D-86EF-45B1-8188-E93F5C16B9DA}" type="presParOf" srcId="{B541E607-AAA6-432C-B84E-615E1EF9C344}" destId="{EBBE5050-2B59-44E9-B632-7F58D1E274AF}" srcOrd="1" destOrd="0" presId="urn:microsoft.com/office/officeart/2005/8/layout/lProcess3"/>
    <dgm:cxn modelId="{76660CD6-9892-4C81-984D-7A1B4A7AE2D7}" type="presParOf" srcId="{B541E607-AAA6-432C-B84E-615E1EF9C344}" destId="{D74E98B5-6F5D-463E-BBC1-3EC58366418C}" srcOrd="2" destOrd="0" presId="urn:microsoft.com/office/officeart/2005/8/layout/lProcess3"/>
    <dgm:cxn modelId="{06236482-FEB7-4B57-9B18-F0324A096568}" type="presParOf" srcId="{D74E98B5-6F5D-463E-BBC1-3EC58366418C}" destId="{568D9C5F-41BD-4E12-BD4C-5CC604EC1F16}" srcOrd="0" destOrd="0" presId="urn:microsoft.com/office/officeart/2005/8/layout/lProcess3"/>
    <dgm:cxn modelId="{77E9AE16-1FAE-411B-9016-327EBFD8A8A2}" type="presParOf" srcId="{D74E98B5-6F5D-463E-BBC1-3EC58366418C}" destId="{C3C5AD05-A72F-42A6-AE42-523CE8705ADC}" srcOrd="1" destOrd="0" presId="urn:microsoft.com/office/officeart/2005/8/layout/lProcess3"/>
    <dgm:cxn modelId="{DAC9C8B5-CB3B-4827-A47D-8CF710355FEE}" type="presParOf" srcId="{D74E98B5-6F5D-463E-BBC1-3EC58366418C}" destId="{747A2D1D-ECE7-47EE-95F1-E7548B646F77}" srcOrd="2" destOrd="0" presId="urn:microsoft.com/office/officeart/2005/8/layout/lProcess3"/>
    <dgm:cxn modelId="{75A29684-65BD-4C6E-94A6-3D7490C25090}" type="presParOf" srcId="{D74E98B5-6F5D-463E-BBC1-3EC58366418C}" destId="{15930509-A798-4806-9465-2755D7E63284}" srcOrd="3" destOrd="0" presId="urn:microsoft.com/office/officeart/2005/8/layout/lProcess3"/>
    <dgm:cxn modelId="{3EE2EAFB-C11F-4FB0-9C90-B5E94C22E41E}" type="presParOf" srcId="{D74E98B5-6F5D-463E-BBC1-3EC58366418C}" destId="{7A6A19EA-5631-40C2-8689-B32F7BFEBF0D}" srcOrd="4" destOrd="0" presId="urn:microsoft.com/office/officeart/2005/8/layout/lProcess3"/>
    <dgm:cxn modelId="{223143BF-51F8-4F7B-AE77-D115A05C3346}" type="presParOf" srcId="{D74E98B5-6F5D-463E-BBC1-3EC58366418C}" destId="{BB0B586E-2613-4CD2-972C-7EA570E0D9E8}" srcOrd="5" destOrd="0" presId="urn:microsoft.com/office/officeart/2005/8/layout/lProcess3"/>
    <dgm:cxn modelId="{CB260440-EFD2-48B8-A752-AE60FF270176}" type="presParOf" srcId="{D74E98B5-6F5D-463E-BBC1-3EC58366418C}" destId="{E9FB5C0A-9852-44C0-BA29-031544E0B2DB}"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367423-09B0-4094-8FFF-91AF2A6F32DD}" type="doc">
      <dgm:prSet loTypeId="urn:microsoft.com/office/officeart/2016/7/layout/VerticalSolidActionList" loCatId="List" qsTypeId="urn:microsoft.com/office/officeart/2005/8/quickstyle/simple4" qsCatId="simple" csTypeId="urn:microsoft.com/office/officeart/2005/8/colors/colorful1" csCatId="colorful"/>
      <dgm:spPr/>
      <dgm:t>
        <a:bodyPr/>
        <a:lstStyle/>
        <a:p>
          <a:endParaRPr lang="en-US"/>
        </a:p>
      </dgm:t>
    </dgm:pt>
    <dgm:pt modelId="{469EF50E-E59B-46A3-8862-58B1E2656E8D}">
      <dgm:prSet/>
      <dgm:spPr/>
      <dgm:t>
        <a:bodyPr/>
        <a:lstStyle/>
        <a:p>
          <a:r>
            <a:rPr lang="en-US"/>
            <a:t>Tackling</a:t>
          </a:r>
        </a:p>
      </dgm:t>
    </dgm:pt>
    <dgm:pt modelId="{2E922E5F-E754-461F-B708-D77379F47F23}" type="parTrans" cxnId="{F0B4FD24-C0A0-45D1-AB1F-E00D16DDC607}">
      <dgm:prSet/>
      <dgm:spPr/>
      <dgm:t>
        <a:bodyPr/>
        <a:lstStyle/>
        <a:p>
          <a:endParaRPr lang="en-US"/>
        </a:p>
      </dgm:t>
    </dgm:pt>
    <dgm:pt modelId="{B582474D-B8CE-4D8E-8EC9-504974284277}" type="sibTrans" cxnId="{F0B4FD24-C0A0-45D1-AB1F-E00D16DDC607}">
      <dgm:prSet/>
      <dgm:spPr/>
      <dgm:t>
        <a:bodyPr/>
        <a:lstStyle/>
        <a:p>
          <a:endParaRPr lang="en-US"/>
        </a:p>
      </dgm:t>
    </dgm:pt>
    <dgm:pt modelId="{608C3262-725C-4F2C-8341-677652AD2C5D}">
      <dgm:prSet/>
      <dgm:spPr/>
      <dgm:t>
        <a:bodyPr/>
        <a:lstStyle/>
        <a:p>
          <a:r>
            <a:rPr lang="en-US"/>
            <a:t>🔍 Tackling nested conditionals like a champ</a:t>
          </a:r>
        </a:p>
      </dgm:t>
    </dgm:pt>
    <dgm:pt modelId="{87218882-A64B-4573-9572-52047DE75DB8}" type="parTrans" cxnId="{FA18D831-9DE7-4302-A89A-C7534008DE30}">
      <dgm:prSet/>
      <dgm:spPr/>
      <dgm:t>
        <a:bodyPr/>
        <a:lstStyle/>
        <a:p>
          <a:endParaRPr lang="en-US"/>
        </a:p>
      </dgm:t>
    </dgm:pt>
    <dgm:pt modelId="{C365DC04-BF74-40A9-847C-AD7C4586C2ED}" type="sibTrans" cxnId="{FA18D831-9DE7-4302-A89A-C7534008DE30}">
      <dgm:prSet/>
      <dgm:spPr/>
      <dgm:t>
        <a:bodyPr/>
        <a:lstStyle/>
        <a:p>
          <a:endParaRPr lang="en-US"/>
        </a:p>
      </dgm:t>
    </dgm:pt>
    <dgm:pt modelId="{AEDD6EF8-3DE6-4917-A389-74761664B97B}">
      <dgm:prSet/>
      <dgm:spPr/>
      <dgm:t>
        <a:bodyPr/>
        <a:lstStyle/>
        <a:p>
          <a:r>
            <a:rPr lang="en-US"/>
            <a:t>Mastering</a:t>
          </a:r>
        </a:p>
      </dgm:t>
    </dgm:pt>
    <dgm:pt modelId="{FBDFD755-8A67-4A2E-9E73-0312C26F5822}" type="parTrans" cxnId="{2D6AEFA9-E2DB-4105-B2BF-4951287517ED}">
      <dgm:prSet/>
      <dgm:spPr/>
      <dgm:t>
        <a:bodyPr/>
        <a:lstStyle/>
        <a:p>
          <a:endParaRPr lang="en-US"/>
        </a:p>
      </dgm:t>
    </dgm:pt>
    <dgm:pt modelId="{70270135-EE1A-413B-9CE8-FF4A543E2CAE}" type="sibTrans" cxnId="{2D6AEFA9-E2DB-4105-B2BF-4951287517ED}">
      <dgm:prSet/>
      <dgm:spPr/>
      <dgm:t>
        <a:bodyPr/>
        <a:lstStyle/>
        <a:p>
          <a:endParaRPr lang="en-US"/>
        </a:p>
      </dgm:t>
    </dgm:pt>
    <dgm:pt modelId="{D039EC17-EF88-427A-8F80-A4763E64FBE5}">
      <dgm:prSet/>
      <dgm:spPr/>
      <dgm:t>
        <a:bodyPr/>
        <a:lstStyle/>
        <a:p>
          <a:r>
            <a:rPr lang="en-US"/>
            <a:t>🚀 Mastering the art of guard clauses:</a:t>
          </a:r>
        </a:p>
      </dgm:t>
    </dgm:pt>
    <dgm:pt modelId="{C20F68AE-EFA8-4B59-9E76-F58D43E35547}" type="parTrans" cxnId="{48A63DE0-B222-4C8C-9F8F-0DD6CE3B32EF}">
      <dgm:prSet/>
      <dgm:spPr/>
      <dgm:t>
        <a:bodyPr/>
        <a:lstStyle/>
        <a:p>
          <a:endParaRPr lang="en-US"/>
        </a:p>
      </dgm:t>
    </dgm:pt>
    <dgm:pt modelId="{49EFFDA8-DE3E-4E0F-B78D-229CAB14075C}" type="sibTrans" cxnId="{48A63DE0-B222-4C8C-9F8F-0DD6CE3B32EF}">
      <dgm:prSet/>
      <dgm:spPr/>
      <dgm:t>
        <a:bodyPr/>
        <a:lstStyle/>
        <a:p>
          <a:endParaRPr lang="en-US"/>
        </a:p>
      </dgm:t>
    </dgm:pt>
    <dgm:pt modelId="{DAF0E001-22CF-4802-AE99-4E84475BC15F}" type="pres">
      <dgm:prSet presAssocID="{0E367423-09B0-4094-8FFF-91AF2A6F32DD}" presName="Name0" presStyleCnt="0">
        <dgm:presLayoutVars>
          <dgm:dir/>
          <dgm:animLvl val="lvl"/>
          <dgm:resizeHandles val="exact"/>
        </dgm:presLayoutVars>
      </dgm:prSet>
      <dgm:spPr/>
    </dgm:pt>
    <dgm:pt modelId="{C5705F95-E104-4E38-B818-6CACF3EF97C6}" type="pres">
      <dgm:prSet presAssocID="{469EF50E-E59B-46A3-8862-58B1E2656E8D}" presName="linNode" presStyleCnt="0"/>
      <dgm:spPr/>
    </dgm:pt>
    <dgm:pt modelId="{6102F866-14E9-4485-93AA-F22C49D32907}" type="pres">
      <dgm:prSet presAssocID="{469EF50E-E59B-46A3-8862-58B1E2656E8D}" presName="parentText" presStyleLbl="alignNode1" presStyleIdx="0" presStyleCnt="2">
        <dgm:presLayoutVars>
          <dgm:chMax val="1"/>
          <dgm:bulletEnabled/>
        </dgm:presLayoutVars>
      </dgm:prSet>
      <dgm:spPr/>
    </dgm:pt>
    <dgm:pt modelId="{622CFF86-D8C3-4757-89BF-DB8506D4A321}" type="pres">
      <dgm:prSet presAssocID="{469EF50E-E59B-46A3-8862-58B1E2656E8D}" presName="descendantText" presStyleLbl="alignAccFollowNode1" presStyleIdx="0" presStyleCnt="2">
        <dgm:presLayoutVars>
          <dgm:bulletEnabled/>
        </dgm:presLayoutVars>
      </dgm:prSet>
      <dgm:spPr/>
    </dgm:pt>
    <dgm:pt modelId="{40B1ABC4-C6BC-4822-837F-77C0E4C36860}" type="pres">
      <dgm:prSet presAssocID="{B582474D-B8CE-4D8E-8EC9-504974284277}" presName="sp" presStyleCnt="0"/>
      <dgm:spPr/>
    </dgm:pt>
    <dgm:pt modelId="{3E686C5B-EFE6-433D-B0B8-3A210F222307}" type="pres">
      <dgm:prSet presAssocID="{AEDD6EF8-3DE6-4917-A389-74761664B97B}" presName="linNode" presStyleCnt="0"/>
      <dgm:spPr/>
    </dgm:pt>
    <dgm:pt modelId="{EBE3799C-C0C6-442B-A7AD-13A91E887E8C}" type="pres">
      <dgm:prSet presAssocID="{AEDD6EF8-3DE6-4917-A389-74761664B97B}" presName="parentText" presStyleLbl="alignNode1" presStyleIdx="1" presStyleCnt="2">
        <dgm:presLayoutVars>
          <dgm:chMax val="1"/>
          <dgm:bulletEnabled/>
        </dgm:presLayoutVars>
      </dgm:prSet>
      <dgm:spPr/>
    </dgm:pt>
    <dgm:pt modelId="{2C397E19-4645-4BCF-9D89-611A72E6613D}" type="pres">
      <dgm:prSet presAssocID="{AEDD6EF8-3DE6-4917-A389-74761664B97B}" presName="descendantText" presStyleLbl="alignAccFollowNode1" presStyleIdx="1" presStyleCnt="2">
        <dgm:presLayoutVars>
          <dgm:bulletEnabled/>
        </dgm:presLayoutVars>
      </dgm:prSet>
      <dgm:spPr/>
    </dgm:pt>
  </dgm:ptLst>
  <dgm:cxnLst>
    <dgm:cxn modelId="{D807CD17-AD01-4071-8F2A-BCAC04321E77}" type="presOf" srcId="{D039EC17-EF88-427A-8F80-A4763E64FBE5}" destId="{2C397E19-4645-4BCF-9D89-611A72E6613D}" srcOrd="0" destOrd="0" presId="urn:microsoft.com/office/officeart/2016/7/layout/VerticalSolidActionList"/>
    <dgm:cxn modelId="{F0B4FD24-C0A0-45D1-AB1F-E00D16DDC607}" srcId="{0E367423-09B0-4094-8FFF-91AF2A6F32DD}" destId="{469EF50E-E59B-46A3-8862-58B1E2656E8D}" srcOrd="0" destOrd="0" parTransId="{2E922E5F-E754-461F-B708-D77379F47F23}" sibTransId="{B582474D-B8CE-4D8E-8EC9-504974284277}"/>
    <dgm:cxn modelId="{0EB0A426-BEE9-40AC-A561-B95F19A9C009}" type="presOf" srcId="{AEDD6EF8-3DE6-4917-A389-74761664B97B}" destId="{EBE3799C-C0C6-442B-A7AD-13A91E887E8C}" srcOrd="0" destOrd="0" presId="urn:microsoft.com/office/officeart/2016/7/layout/VerticalSolidActionList"/>
    <dgm:cxn modelId="{FA18D831-9DE7-4302-A89A-C7534008DE30}" srcId="{469EF50E-E59B-46A3-8862-58B1E2656E8D}" destId="{608C3262-725C-4F2C-8341-677652AD2C5D}" srcOrd="0" destOrd="0" parTransId="{87218882-A64B-4573-9572-52047DE75DB8}" sibTransId="{C365DC04-BF74-40A9-847C-AD7C4586C2ED}"/>
    <dgm:cxn modelId="{322BEF37-A64F-49B4-B13A-4B6626F1A2D3}" type="presOf" srcId="{608C3262-725C-4F2C-8341-677652AD2C5D}" destId="{622CFF86-D8C3-4757-89BF-DB8506D4A321}" srcOrd="0" destOrd="0" presId="urn:microsoft.com/office/officeart/2016/7/layout/VerticalSolidActionList"/>
    <dgm:cxn modelId="{BC33CC4F-599B-4C76-AEDD-77125D026229}" type="presOf" srcId="{469EF50E-E59B-46A3-8862-58B1E2656E8D}" destId="{6102F866-14E9-4485-93AA-F22C49D32907}" srcOrd="0" destOrd="0" presId="urn:microsoft.com/office/officeart/2016/7/layout/VerticalSolidActionList"/>
    <dgm:cxn modelId="{6E941873-45C0-44C4-94FC-8F8257CF7696}" type="presOf" srcId="{0E367423-09B0-4094-8FFF-91AF2A6F32DD}" destId="{DAF0E001-22CF-4802-AE99-4E84475BC15F}" srcOrd="0" destOrd="0" presId="urn:microsoft.com/office/officeart/2016/7/layout/VerticalSolidActionList"/>
    <dgm:cxn modelId="{2D6AEFA9-E2DB-4105-B2BF-4951287517ED}" srcId="{0E367423-09B0-4094-8FFF-91AF2A6F32DD}" destId="{AEDD6EF8-3DE6-4917-A389-74761664B97B}" srcOrd="1" destOrd="0" parTransId="{FBDFD755-8A67-4A2E-9E73-0312C26F5822}" sibTransId="{70270135-EE1A-413B-9CE8-FF4A543E2CAE}"/>
    <dgm:cxn modelId="{48A63DE0-B222-4C8C-9F8F-0DD6CE3B32EF}" srcId="{AEDD6EF8-3DE6-4917-A389-74761664B97B}" destId="{D039EC17-EF88-427A-8F80-A4763E64FBE5}" srcOrd="0" destOrd="0" parTransId="{C20F68AE-EFA8-4B59-9E76-F58D43E35547}" sibTransId="{49EFFDA8-DE3E-4E0F-B78D-229CAB14075C}"/>
    <dgm:cxn modelId="{41F68565-BC6D-414D-BF37-97710845012B}" type="presParOf" srcId="{DAF0E001-22CF-4802-AE99-4E84475BC15F}" destId="{C5705F95-E104-4E38-B818-6CACF3EF97C6}" srcOrd="0" destOrd="0" presId="urn:microsoft.com/office/officeart/2016/7/layout/VerticalSolidActionList"/>
    <dgm:cxn modelId="{17E8D247-D838-4F75-BA59-9E2E830CB317}" type="presParOf" srcId="{C5705F95-E104-4E38-B818-6CACF3EF97C6}" destId="{6102F866-14E9-4485-93AA-F22C49D32907}" srcOrd="0" destOrd="0" presId="urn:microsoft.com/office/officeart/2016/7/layout/VerticalSolidActionList"/>
    <dgm:cxn modelId="{3867BDA5-BB78-48C4-9CEF-D03B869D3618}" type="presParOf" srcId="{C5705F95-E104-4E38-B818-6CACF3EF97C6}" destId="{622CFF86-D8C3-4757-89BF-DB8506D4A321}" srcOrd="1" destOrd="0" presId="urn:microsoft.com/office/officeart/2016/7/layout/VerticalSolidActionList"/>
    <dgm:cxn modelId="{D5E67EAB-1A03-4B62-A98A-96F6C2BDFD34}" type="presParOf" srcId="{DAF0E001-22CF-4802-AE99-4E84475BC15F}" destId="{40B1ABC4-C6BC-4822-837F-77C0E4C36860}" srcOrd="1" destOrd="0" presId="urn:microsoft.com/office/officeart/2016/7/layout/VerticalSolidActionList"/>
    <dgm:cxn modelId="{A4D0B748-3EE9-42CC-B00A-A45F0FCD094E}" type="presParOf" srcId="{DAF0E001-22CF-4802-AE99-4E84475BC15F}" destId="{3E686C5B-EFE6-433D-B0B8-3A210F222307}" srcOrd="2" destOrd="0" presId="urn:microsoft.com/office/officeart/2016/7/layout/VerticalSolidActionList"/>
    <dgm:cxn modelId="{FF160EDC-C879-4293-AC6F-ADCBD64F00D7}" type="presParOf" srcId="{3E686C5B-EFE6-433D-B0B8-3A210F222307}" destId="{EBE3799C-C0C6-442B-A7AD-13A91E887E8C}" srcOrd="0" destOrd="0" presId="urn:microsoft.com/office/officeart/2016/7/layout/VerticalSolidActionList"/>
    <dgm:cxn modelId="{A02CFA03-5F79-4F9A-BBDB-0679AF5E41D6}" type="presParOf" srcId="{3E686C5B-EFE6-433D-B0B8-3A210F222307}" destId="{2C397E19-4645-4BCF-9D89-611A72E6613D}"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AC97D8-C4BD-4D1C-9A8F-921DEDCD663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3B75D039-2437-4190-99F4-FDC96A02A6D0}">
      <dgm:prSet/>
      <dgm:spPr/>
      <dgm:t>
        <a:bodyPr/>
        <a:lstStyle/>
        <a:p>
          <a:r>
            <a:rPr lang="en-US"/>
            <a:t>🔍 Crafting code with common design patterns</a:t>
          </a:r>
        </a:p>
      </dgm:t>
    </dgm:pt>
    <dgm:pt modelId="{AF524231-4BF5-459B-85F2-B96F7A3F0FD4}" type="parTrans" cxnId="{C0EC52AD-4542-454D-AB5D-518DD2508064}">
      <dgm:prSet/>
      <dgm:spPr/>
      <dgm:t>
        <a:bodyPr/>
        <a:lstStyle/>
        <a:p>
          <a:endParaRPr lang="en-US"/>
        </a:p>
      </dgm:t>
    </dgm:pt>
    <dgm:pt modelId="{4CF0EF9C-4D79-4BD4-ACF1-F77EC4F80F4F}" type="sibTrans" cxnId="{C0EC52AD-4542-454D-AB5D-518DD2508064}">
      <dgm:prSet/>
      <dgm:spPr/>
      <dgm:t>
        <a:bodyPr/>
        <a:lstStyle/>
        <a:p>
          <a:endParaRPr lang="en-US"/>
        </a:p>
      </dgm:t>
    </dgm:pt>
    <dgm:pt modelId="{72DB7275-C823-4A59-9BE4-78ECEB99512F}">
      <dgm:prSet/>
      <dgm:spPr/>
      <dgm:t>
        <a:bodyPr/>
        <a:lstStyle/>
        <a:p>
          <a:r>
            <a:rPr lang="en-US"/>
            <a:t>🚀 The beautiful benefits of using design patterns</a:t>
          </a:r>
        </a:p>
      </dgm:t>
    </dgm:pt>
    <dgm:pt modelId="{77A260ED-4FBC-40C6-BC54-F9299B36BF67}" type="parTrans" cxnId="{358E0AF9-192F-4182-B824-1B9BB6ABEFD3}">
      <dgm:prSet/>
      <dgm:spPr/>
      <dgm:t>
        <a:bodyPr/>
        <a:lstStyle/>
        <a:p>
          <a:endParaRPr lang="en-US"/>
        </a:p>
      </dgm:t>
    </dgm:pt>
    <dgm:pt modelId="{7923EF78-0AF2-4610-A276-711775890BC9}" type="sibTrans" cxnId="{358E0AF9-192F-4182-B824-1B9BB6ABEFD3}">
      <dgm:prSet/>
      <dgm:spPr/>
      <dgm:t>
        <a:bodyPr/>
        <a:lstStyle/>
        <a:p>
          <a:endParaRPr lang="en-US"/>
        </a:p>
      </dgm:t>
    </dgm:pt>
    <dgm:pt modelId="{3ACB5527-3270-4A5B-BB8C-9B068C735740}">
      <dgm:prSet/>
      <dgm:spPr/>
      <dgm:t>
        <a:bodyPr/>
        <a:lstStyle/>
        <a:p>
          <a:r>
            <a:rPr lang="en-US"/>
            <a:t>Tried-and-true solutions</a:t>
          </a:r>
        </a:p>
      </dgm:t>
    </dgm:pt>
    <dgm:pt modelId="{48B4AB01-D13F-48AE-B97E-9499BA396963}" type="parTrans" cxnId="{10AAC754-982B-4570-B43F-705D5D9D7579}">
      <dgm:prSet/>
      <dgm:spPr/>
      <dgm:t>
        <a:bodyPr/>
        <a:lstStyle/>
        <a:p>
          <a:endParaRPr lang="en-US"/>
        </a:p>
      </dgm:t>
    </dgm:pt>
    <dgm:pt modelId="{6BF177AD-BA38-4B1E-8DFE-3172DB73551B}" type="sibTrans" cxnId="{10AAC754-982B-4570-B43F-705D5D9D7579}">
      <dgm:prSet/>
      <dgm:spPr/>
      <dgm:t>
        <a:bodyPr/>
        <a:lstStyle/>
        <a:p>
          <a:endParaRPr lang="en-US"/>
        </a:p>
      </dgm:t>
    </dgm:pt>
    <dgm:pt modelId="{4F88A2FF-8FA6-47BC-A859-F1C27DFE09AF}">
      <dgm:prSet/>
      <dgm:spPr/>
      <dgm:t>
        <a:bodyPr/>
        <a:lstStyle/>
        <a:p>
          <a:r>
            <a:rPr lang="en-US"/>
            <a:t>Improved communication</a:t>
          </a:r>
        </a:p>
      </dgm:t>
    </dgm:pt>
    <dgm:pt modelId="{1286CAE9-69E8-45A3-A30E-811EC345AA9E}" type="parTrans" cxnId="{2E3EA9CF-4789-4E2B-8B70-62F6A4E84DE8}">
      <dgm:prSet/>
      <dgm:spPr/>
      <dgm:t>
        <a:bodyPr/>
        <a:lstStyle/>
        <a:p>
          <a:endParaRPr lang="en-US"/>
        </a:p>
      </dgm:t>
    </dgm:pt>
    <dgm:pt modelId="{215A1D39-2AC8-4A88-8891-C1261E21BB1D}" type="sibTrans" cxnId="{2E3EA9CF-4789-4E2B-8B70-62F6A4E84DE8}">
      <dgm:prSet/>
      <dgm:spPr/>
      <dgm:t>
        <a:bodyPr/>
        <a:lstStyle/>
        <a:p>
          <a:endParaRPr lang="en-US"/>
        </a:p>
      </dgm:t>
    </dgm:pt>
    <dgm:pt modelId="{BFEC73DB-1221-4ED4-A237-FFADD4412CFB}">
      <dgm:prSet/>
      <dgm:spPr/>
      <dgm:t>
        <a:bodyPr/>
        <a:lstStyle/>
        <a:p>
          <a:r>
            <a:rPr lang="en-US"/>
            <a:t>Easier maintenance</a:t>
          </a:r>
        </a:p>
      </dgm:t>
    </dgm:pt>
    <dgm:pt modelId="{6B62E8F3-5A21-4340-96E7-3FA9C51A93CE}" type="parTrans" cxnId="{3AA4B85E-7D97-4DBF-86D9-DE4F00C77D09}">
      <dgm:prSet/>
      <dgm:spPr/>
      <dgm:t>
        <a:bodyPr/>
        <a:lstStyle/>
        <a:p>
          <a:endParaRPr lang="en-US"/>
        </a:p>
      </dgm:t>
    </dgm:pt>
    <dgm:pt modelId="{C3B4CDBE-588F-4755-8465-647CC0F7B055}" type="sibTrans" cxnId="{3AA4B85E-7D97-4DBF-86D9-DE4F00C77D09}">
      <dgm:prSet/>
      <dgm:spPr/>
      <dgm:t>
        <a:bodyPr/>
        <a:lstStyle/>
        <a:p>
          <a:endParaRPr lang="en-US"/>
        </a:p>
      </dgm:t>
    </dgm:pt>
    <dgm:pt modelId="{073454E0-0EF8-4FD7-9FC6-E70887E54AFA}" type="pres">
      <dgm:prSet presAssocID="{35AC97D8-C4BD-4D1C-9A8F-921DEDCD6635}" presName="compositeShape" presStyleCnt="0">
        <dgm:presLayoutVars>
          <dgm:chMax val="7"/>
          <dgm:dir/>
          <dgm:resizeHandles val="exact"/>
        </dgm:presLayoutVars>
      </dgm:prSet>
      <dgm:spPr/>
    </dgm:pt>
    <dgm:pt modelId="{F26AD5BA-71B5-4B9D-A4FD-405F1200FE98}" type="pres">
      <dgm:prSet presAssocID="{3B75D039-2437-4190-99F4-FDC96A02A6D0}" presName="circ1" presStyleLbl="vennNode1" presStyleIdx="0" presStyleCnt="2"/>
      <dgm:spPr/>
    </dgm:pt>
    <dgm:pt modelId="{D8528822-C44E-49D5-8D99-02F7DBCA7867}" type="pres">
      <dgm:prSet presAssocID="{3B75D039-2437-4190-99F4-FDC96A02A6D0}" presName="circ1Tx" presStyleLbl="revTx" presStyleIdx="0" presStyleCnt="0">
        <dgm:presLayoutVars>
          <dgm:chMax val="0"/>
          <dgm:chPref val="0"/>
          <dgm:bulletEnabled val="1"/>
        </dgm:presLayoutVars>
      </dgm:prSet>
      <dgm:spPr/>
    </dgm:pt>
    <dgm:pt modelId="{39EF47DA-348F-4540-B506-8AD2318EB963}" type="pres">
      <dgm:prSet presAssocID="{72DB7275-C823-4A59-9BE4-78ECEB99512F}" presName="circ2" presStyleLbl="vennNode1" presStyleIdx="1" presStyleCnt="2"/>
      <dgm:spPr/>
    </dgm:pt>
    <dgm:pt modelId="{32AB7E44-4A7C-4D8B-922D-74A9D2F94674}" type="pres">
      <dgm:prSet presAssocID="{72DB7275-C823-4A59-9BE4-78ECEB99512F}" presName="circ2Tx" presStyleLbl="revTx" presStyleIdx="0" presStyleCnt="0">
        <dgm:presLayoutVars>
          <dgm:chMax val="0"/>
          <dgm:chPref val="0"/>
          <dgm:bulletEnabled val="1"/>
        </dgm:presLayoutVars>
      </dgm:prSet>
      <dgm:spPr/>
    </dgm:pt>
  </dgm:ptLst>
  <dgm:cxnLst>
    <dgm:cxn modelId="{3AA4B85E-7D97-4DBF-86D9-DE4F00C77D09}" srcId="{72DB7275-C823-4A59-9BE4-78ECEB99512F}" destId="{BFEC73DB-1221-4ED4-A237-FFADD4412CFB}" srcOrd="2" destOrd="0" parTransId="{6B62E8F3-5A21-4340-96E7-3FA9C51A93CE}" sibTransId="{C3B4CDBE-588F-4755-8465-647CC0F7B055}"/>
    <dgm:cxn modelId="{C1BD1246-E87E-4780-B6A9-1BBE880B879C}" type="presOf" srcId="{BFEC73DB-1221-4ED4-A237-FFADD4412CFB}" destId="{39EF47DA-348F-4540-B506-8AD2318EB963}" srcOrd="0" destOrd="3" presId="urn:microsoft.com/office/officeart/2005/8/layout/venn1"/>
    <dgm:cxn modelId="{10AAC754-982B-4570-B43F-705D5D9D7579}" srcId="{72DB7275-C823-4A59-9BE4-78ECEB99512F}" destId="{3ACB5527-3270-4A5B-BB8C-9B068C735740}" srcOrd="0" destOrd="0" parTransId="{48B4AB01-D13F-48AE-B97E-9499BA396963}" sibTransId="{6BF177AD-BA38-4B1E-8DFE-3172DB73551B}"/>
    <dgm:cxn modelId="{95B49D87-D505-4DE7-8564-3FA67887E834}" type="presOf" srcId="{4F88A2FF-8FA6-47BC-A859-F1C27DFE09AF}" destId="{39EF47DA-348F-4540-B506-8AD2318EB963}" srcOrd="0" destOrd="2" presId="urn:microsoft.com/office/officeart/2005/8/layout/venn1"/>
    <dgm:cxn modelId="{6412D88B-12E1-4770-B02F-173E4E097AA0}" type="presOf" srcId="{72DB7275-C823-4A59-9BE4-78ECEB99512F}" destId="{39EF47DA-348F-4540-B506-8AD2318EB963}" srcOrd="0" destOrd="0" presId="urn:microsoft.com/office/officeart/2005/8/layout/venn1"/>
    <dgm:cxn modelId="{D4B33098-65B5-4B3C-A8C9-FA06D4348FC6}" type="presOf" srcId="{3ACB5527-3270-4A5B-BB8C-9B068C735740}" destId="{32AB7E44-4A7C-4D8B-922D-74A9D2F94674}" srcOrd="1" destOrd="1" presId="urn:microsoft.com/office/officeart/2005/8/layout/venn1"/>
    <dgm:cxn modelId="{F4858D9D-B399-4D70-9F24-E1E0346FC063}" type="presOf" srcId="{3B75D039-2437-4190-99F4-FDC96A02A6D0}" destId="{F26AD5BA-71B5-4B9D-A4FD-405F1200FE98}" srcOrd="0" destOrd="0" presId="urn:microsoft.com/office/officeart/2005/8/layout/venn1"/>
    <dgm:cxn modelId="{AE0FA0A2-D8BF-4EC1-908F-168A5CAA46C1}" type="presOf" srcId="{BFEC73DB-1221-4ED4-A237-FFADD4412CFB}" destId="{32AB7E44-4A7C-4D8B-922D-74A9D2F94674}" srcOrd="1" destOrd="3" presId="urn:microsoft.com/office/officeart/2005/8/layout/venn1"/>
    <dgm:cxn modelId="{8BC866AD-6020-40FF-82FA-6A30E0656760}" type="presOf" srcId="{3ACB5527-3270-4A5B-BB8C-9B068C735740}" destId="{39EF47DA-348F-4540-B506-8AD2318EB963}" srcOrd="0" destOrd="1" presId="urn:microsoft.com/office/officeart/2005/8/layout/venn1"/>
    <dgm:cxn modelId="{C0EC52AD-4542-454D-AB5D-518DD2508064}" srcId="{35AC97D8-C4BD-4D1C-9A8F-921DEDCD6635}" destId="{3B75D039-2437-4190-99F4-FDC96A02A6D0}" srcOrd="0" destOrd="0" parTransId="{AF524231-4BF5-459B-85F2-B96F7A3F0FD4}" sibTransId="{4CF0EF9C-4D79-4BD4-ACF1-F77EC4F80F4F}"/>
    <dgm:cxn modelId="{9734B6AE-6392-4403-AA66-E63BEA9CFD0C}" type="presOf" srcId="{35AC97D8-C4BD-4D1C-9A8F-921DEDCD6635}" destId="{073454E0-0EF8-4FD7-9FC6-E70887E54AFA}" srcOrd="0" destOrd="0" presId="urn:microsoft.com/office/officeart/2005/8/layout/venn1"/>
    <dgm:cxn modelId="{2E3EA9CF-4789-4E2B-8B70-62F6A4E84DE8}" srcId="{72DB7275-C823-4A59-9BE4-78ECEB99512F}" destId="{4F88A2FF-8FA6-47BC-A859-F1C27DFE09AF}" srcOrd="1" destOrd="0" parTransId="{1286CAE9-69E8-45A3-A30E-811EC345AA9E}" sibTransId="{215A1D39-2AC8-4A88-8891-C1261E21BB1D}"/>
    <dgm:cxn modelId="{B8E06ED0-8EEE-4035-B28C-E7AA805CD615}" type="presOf" srcId="{72DB7275-C823-4A59-9BE4-78ECEB99512F}" destId="{32AB7E44-4A7C-4D8B-922D-74A9D2F94674}" srcOrd="1" destOrd="0" presId="urn:microsoft.com/office/officeart/2005/8/layout/venn1"/>
    <dgm:cxn modelId="{0952E9D5-6924-4253-9267-81ADFBC3743F}" type="presOf" srcId="{4F88A2FF-8FA6-47BC-A859-F1C27DFE09AF}" destId="{32AB7E44-4A7C-4D8B-922D-74A9D2F94674}" srcOrd="1" destOrd="2" presId="urn:microsoft.com/office/officeart/2005/8/layout/venn1"/>
    <dgm:cxn modelId="{BAC9C0E7-7632-4E51-8FB3-C1B1DC4FFBBF}" type="presOf" srcId="{3B75D039-2437-4190-99F4-FDC96A02A6D0}" destId="{D8528822-C44E-49D5-8D99-02F7DBCA7867}" srcOrd="1" destOrd="0" presId="urn:microsoft.com/office/officeart/2005/8/layout/venn1"/>
    <dgm:cxn modelId="{358E0AF9-192F-4182-B824-1B9BB6ABEFD3}" srcId="{35AC97D8-C4BD-4D1C-9A8F-921DEDCD6635}" destId="{72DB7275-C823-4A59-9BE4-78ECEB99512F}" srcOrd="1" destOrd="0" parTransId="{77A260ED-4FBC-40C6-BC54-F9299B36BF67}" sibTransId="{7923EF78-0AF2-4610-A276-711775890BC9}"/>
    <dgm:cxn modelId="{F911648B-6A9C-4A24-8B3B-F97B042633E7}" type="presParOf" srcId="{073454E0-0EF8-4FD7-9FC6-E70887E54AFA}" destId="{F26AD5BA-71B5-4B9D-A4FD-405F1200FE98}" srcOrd="0" destOrd="0" presId="urn:microsoft.com/office/officeart/2005/8/layout/venn1"/>
    <dgm:cxn modelId="{3C601674-F2E9-4ED0-8B54-7A2DA1B07678}" type="presParOf" srcId="{073454E0-0EF8-4FD7-9FC6-E70887E54AFA}" destId="{D8528822-C44E-49D5-8D99-02F7DBCA7867}" srcOrd="1" destOrd="0" presId="urn:microsoft.com/office/officeart/2005/8/layout/venn1"/>
    <dgm:cxn modelId="{D3359B53-34AD-4D0C-BFA2-983F5725AC63}" type="presParOf" srcId="{073454E0-0EF8-4FD7-9FC6-E70887E54AFA}" destId="{39EF47DA-348F-4540-B506-8AD2318EB963}" srcOrd="2" destOrd="0" presId="urn:microsoft.com/office/officeart/2005/8/layout/venn1"/>
    <dgm:cxn modelId="{9E6F47A8-6BEE-4C9E-B0FD-998569D97CBB}" type="presParOf" srcId="{073454E0-0EF8-4FD7-9FC6-E70887E54AFA}" destId="{32AB7E44-4A7C-4D8B-922D-74A9D2F94674}" srcOrd="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98806-A751-4D8C-8D58-A02FC12BAFF9}">
      <dsp:nvSpPr>
        <dsp:cNvPr id="0" name=""/>
        <dsp:cNvSpPr/>
      </dsp:nvSpPr>
      <dsp:spPr>
        <a:xfrm>
          <a:off x="828166" y="0"/>
          <a:ext cx="9385892" cy="388077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E110E-EE21-49C4-9519-3E0B0C47AA68}">
      <dsp:nvSpPr>
        <dsp:cNvPr id="0" name=""/>
        <dsp:cNvSpPr/>
      </dsp:nvSpPr>
      <dsp:spPr>
        <a:xfrm>
          <a:off x="3100"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Introduction to Refactoring</a:t>
          </a:r>
          <a:endParaRPr lang="en-US" sz="1200" kern="1200"/>
        </a:p>
      </dsp:txBody>
      <dsp:txXfrm>
        <a:off x="60412" y="1221543"/>
        <a:ext cx="1059421" cy="1437685"/>
      </dsp:txXfrm>
    </dsp:sp>
    <dsp:sp modelId="{C60CE446-8C7D-4549-A11B-ADA04FE33243}">
      <dsp:nvSpPr>
        <dsp:cNvPr id="0" name=""/>
        <dsp:cNvSpPr/>
      </dsp:nvSpPr>
      <dsp:spPr>
        <a:xfrm>
          <a:off x="1235847"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Renaming Variables and Functions</a:t>
          </a:r>
          <a:endParaRPr lang="en-US" sz="1200" kern="1200"/>
        </a:p>
      </dsp:txBody>
      <dsp:txXfrm>
        <a:off x="1293159" y="1221543"/>
        <a:ext cx="1059421" cy="1437685"/>
      </dsp:txXfrm>
    </dsp:sp>
    <dsp:sp modelId="{A4607251-913A-4922-9914-04708513B58D}">
      <dsp:nvSpPr>
        <dsp:cNvPr id="0" name=""/>
        <dsp:cNvSpPr/>
      </dsp:nvSpPr>
      <dsp:spPr>
        <a:xfrm>
          <a:off x="2468595"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Consolidating Duplicate Code</a:t>
          </a:r>
          <a:endParaRPr lang="en-US" sz="1200" kern="1200"/>
        </a:p>
      </dsp:txBody>
      <dsp:txXfrm>
        <a:off x="2525907" y="1221543"/>
        <a:ext cx="1059421" cy="1437685"/>
      </dsp:txXfrm>
    </dsp:sp>
    <dsp:sp modelId="{F15469C5-3C99-49E6-ADDF-5AE74D57A06A}">
      <dsp:nvSpPr>
        <dsp:cNvPr id="0" name=""/>
        <dsp:cNvSpPr/>
      </dsp:nvSpPr>
      <dsp:spPr>
        <a:xfrm>
          <a:off x="3701342"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Replacing Conditional Logic with Polymorphism</a:t>
          </a:r>
          <a:endParaRPr lang="en-US" sz="1200" kern="1200"/>
        </a:p>
      </dsp:txBody>
      <dsp:txXfrm>
        <a:off x="3758654" y="1221543"/>
        <a:ext cx="1059421" cy="1437685"/>
      </dsp:txXfrm>
    </dsp:sp>
    <dsp:sp modelId="{66033CE4-E594-41AE-AB52-FA934AE46226}">
      <dsp:nvSpPr>
        <dsp:cNvPr id="0" name=""/>
        <dsp:cNvSpPr/>
      </dsp:nvSpPr>
      <dsp:spPr>
        <a:xfrm>
          <a:off x="4934090"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Encapsulating Data and Operations</a:t>
          </a:r>
        </a:p>
      </dsp:txBody>
      <dsp:txXfrm>
        <a:off x="4991402" y="1221543"/>
        <a:ext cx="1059421" cy="1437685"/>
      </dsp:txXfrm>
    </dsp:sp>
    <dsp:sp modelId="{E670299E-BAB8-4ADC-B297-CC46BBD2F019}">
      <dsp:nvSpPr>
        <dsp:cNvPr id="0" name=""/>
        <dsp:cNvSpPr/>
      </dsp:nvSpPr>
      <dsp:spPr>
        <a:xfrm>
          <a:off x="6166837"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Simplifying Conditional Expressions</a:t>
          </a:r>
          <a:endParaRPr lang="en-US" sz="1200" kern="1200"/>
        </a:p>
      </dsp:txBody>
      <dsp:txXfrm>
        <a:off x="6224149" y="1221543"/>
        <a:ext cx="1059421" cy="1437685"/>
      </dsp:txXfrm>
    </dsp:sp>
    <dsp:sp modelId="{23C1CDEB-D2F8-4EB3-8A75-769626F7F92F}">
      <dsp:nvSpPr>
        <dsp:cNvPr id="0" name=""/>
        <dsp:cNvSpPr/>
      </dsp:nvSpPr>
      <dsp:spPr>
        <a:xfrm>
          <a:off x="7399585"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tr-TR" sz="1200" kern="1200"/>
            <a:t>Applying Design Patterns</a:t>
          </a:r>
          <a:endParaRPr lang="en-US" sz="1200" kern="1200"/>
        </a:p>
      </dsp:txBody>
      <dsp:txXfrm>
        <a:off x="7456897" y="1221543"/>
        <a:ext cx="1059421" cy="1437685"/>
      </dsp:txXfrm>
    </dsp:sp>
    <dsp:sp modelId="{923B0FA4-FF6C-442C-9C64-2B346350661D}">
      <dsp:nvSpPr>
        <dsp:cNvPr id="0" name=""/>
        <dsp:cNvSpPr/>
      </dsp:nvSpPr>
      <dsp:spPr>
        <a:xfrm>
          <a:off x="8632332"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Continuous Integration and Testing</a:t>
          </a:r>
          <a:endParaRPr lang="en-US" sz="1200" kern="1200"/>
        </a:p>
      </dsp:txBody>
      <dsp:txXfrm>
        <a:off x="8689644" y="1221543"/>
        <a:ext cx="1059421" cy="1437685"/>
      </dsp:txXfrm>
    </dsp:sp>
    <dsp:sp modelId="{A7344BFF-DA36-45E4-98C6-0E52B7B84191}">
      <dsp:nvSpPr>
        <dsp:cNvPr id="0" name=""/>
        <dsp:cNvSpPr/>
      </dsp:nvSpPr>
      <dsp:spPr>
        <a:xfrm>
          <a:off x="9865080" y="1164231"/>
          <a:ext cx="1174045" cy="155230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 and Key Takeaways</a:t>
          </a:r>
          <a:endParaRPr lang="en-US" sz="1200" kern="1200"/>
        </a:p>
      </dsp:txBody>
      <dsp:txXfrm>
        <a:off x="9922392" y="1221543"/>
        <a:ext cx="1059421" cy="14376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DD1E6-F132-4CE4-93AA-5E8188572247}">
      <dsp:nvSpPr>
        <dsp:cNvPr id="0" name=""/>
        <dsp:cNvSpPr/>
      </dsp:nvSpPr>
      <dsp:spPr>
        <a:xfrm>
          <a:off x="1174"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CE6931-8410-4932-ADAF-F7CF81CFDA0E}">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 The unstoppable power of continuous integration in refactoring</a:t>
          </a:r>
        </a:p>
      </dsp:txBody>
      <dsp:txXfrm>
        <a:off x="535713" y="1032452"/>
        <a:ext cx="3967760" cy="2463577"/>
      </dsp:txXfrm>
    </dsp:sp>
    <dsp:sp modelId="{A1DF8F1C-651E-4706-95D5-074546B832FD}">
      <dsp:nvSpPr>
        <dsp:cNvPr id="0" name=""/>
        <dsp:cNvSpPr/>
      </dsp:nvSpPr>
      <dsp:spPr>
        <a:xfrm>
          <a:off x="5038013"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90331-9052-411A-8845-D3315A7A70D4}">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 The crucial role of testing during the refactoring process</a:t>
          </a:r>
        </a:p>
      </dsp:txBody>
      <dsp:txXfrm>
        <a:off x="5572553" y="1032452"/>
        <a:ext cx="3967760" cy="24635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EF152-E57F-4E10-924F-E978EE30910B}">
      <dsp:nvSpPr>
        <dsp:cNvPr id="0" name=""/>
        <dsp:cNvSpPr/>
      </dsp:nvSpPr>
      <dsp:spPr>
        <a:xfrm>
          <a:off x="1596066" y="246740"/>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482BA-418D-45C6-A3CE-1A05456A4B2A}">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907670-A7A2-466E-ABDF-401C897FD721}">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The arsenal of popular refactoring tools</a:t>
          </a:r>
        </a:p>
      </dsp:txBody>
      <dsp:txXfrm>
        <a:off x="894066" y="3126741"/>
        <a:ext cx="3600000" cy="720000"/>
      </dsp:txXfrm>
    </dsp:sp>
    <dsp:sp modelId="{E8F76631-F459-4A18-BA51-F4C81EFC6BA9}">
      <dsp:nvSpPr>
        <dsp:cNvPr id="0" name=""/>
        <dsp:cNvSpPr/>
      </dsp:nvSpPr>
      <dsp:spPr>
        <a:xfrm>
          <a:off x="5826066" y="246740"/>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AE4F4-40E4-4879-824B-6FDDB863914F}">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DAB800-27D3-49BC-BEF5-B7A5B8892947}">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A treasure map to additional refactoring resources</a:t>
          </a:r>
        </a:p>
      </dsp:txBody>
      <dsp:txXfrm>
        <a:off x="5124066" y="3126741"/>
        <a:ext cx="3600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F8B39-9A5E-4673-BA6B-EAD4AE750AF5}">
      <dsp:nvSpPr>
        <dsp:cNvPr id="0" name=""/>
        <dsp:cNvSpPr/>
      </dsp:nvSpPr>
      <dsp:spPr>
        <a:xfrm>
          <a:off x="1596066" y="246740"/>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A087E-22E9-4163-A60A-1C41B0267373}">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88F1A4-64E1-493B-B6E4-DA7AD56CCE98}">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 A triumphant recap of refactoring techniques</a:t>
          </a:r>
        </a:p>
      </dsp:txBody>
      <dsp:txXfrm>
        <a:off x="894066" y="3126741"/>
        <a:ext cx="3600000" cy="720000"/>
      </dsp:txXfrm>
    </dsp:sp>
    <dsp:sp modelId="{42A703AA-840E-44CD-900A-5D636C00FB49}">
      <dsp:nvSpPr>
        <dsp:cNvPr id="0" name=""/>
        <dsp:cNvSpPr/>
      </dsp:nvSpPr>
      <dsp:spPr>
        <a:xfrm>
          <a:off x="5826066" y="246740"/>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300F6-3143-4CD1-9644-0F27C451D33A}">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80449F-5E29-499B-AB48-71B31659B056}">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 A rallying cry for continuous code improvement</a:t>
          </a:r>
        </a:p>
      </dsp:txBody>
      <dsp:txXfrm>
        <a:off x="5124066" y="3126741"/>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015D3-3D54-49C8-B749-5DD18A3F5005}">
      <dsp:nvSpPr>
        <dsp:cNvPr id="0" name=""/>
        <dsp:cNvSpPr/>
      </dsp:nvSpPr>
      <dsp:spPr>
        <a:xfrm>
          <a:off x="1299066" y="4795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9AAD56-DEAB-408F-8236-DC99F348644E}">
      <dsp:nvSpPr>
        <dsp:cNvPr id="0" name=""/>
        <dsp:cNvSpPr/>
      </dsp:nvSpPr>
      <dsp:spPr>
        <a:xfrm>
          <a:off x="111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What is refactoring, you ask?</a:t>
          </a:r>
        </a:p>
      </dsp:txBody>
      <dsp:txXfrm>
        <a:off x="111066" y="2893916"/>
        <a:ext cx="4320000" cy="720000"/>
      </dsp:txXfrm>
    </dsp:sp>
    <dsp:sp modelId="{E7B1903D-1CCD-4A7F-A4DA-45A43DC8F7B0}">
      <dsp:nvSpPr>
        <dsp:cNvPr id="0" name=""/>
        <dsp:cNvSpPr/>
      </dsp:nvSpPr>
      <dsp:spPr>
        <a:xfrm>
          <a:off x="6375066" y="4795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49E55D-0E2C-4A9D-8787-A58BB8BF3092}">
      <dsp:nvSpPr>
        <dsp:cNvPr id="0" name=""/>
        <dsp:cNvSpPr/>
      </dsp:nvSpPr>
      <dsp:spPr>
        <a:xfrm>
          <a:off x="5187066" y="289391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 Why does refactoring matter so much?</a:t>
          </a:r>
        </a:p>
      </dsp:txBody>
      <dsp:txXfrm>
        <a:off x="5187066" y="2893916"/>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9B9E9-6586-45DC-81CB-C79476918F6E}">
      <dsp:nvSpPr>
        <dsp:cNvPr id="0" name=""/>
        <dsp:cNvSpPr/>
      </dsp:nvSpPr>
      <dsp:spPr>
        <a:xfrm>
          <a:off x="0" y="858741"/>
          <a:ext cx="9618133" cy="504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4669BF-143F-42DC-937C-B88F50B3BEA7}">
      <dsp:nvSpPr>
        <dsp:cNvPr id="0" name=""/>
        <dsp:cNvSpPr/>
      </dsp:nvSpPr>
      <dsp:spPr>
        <a:xfrm>
          <a:off x="480906" y="563541"/>
          <a:ext cx="6732693" cy="5904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89000">
            <a:lnSpc>
              <a:spcPct val="90000"/>
            </a:lnSpc>
            <a:spcBef>
              <a:spcPct val="0"/>
            </a:spcBef>
            <a:spcAft>
              <a:spcPct val="35000"/>
            </a:spcAft>
            <a:buNone/>
          </a:pPr>
          <a:r>
            <a:rPr lang="en-US" sz="2000" kern="1200"/>
            <a:t>🔍 Why are clear and descriptive names so crucial?</a:t>
          </a:r>
        </a:p>
      </dsp:txBody>
      <dsp:txXfrm>
        <a:off x="509727" y="592362"/>
        <a:ext cx="6675051" cy="532758"/>
      </dsp:txXfrm>
    </dsp:sp>
    <dsp:sp modelId="{1B1AFF3A-70A1-44CA-8F32-47BD00148E7E}">
      <dsp:nvSpPr>
        <dsp:cNvPr id="0" name=""/>
        <dsp:cNvSpPr/>
      </dsp:nvSpPr>
      <dsp:spPr>
        <a:xfrm>
          <a:off x="0" y="1765941"/>
          <a:ext cx="9618133" cy="1764000"/>
        </a:xfrm>
        <a:prstGeom prst="rect">
          <a:avLst/>
        </a:prstGeom>
        <a:solidFill>
          <a:schemeClr val="lt1">
            <a:alpha val="90000"/>
            <a:hueOff val="0"/>
            <a:satOff val="0"/>
            <a:lumOff val="0"/>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416560" rIns="74647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Be specific</a:t>
          </a:r>
        </a:p>
        <a:p>
          <a:pPr marL="228600" lvl="1" indent="-228600" algn="l" defTabSz="889000">
            <a:lnSpc>
              <a:spcPct val="90000"/>
            </a:lnSpc>
            <a:spcBef>
              <a:spcPct val="0"/>
            </a:spcBef>
            <a:spcAft>
              <a:spcPct val="15000"/>
            </a:spcAft>
            <a:buChar char="•"/>
          </a:pPr>
          <a:r>
            <a:rPr lang="en-US" sz="2000" kern="1200"/>
            <a:t>Avoid abbreviations</a:t>
          </a:r>
        </a:p>
        <a:p>
          <a:pPr marL="228600" lvl="1" indent="-228600" algn="l" defTabSz="889000">
            <a:lnSpc>
              <a:spcPct val="90000"/>
            </a:lnSpc>
            <a:spcBef>
              <a:spcPct val="0"/>
            </a:spcBef>
            <a:spcAft>
              <a:spcPct val="15000"/>
            </a:spcAft>
            <a:buChar char="•"/>
          </a:pPr>
          <a:r>
            <a:rPr lang="en-US" sz="2000" kern="1200"/>
            <a:t>Keep it concise</a:t>
          </a:r>
        </a:p>
        <a:p>
          <a:pPr marL="228600" lvl="1" indent="-228600" algn="l" defTabSz="889000">
            <a:lnSpc>
              <a:spcPct val="90000"/>
            </a:lnSpc>
            <a:spcBef>
              <a:spcPct val="0"/>
            </a:spcBef>
            <a:spcAft>
              <a:spcPct val="15000"/>
            </a:spcAft>
            <a:buChar char="•"/>
          </a:pPr>
          <a:r>
            <a:rPr lang="en-US" sz="2000" kern="1200"/>
            <a:t>Stick to conventions</a:t>
          </a:r>
        </a:p>
      </dsp:txBody>
      <dsp:txXfrm>
        <a:off x="0" y="1765941"/>
        <a:ext cx="9618133" cy="1764000"/>
      </dsp:txXfrm>
    </dsp:sp>
    <dsp:sp modelId="{223662C4-8486-499A-A37A-10AFF654FD6A}">
      <dsp:nvSpPr>
        <dsp:cNvPr id="0" name=""/>
        <dsp:cNvSpPr/>
      </dsp:nvSpPr>
      <dsp:spPr>
        <a:xfrm>
          <a:off x="480906" y="1470741"/>
          <a:ext cx="6732693" cy="590400"/>
        </a:xfrm>
        <a:prstGeom prst="round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89000">
            <a:lnSpc>
              <a:spcPct val="90000"/>
            </a:lnSpc>
            <a:spcBef>
              <a:spcPct val="0"/>
            </a:spcBef>
            <a:spcAft>
              <a:spcPct val="35000"/>
            </a:spcAft>
            <a:buNone/>
          </a:pPr>
          <a:r>
            <a:rPr lang="en-US" sz="2000" kern="1200"/>
            <a:t>🚀 Tips for nailing the name game:</a:t>
          </a:r>
        </a:p>
      </dsp:txBody>
      <dsp:txXfrm>
        <a:off x="509727" y="1499562"/>
        <a:ext cx="6675051"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B1ED5-1EA5-4CC0-95E4-D6BFB46EDBD6}">
      <dsp:nvSpPr>
        <dsp:cNvPr id="0" name=""/>
        <dsp:cNvSpPr/>
      </dsp:nvSpPr>
      <dsp:spPr>
        <a:xfrm>
          <a:off x="2206354" y="502150"/>
          <a:ext cx="1743315" cy="871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 Chopping up complexity like a master chef</a:t>
          </a:r>
        </a:p>
      </dsp:txBody>
      <dsp:txXfrm>
        <a:off x="2231884" y="527680"/>
        <a:ext cx="1692255" cy="820597"/>
      </dsp:txXfrm>
    </dsp:sp>
    <dsp:sp modelId="{6C945F28-69A8-4DAE-8739-3D61A9970E39}">
      <dsp:nvSpPr>
        <dsp:cNvPr id="0" name=""/>
        <dsp:cNvSpPr/>
      </dsp:nvSpPr>
      <dsp:spPr>
        <a:xfrm>
          <a:off x="2206354" y="1504557"/>
          <a:ext cx="1743315" cy="871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 The tasty benefits of modular code</a:t>
          </a:r>
        </a:p>
      </dsp:txBody>
      <dsp:txXfrm>
        <a:off x="2231884" y="1530087"/>
        <a:ext cx="1692255" cy="820597"/>
      </dsp:txXfrm>
    </dsp:sp>
    <dsp:sp modelId="{A6177255-3A1F-4EFF-9348-72399D856A1C}">
      <dsp:nvSpPr>
        <dsp:cNvPr id="0" name=""/>
        <dsp:cNvSpPr/>
      </dsp:nvSpPr>
      <dsp:spPr>
        <a:xfrm rot="17692822">
          <a:off x="3469614" y="1168366"/>
          <a:ext cx="1657439" cy="40429"/>
        </a:xfrm>
        <a:custGeom>
          <a:avLst/>
          <a:gdLst/>
          <a:ahLst/>
          <a:cxnLst/>
          <a:rect l="0" t="0" r="0" b="0"/>
          <a:pathLst>
            <a:path>
              <a:moveTo>
                <a:pt x="0" y="20214"/>
              </a:moveTo>
              <a:lnTo>
                <a:pt x="1657439"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256898" y="1147145"/>
        <a:ext cx="82871" cy="82871"/>
      </dsp:txXfrm>
    </dsp:sp>
    <dsp:sp modelId="{68F5E95F-2F1E-4ECB-845F-FDFACB2DD43E}">
      <dsp:nvSpPr>
        <dsp:cNvPr id="0" name=""/>
        <dsp:cNvSpPr/>
      </dsp:nvSpPr>
      <dsp:spPr>
        <a:xfrm>
          <a:off x="4646997" y="947"/>
          <a:ext cx="1743315" cy="871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Easy to understand</a:t>
          </a:r>
        </a:p>
      </dsp:txBody>
      <dsp:txXfrm>
        <a:off x="4672527" y="26477"/>
        <a:ext cx="1692255" cy="820597"/>
      </dsp:txXfrm>
    </dsp:sp>
    <dsp:sp modelId="{E55E6DB5-ADEF-4787-8B03-9F6A23FEF6E9}">
      <dsp:nvSpPr>
        <dsp:cNvPr id="0" name=""/>
        <dsp:cNvSpPr/>
      </dsp:nvSpPr>
      <dsp:spPr>
        <a:xfrm rot="19457599">
          <a:off x="3868953" y="1669569"/>
          <a:ext cx="858760" cy="40429"/>
        </a:xfrm>
        <a:custGeom>
          <a:avLst/>
          <a:gdLst/>
          <a:ahLst/>
          <a:cxnLst/>
          <a:rect l="0" t="0" r="0" b="0"/>
          <a:pathLst>
            <a:path>
              <a:moveTo>
                <a:pt x="0" y="20214"/>
              </a:moveTo>
              <a:lnTo>
                <a:pt x="858760"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6864" y="1668315"/>
        <a:ext cx="42938" cy="42938"/>
      </dsp:txXfrm>
    </dsp:sp>
    <dsp:sp modelId="{10A9F365-0C8B-4DE7-B8F9-07D38E387075}">
      <dsp:nvSpPr>
        <dsp:cNvPr id="0" name=""/>
        <dsp:cNvSpPr/>
      </dsp:nvSpPr>
      <dsp:spPr>
        <a:xfrm>
          <a:off x="4646997" y="1003354"/>
          <a:ext cx="1743315" cy="871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Reusability</a:t>
          </a:r>
        </a:p>
      </dsp:txBody>
      <dsp:txXfrm>
        <a:off x="4672527" y="1028884"/>
        <a:ext cx="1692255" cy="820597"/>
      </dsp:txXfrm>
    </dsp:sp>
    <dsp:sp modelId="{8BB7F310-3F6D-4446-9B57-0D39BF448BF7}">
      <dsp:nvSpPr>
        <dsp:cNvPr id="0" name=""/>
        <dsp:cNvSpPr/>
      </dsp:nvSpPr>
      <dsp:spPr>
        <a:xfrm rot="2142401">
          <a:off x="3868953" y="2170773"/>
          <a:ext cx="858760" cy="40429"/>
        </a:xfrm>
        <a:custGeom>
          <a:avLst/>
          <a:gdLst/>
          <a:ahLst/>
          <a:cxnLst/>
          <a:rect l="0" t="0" r="0" b="0"/>
          <a:pathLst>
            <a:path>
              <a:moveTo>
                <a:pt x="0" y="20214"/>
              </a:moveTo>
              <a:lnTo>
                <a:pt x="858760"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6864" y="2169519"/>
        <a:ext cx="42938" cy="42938"/>
      </dsp:txXfrm>
    </dsp:sp>
    <dsp:sp modelId="{20A338B3-C4B9-4D5A-963F-5A3A55A6A730}">
      <dsp:nvSpPr>
        <dsp:cNvPr id="0" name=""/>
        <dsp:cNvSpPr/>
      </dsp:nvSpPr>
      <dsp:spPr>
        <a:xfrm>
          <a:off x="4646997" y="2005760"/>
          <a:ext cx="1743315" cy="871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Easier testing</a:t>
          </a:r>
        </a:p>
      </dsp:txBody>
      <dsp:txXfrm>
        <a:off x="4672527" y="2031290"/>
        <a:ext cx="1692255" cy="820597"/>
      </dsp:txXfrm>
    </dsp:sp>
    <dsp:sp modelId="{634A70AE-D755-441E-AABE-5AFD9D07D4F3}">
      <dsp:nvSpPr>
        <dsp:cNvPr id="0" name=""/>
        <dsp:cNvSpPr/>
      </dsp:nvSpPr>
      <dsp:spPr>
        <a:xfrm rot="3907178">
          <a:off x="3469614" y="2671976"/>
          <a:ext cx="1657439" cy="40429"/>
        </a:xfrm>
        <a:custGeom>
          <a:avLst/>
          <a:gdLst/>
          <a:ahLst/>
          <a:cxnLst/>
          <a:rect l="0" t="0" r="0" b="0"/>
          <a:pathLst>
            <a:path>
              <a:moveTo>
                <a:pt x="0" y="20214"/>
              </a:moveTo>
              <a:lnTo>
                <a:pt x="1657439"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256898" y="2650755"/>
        <a:ext cx="82871" cy="82871"/>
      </dsp:txXfrm>
    </dsp:sp>
    <dsp:sp modelId="{DFEABECC-9A04-4F13-889A-B43D0DC4ED01}">
      <dsp:nvSpPr>
        <dsp:cNvPr id="0" name=""/>
        <dsp:cNvSpPr/>
      </dsp:nvSpPr>
      <dsp:spPr>
        <a:xfrm>
          <a:off x="4646997" y="3008167"/>
          <a:ext cx="1743315" cy="87165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Improved collaboration</a:t>
          </a:r>
        </a:p>
      </dsp:txBody>
      <dsp:txXfrm>
        <a:off x="4672527" y="3033697"/>
        <a:ext cx="1692255" cy="820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D6A42-7FDF-4C23-A7D2-E9604B3C8FB4}">
      <dsp:nvSpPr>
        <dsp:cNvPr id="0" name=""/>
        <dsp:cNvSpPr/>
      </dsp:nvSpPr>
      <dsp:spPr>
        <a:xfrm>
          <a:off x="1596066" y="246740"/>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088FE-B1B8-42CE-A433-C036947C7E76}">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1C0DD-3369-4C50-AF85-076081B3C3DB}">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 Sniffing out and evicting repetitive code</a:t>
          </a:r>
        </a:p>
      </dsp:txBody>
      <dsp:txXfrm>
        <a:off x="894066" y="3126741"/>
        <a:ext cx="3600000" cy="720000"/>
      </dsp:txXfrm>
    </dsp:sp>
    <dsp:sp modelId="{1D8881C4-8790-45D5-A911-3159EAB95AEF}">
      <dsp:nvSpPr>
        <dsp:cNvPr id="0" name=""/>
        <dsp:cNvSpPr/>
      </dsp:nvSpPr>
      <dsp:spPr>
        <a:xfrm>
          <a:off x="5826066" y="246740"/>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23D1D-842B-4625-8864-7D654D2450E9}">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9BBCD7-334B-4A82-B206-6478FAA9B7D7}">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 Embracing the DRY (Don't Repeat Yourself) principle</a:t>
          </a:r>
        </a:p>
      </dsp:txBody>
      <dsp:txXfrm>
        <a:off x="5124066" y="3126741"/>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E8E88-A1C8-42E6-AB8C-0916A51CB2ED}">
      <dsp:nvSpPr>
        <dsp:cNvPr id="0" name=""/>
        <dsp:cNvSpPr/>
      </dsp:nvSpPr>
      <dsp:spPr>
        <a:xfrm>
          <a:off x="1596066" y="246740"/>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FE59F-2485-4596-B042-9B0F027D3EA0}">
      <dsp:nvSpPr>
        <dsp:cNvPr id="0" name=""/>
        <dsp:cNvSpPr/>
      </dsp:nvSpPr>
      <dsp:spPr>
        <a:xfrm>
          <a:off x="2064066" y="71474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63D83A-C1A9-4D92-9669-0123FA983F5D}">
      <dsp:nvSpPr>
        <dsp:cNvPr id="0" name=""/>
        <dsp:cNvSpPr/>
      </dsp:nvSpPr>
      <dsp:spPr>
        <a:xfrm>
          <a:off x="89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 Channeling the power of object-oriented techniques</a:t>
          </a:r>
        </a:p>
      </dsp:txBody>
      <dsp:txXfrm>
        <a:off x="894066" y="3126741"/>
        <a:ext cx="3600000" cy="720000"/>
      </dsp:txXfrm>
    </dsp:sp>
    <dsp:sp modelId="{0399BEC3-D4F4-41E1-B33B-071A06F6E401}">
      <dsp:nvSpPr>
        <dsp:cNvPr id="0" name=""/>
        <dsp:cNvSpPr/>
      </dsp:nvSpPr>
      <dsp:spPr>
        <a:xfrm>
          <a:off x="5826066" y="246740"/>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DD94C-1CBE-4BAF-9501-60BD5ECEBC4D}">
      <dsp:nvSpPr>
        <dsp:cNvPr id="0" name=""/>
        <dsp:cNvSpPr/>
      </dsp:nvSpPr>
      <dsp:spPr>
        <a:xfrm>
          <a:off x="6294066" y="71474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B33CC3-2420-433B-B9C8-3800D98E5684}">
      <dsp:nvSpPr>
        <dsp:cNvPr id="0" name=""/>
        <dsp:cNvSpPr/>
      </dsp:nvSpPr>
      <dsp:spPr>
        <a:xfrm>
          <a:off x="5124066" y="312674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 Simplifying code with the art of polymorphism:</a:t>
          </a:r>
        </a:p>
      </dsp:txBody>
      <dsp:txXfrm>
        <a:off x="5124066" y="3126741"/>
        <a:ext cx="36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63C91-F1F5-4F48-BCD6-914CB662DD40}">
      <dsp:nvSpPr>
        <dsp:cNvPr id="0" name=""/>
        <dsp:cNvSpPr/>
      </dsp:nvSpPr>
      <dsp:spPr>
        <a:xfrm>
          <a:off x="3068" y="919027"/>
          <a:ext cx="7064482" cy="119371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t>🔍 Hiding data and internal operations like a pro</a:t>
          </a:r>
        </a:p>
      </dsp:txBody>
      <dsp:txXfrm>
        <a:off x="599927" y="919027"/>
        <a:ext cx="5870765" cy="1193717"/>
      </dsp:txXfrm>
    </dsp:sp>
    <dsp:sp modelId="{568D9C5F-41BD-4E12-BD4C-5CC604EC1F16}">
      <dsp:nvSpPr>
        <dsp:cNvPr id="0" name=""/>
        <dsp:cNvSpPr/>
      </dsp:nvSpPr>
      <dsp:spPr>
        <a:xfrm>
          <a:off x="3068" y="2279865"/>
          <a:ext cx="3315103" cy="1193717"/>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t>🚀 The classified benefits of encapsulation:</a:t>
          </a:r>
        </a:p>
      </dsp:txBody>
      <dsp:txXfrm>
        <a:off x="599927" y="2279865"/>
        <a:ext cx="2121386" cy="1193717"/>
      </dsp:txXfrm>
    </dsp:sp>
    <dsp:sp modelId="{747A2D1D-ECE7-47EE-95F1-E7548B646F77}">
      <dsp:nvSpPr>
        <dsp:cNvPr id="0" name=""/>
        <dsp:cNvSpPr/>
      </dsp:nvSpPr>
      <dsp:spPr>
        <a:xfrm>
          <a:off x="2930213" y="2381331"/>
          <a:ext cx="2476964" cy="990785"/>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Security</a:t>
          </a:r>
        </a:p>
      </dsp:txBody>
      <dsp:txXfrm>
        <a:off x="3425606" y="2381331"/>
        <a:ext cx="1486179" cy="990785"/>
      </dsp:txXfrm>
    </dsp:sp>
    <dsp:sp modelId="{7A6A19EA-5631-40C2-8689-B32F7BFEBF0D}">
      <dsp:nvSpPr>
        <dsp:cNvPr id="0" name=""/>
        <dsp:cNvSpPr/>
      </dsp:nvSpPr>
      <dsp:spPr>
        <a:xfrm>
          <a:off x="5060403" y="2381331"/>
          <a:ext cx="2476964" cy="990785"/>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Flexibility</a:t>
          </a:r>
        </a:p>
      </dsp:txBody>
      <dsp:txXfrm>
        <a:off x="5555796" y="2381331"/>
        <a:ext cx="1486179" cy="990785"/>
      </dsp:txXfrm>
    </dsp:sp>
    <dsp:sp modelId="{E9FB5C0A-9852-44C0-BA29-031544E0B2DB}">
      <dsp:nvSpPr>
        <dsp:cNvPr id="0" name=""/>
        <dsp:cNvSpPr/>
      </dsp:nvSpPr>
      <dsp:spPr>
        <a:xfrm>
          <a:off x="7190593" y="2381331"/>
          <a:ext cx="2476964" cy="990785"/>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a:t>Maintainability</a:t>
          </a:r>
        </a:p>
      </dsp:txBody>
      <dsp:txXfrm>
        <a:off x="7685986" y="2381331"/>
        <a:ext cx="1486179" cy="9907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CFF86-D8C3-4757-89BF-DB8506D4A321}">
      <dsp:nvSpPr>
        <dsp:cNvPr id="0" name=""/>
        <dsp:cNvSpPr/>
      </dsp:nvSpPr>
      <dsp:spPr>
        <a:xfrm>
          <a:off x="1338562" y="423"/>
          <a:ext cx="5354251" cy="2340942"/>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887" tIns="594599" rIns="103887" bIns="594599" numCol="1" spcCol="1270" anchor="ctr" anchorCtr="0">
          <a:noAutofit/>
        </a:bodyPr>
        <a:lstStyle/>
        <a:p>
          <a:pPr marL="0" lvl="0" indent="0" algn="l" defTabSz="800100">
            <a:lnSpc>
              <a:spcPct val="90000"/>
            </a:lnSpc>
            <a:spcBef>
              <a:spcPct val="0"/>
            </a:spcBef>
            <a:spcAft>
              <a:spcPct val="35000"/>
            </a:spcAft>
            <a:buNone/>
          </a:pPr>
          <a:r>
            <a:rPr lang="en-US" sz="1800" kern="1200"/>
            <a:t>🔍 Tackling nested conditionals like a champ</a:t>
          </a:r>
        </a:p>
      </dsp:txBody>
      <dsp:txXfrm>
        <a:off x="1338562" y="423"/>
        <a:ext cx="5354251" cy="2340942"/>
      </dsp:txXfrm>
    </dsp:sp>
    <dsp:sp modelId="{6102F866-14E9-4485-93AA-F22C49D32907}">
      <dsp:nvSpPr>
        <dsp:cNvPr id="0" name=""/>
        <dsp:cNvSpPr/>
      </dsp:nvSpPr>
      <dsp:spPr>
        <a:xfrm>
          <a:off x="0" y="423"/>
          <a:ext cx="1338562" cy="234094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0832" tIns="231233" rIns="70832" bIns="231233" numCol="1" spcCol="1270" anchor="ctr" anchorCtr="0">
          <a:noAutofit/>
        </a:bodyPr>
        <a:lstStyle/>
        <a:p>
          <a:pPr marL="0" lvl="0" indent="0" algn="ctr" defTabSz="933450">
            <a:lnSpc>
              <a:spcPct val="90000"/>
            </a:lnSpc>
            <a:spcBef>
              <a:spcPct val="0"/>
            </a:spcBef>
            <a:spcAft>
              <a:spcPct val="35000"/>
            </a:spcAft>
            <a:buNone/>
          </a:pPr>
          <a:r>
            <a:rPr lang="en-US" sz="2100" kern="1200"/>
            <a:t>Tackling</a:t>
          </a:r>
        </a:p>
      </dsp:txBody>
      <dsp:txXfrm>
        <a:off x="0" y="423"/>
        <a:ext cx="1338562" cy="2340942"/>
      </dsp:txXfrm>
    </dsp:sp>
    <dsp:sp modelId="{2C397E19-4645-4BCF-9D89-611A72E6613D}">
      <dsp:nvSpPr>
        <dsp:cNvPr id="0" name=""/>
        <dsp:cNvSpPr/>
      </dsp:nvSpPr>
      <dsp:spPr>
        <a:xfrm>
          <a:off x="1338562" y="2481823"/>
          <a:ext cx="5354251" cy="2340942"/>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3887" tIns="594599" rIns="103887" bIns="594599" numCol="1" spcCol="1270" anchor="ctr" anchorCtr="0">
          <a:noAutofit/>
        </a:bodyPr>
        <a:lstStyle/>
        <a:p>
          <a:pPr marL="0" lvl="0" indent="0" algn="l" defTabSz="800100">
            <a:lnSpc>
              <a:spcPct val="90000"/>
            </a:lnSpc>
            <a:spcBef>
              <a:spcPct val="0"/>
            </a:spcBef>
            <a:spcAft>
              <a:spcPct val="35000"/>
            </a:spcAft>
            <a:buNone/>
          </a:pPr>
          <a:r>
            <a:rPr lang="en-US" sz="1800" kern="1200"/>
            <a:t>🚀 Mastering the art of guard clauses:</a:t>
          </a:r>
        </a:p>
      </dsp:txBody>
      <dsp:txXfrm>
        <a:off x="1338562" y="2481823"/>
        <a:ext cx="5354251" cy="2340942"/>
      </dsp:txXfrm>
    </dsp:sp>
    <dsp:sp modelId="{EBE3799C-C0C6-442B-A7AD-13A91E887E8C}">
      <dsp:nvSpPr>
        <dsp:cNvPr id="0" name=""/>
        <dsp:cNvSpPr/>
      </dsp:nvSpPr>
      <dsp:spPr>
        <a:xfrm>
          <a:off x="0" y="2481823"/>
          <a:ext cx="1338562" cy="2340942"/>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0832" tIns="231233" rIns="70832" bIns="231233" numCol="1" spcCol="1270" anchor="ctr" anchorCtr="0">
          <a:noAutofit/>
        </a:bodyPr>
        <a:lstStyle/>
        <a:p>
          <a:pPr marL="0" lvl="0" indent="0" algn="ctr" defTabSz="933450">
            <a:lnSpc>
              <a:spcPct val="90000"/>
            </a:lnSpc>
            <a:spcBef>
              <a:spcPct val="0"/>
            </a:spcBef>
            <a:spcAft>
              <a:spcPct val="35000"/>
            </a:spcAft>
            <a:buNone/>
          </a:pPr>
          <a:r>
            <a:rPr lang="en-US" sz="2100" kern="1200"/>
            <a:t>Mastering</a:t>
          </a:r>
        </a:p>
      </dsp:txBody>
      <dsp:txXfrm>
        <a:off x="0" y="2481823"/>
        <a:ext cx="1338562" cy="23409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AD5BA-71B5-4B9D-A4FD-405F1200FE98}">
      <dsp:nvSpPr>
        <dsp:cNvPr id="0" name=""/>
        <dsp:cNvSpPr/>
      </dsp:nvSpPr>
      <dsp:spPr>
        <a:xfrm>
          <a:off x="145978" y="139978"/>
          <a:ext cx="3600815" cy="360081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t>🔍 Crafting code with common design patterns</a:t>
          </a:r>
        </a:p>
      </dsp:txBody>
      <dsp:txXfrm>
        <a:off x="648795" y="564592"/>
        <a:ext cx="2076145" cy="2751588"/>
      </dsp:txXfrm>
    </dsp:sp>
    <dsp:sp modelId="{39EF47DA-348F-4540-B506-8AD2318EB963}">
      <dsp:nvSpPr>
        <dsp:cNvPr id="0" name=""/>
        <dsp:cNvSpPr/>
      </dsp:nvSpPr>
      <dsp:spPr>
        <a:xfrm>
          <a:off x="2741160" y="139978"/>
          <a:ext cx="3600815" cy="3600815"/>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933450">
            <a:lnSpc>
              <a:spcPct val="90000"/>
            </a:lnSpc>
            <a:spcBef>
              <a:spcPct val="0"/>
            </a:spcBef>
            <a:spcAft>
              <a:spcPct val="35000"/>
            </a:spcAft>
            <a:buNone/>
          </a:pPr>
          <a:r>
            <a:rPr lang="en-US" sz="2100" kern="1200"/>
            <a:t>🚀 The beautiful benefits of using design patterns</a:t>
          </a:r>
        </a:p>
        <a:p>
          <a:pPr marL="171450" lvl="1" indent="-171450" algn="l" defTabSz="711200">
            <a:lnSpc>
              <a:spcPct val="90000"/>
            </a:lnSpc>
            <a:spcBef>
              <a:spcPct val="0"/>
            </a:spcBef>
            <a:spcAft>
              <a:spcPct val="15000"/>
            </a:spcAft>
            <a:buChar char="•"/>
          </a:pPr>
          <a:r>
            <a:rPr lang="en-US" sz="1600" kern="1200"/>
            <a:t>Tried-and-true solutions</a:t>
          </a:r>
        </a:p>
        <a:p>
          <a:pPr marL="171450" lvl="1" indent="-171450" algn="l" defTabSz="711200">
            <a:lnSpc>
              <a:spcPct val="90000"/>
            </a:lnSpc>
            <a:spcBef>
              <a:spcPct val="0"/>
            </a:spcBef>
            <a:spcAft>
              <a:spcPct val="15000"/>
            </a:spcAft>
            <a:buChar char="•"/>
          </a:pPr>
          <a:r>
            <a:rPr lang="en-US" sz="1600" kern="1200"/>
            <a:t>Improved communication</a:t>
          </a:r>
        </a:p>
        <a:p>
          <a:pPr marL="171450" lvl="1" indent="-171450" algn="l" defTabSz="711200">
            <a:lnSpc>
              <a:spcPct val="90000"/>
            </a:lnSpc>
            <a:spcBef>
              <a:spcPct val="0"/>
            </a:spcBef>
            <a:spcAft>
              <a:spcPct val="15000"/>
            </a:spcAft>
            <a:buChar char="•"/>
          </a:pPr>
          <a:r>
            <a:rPr lang="en-US" sz="1600" kern="1200"/>
            <a:t>Easier maintenance</a:t>
          </a:r>
        </a:p>
      </dsp:txBody>
      <dsp:txXfrm>
        <a:off x="3763013" y="564592"/>
        <a:ext cx="2076145" cy="27515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B9F6D-8231-4A25-BA1B-B2D1179E4B0C}"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8149E-A849-471D-AD9F-09B6F1E9EA58}" type="slidenum">
              <a:rPr lang="en-US" smtClean="0"/>
              <a:t>‹#›</a:t>
            </a:fld>
            <a:endParaRPr lang="en-US"/>
          </a:p>
        </p:txBody>
      </p:sp>
    </p:spTree>
    <p:extLst>
      <p:ext uri="{BB962C8B-B14F-4D97-AF65-F5344CB8AC3E}">
        <p14:creationId xmlns:p14="http://schemas.microsoft.com/office/powerpoint/2010/main" val="4218135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D8149E-A849-471D-AD9F-09B6F1E9EA58}" type="slidenum">
              <a:rPr lang="en-US" smtClean="0"/>
              <a:t>1</a:t>
            </a:fld>
            <a:endParaRPr lang="en-US"/>
          </a:p>
        </p:txBody>
      </p:sp>
    </p:spTree>
    <p:extLst>
      <p:ext uri="{BB962C8B-B14F-4D97-AF65-F5344CB8AC3E}">
        <p14:creationId xmlns:p14="http://schemas.microsoft.com/office/powerpoint/2010/main" val="205451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ready to join forces with the dynamic duo of continuous integration and testing to refine your code like never before? Let's delve into their crucial roles in the refactoring process and learn how they can help us build rock-solid, bug-free code! 🐜🚫</a:t>
            </a:r>
          </a:p>
          <a:p>
            <a:endParaRPr lang="en-US" dirty="0"/>
          </a:p>
          <a:p>
            <a:r>
              <a:rPr lang="en-US" dirty="0"/>
              <a:t>🔍 The unstoppable power of continuous integration in refactoring:</a:t>
            </a:r>
          </a:p>
          <a:p>
            <a:r>
              <a:rPr lang="en-US" dirty="0"/>
              <a:t>Continuous integration is like having a diligent code butler who's always on the lookout for inconsistencies and errors. Whenever you make changes to your code, the continuous integration system jumps into action, integrating and testing your updates to ensure everything runs smoothly. It's like having a trusty sidekick who's got your back, no matter what challenges you face. 🤖🎩</a:t>
            </a:r>
          </a:p>
          <a:p>
            <a:endParaRPr lang="en-US" dirty="0"/>
          </a:p>
          <a:p>
            <a:r>
              <a:rPr lang="en-US" dirty="0"/>
              <a:t>🚀 The crucial role of testing during the refactoring process:</a:t>
            </a:r>
          </a:p>
          <a:p>
            <a:r>
              <a:rPr lang="en-US" dirty="0"/>
              <a:t>Testing is like the superhero of code quality – it swoops in to save the day by identifying and fixing bugs before they can wreak havoc on your project. When refactoring, testing is your trusty shield against introducing new issues or breaking existing functionality. It's like having a powerful force field that protects your code from all sorts of pesky villains. 🛡️⚡</a:t>
            </a:r>
          </a:p>
          <a:p>
            <a:endParaRPr lang="en-US" dirty="0"/>
          </a:p>
          <a:p>
            <a:r>
              <a:rPr lang="en-US" dirty="0"/>
              <a:t>Together, continuous integration and testing form an unbeatable team, helping you to create reliable, high-quality code throughout the refactoring process. With this dynamic duo by your side, you'll be ready to tackle even the most daunting refactoring challenges with confidence and finesse. To infinity and beyond, code superheroes! 🌠🚀🌌</a:t>
            </a:r>
          </a:p>
        </p:txBody>
      </p:sp>
      <p:sp>
        <p:nvSpPr>
          <p:cNvPr id="4" name="Slide Number Placeholder 3"/>
          <p:cNvSpPr>
            <a:spLocks noGrp="1"/>
          </p:cNvSpPr>
          <p:nvPr>
            <p:ph type="sldNum" sz="quarter" idx="5"/>
          </p:nvPr>
        </p:nvSpPr>
        <p:spPr/>
        <p:txBody>
          <a:bodyPr/>
          <a:lstStyle/>
          <a:p>
            <a:fld id="{11D8149E-A849-471D-AD9F-09B6F1E9EA58}" type="slidenum">
              <a:rPr lang="en-US" smtClean="0"/>
              <a:t>10</a:t>
            </a:fld>
            <a:endParaRPr lang="en-US"/>
          </a:p>
        </p:txBody>
      </p:sp>
    </p:spTree>
    <p:extLst>
      <p:ext uri="{BB962C8B-B14F-4D97-AF65-F5344CB8AC3E}">
        <p14:creationId xmlns:p14="http://schemas.microsoft.com/office/powerpoint/2010/main" val="1158604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prepared to arm yourselves with the finest tools and resources for your refactoring battles? Let's explore popular refactoring tools and discover a treasure trove of resources to help you become a master refactoring strategist! ⚔️🗡️</a:t>
            </a:r>
          </a:p>
          <a:p>
            <a:endParaRPr lang="en-US" dirty="0"/>
          </a:p>
          <a:p>
            <a:r>
              <a:rPr lang="en-US" dirty="0"/>
              <a:t>🔍 The arsenal of popular refactoring tools:</a:t>
            </a:r>
          </a:p>
          <a:p>
            <a:r>
              <a:rPr lang="en-US" dirty="0"/>
              <a:t>Refactoring tools are like enchanted weapons that help you vanquish the monsters of messy code. From powerful IDEs with built-in refactoring features to specialized code analysis tools, these mighty instruments will aid you in your quest for clean, efficient code. Wield them wisely, and you'll conquer even the most daunting refactoring challenges. 🧙‍♂️🔮</a:t>
            </a:r>
          </a:p>
          <a:p>
            <a:endParaRPr lang="en-US" dirty="0"/>
          </a:p>
          <a:p>
            <a:r>
              <a:rPr lang="en-US" dirty="0"/>
              <a:t>🚀 A treasure map to additional refactoring resources:</a:t>
            </a:r>
          </a:p>
          <a:p>
            <a:r>
              <a:rPr lang="en-US" dirty="0"/>
              <a:t>Just as every code warrior needs a trusty map to navigate the treacherous realms of software development, there's a wealth of resources out there to help you sharpen your refactoring skills. From books and online courses to blogs and forums, these knowledge-filled treasures will guide you on your journey to refactoring mastery. 📜🔍</a:t>
            </a:r>
          </a:p>
          <a:p>
            <a:endParaRPr lang="en-US" dirty="0"/>
          </a:p>
          <a:p>
            <a:r>
              <a:rPr lang="en-US" dirty="0"/>
              <a:t>So, let's gear up, code adventurers, and set forth on our epic quest for refactoring excellence! With our mighty tools and resources in hand, we'll vanquish the forces of chaos and disorder, transforming our code into a shining beacon of efficiency and elegance. Onward to victory, brave code warriors! 🏹🏆🏰</a:t>
            </a:r>
          </a:p>
        </p:txBody>
      </p:sp>
      <p:sp>
        <p:nvSpPr>
          <p:cNvPr id="4" name="Slide Number Placeholder 3"/>
          <p:cNvSpPr>
            <a:spLocks noGrp="1"/>
          </p:cNvSpPr>
          <p:nvPr>
            <p:ph type="sldNum" sz="quarter" idx="5"/>
          </p:nvPr>
        </p:nvSpPr>
        <p:spPr/>
        <p:txBody>
          <a:bodyPr/>
          <a:lstStyle/>
          <a:p>
            <a:fld id="{11D8149E-A849-471D-AD9F-09B6F1E9EA58}" type="slidenum">
              <a:rPr lang="en-US" smtClean="0"/>
              <a:t>11</a:t>
            </a:fld>
            <a:endParaRPr lang="en-US"/>
          </a:p>
        </p:txBody>
      </p:sp>
    </p:spTree>
    <p:extLst>
      <p:ext uri="{BB962C8B-B14F-4D97-AF65-F5344CB8AC3E}">
        <p14:creationId xmlns:p14="http://schemas.microsoft.com/office/powerpoint/2010/main" val="168540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a:t>
            </a:r>
            <a:r>
              <a:rPr lang="en-US" dirty="0" err="1"/>
              <a:t>ellow</a:t>
            </a:r>
            <a:r>
              <a:rPr lang="en-US" dirty="0"/>
              <a:t> code heroes, as our epic adventure draws to a close, let us gather around the campfire and reflect on the valiant refactoring techniques we've mastered throughout our journey. With these newfound skills, we shall embark on a lifelong quest for continuous code improvement! 🌄🔥</a:t>
            </a:r>
          </a:p>
          <a:p>
            <a:endParaRPr lang="en-US" dirty="0"/>
          </a:p>
          <a:p>
            <a:r>
              <a:rPr lang="en-US" dirty="0"/>
              <a:t>🔍 A triumphant recap of refactoring techniques:</a:t>
            </a:r>
          </a:p>
          <a:p>
            <a:r>
              <a:rPr lang="en-US" dirty="0"/>
              <a:t>Like the legendary tales of heroic deeds, our journey through refactoring techniques has armed us with powerful tools to conquer the forces of messy code. From renaming variables and extracting functions to simplifying conditional expressions and applying design patterns, we've become true champions of clean, efficient code. 📜⚔️</a:t>
            </a:r>
          </a:p>
          <a:p>
            <a:endParaRPr lang="en-US" dirty="0"/>
          </a:p>
          <a:p>
            <a:r>
              <a:rPr lang="en-US" dirty="0"/>
              <a:t>🚀 A rallying cry for continuous code improvement:</a:t>
            </a:r>
          </a:p>
          <a:p>
            <a:r>
              <a:rPr lang="en-US" dirty="0"/>
              <a:t>Our heroic journey may be ending, but the quest for code perfection is never truly complete. As we forge ahead into the ever-changing landscape of software development, let us embrace the spirit of continuous improvement, refining our skills and our code with each new challenge we face. For we are the code heroes, and together, we shall shape the future of software! 💪🌈</a:t>
            </a:r>
          </a:p>
          <a:p>
            <a:endParaRPr lang="en-US" dirty="0"/>
          </a:p>
          <a:p>
            <a:r>
              <a:rPr lang="en-US" dirty="0"/>
              <a:t>So, let us raise our weapons high and celebrate our refactoring victories. With our newfound knowledge and unyielding determination, we will continue to strive for code perfection in every project we undertake. Onward to new adventures, code heroes! 🏇🎉🌍</a:t>
            </a:r>
          </a:p>
        </p:txBody>
      </p:sp>
      <p:sp>
        <p:nvSpPr>
          <p:cNvPr id="4" name="Slide Number Placeholder 3"/>
          <p:cNvSpPr>
            <a:spLocks noGrp="1"/>
          </p:cNvSpPr>
          <p:nvPr>
            <p:ph type="sldNum" sz="quarter" idx="5"/>
          </p:nvPr>
        </p:nvSpPr>
        <p:spPr/>
        <p:txBody>
          <a:bodyPr/>
          <a:lstStyle/>
          <a:p>
            <a:fld id="{11D8149E-A849-471D-AD9F-09B6F1E9EA58}" type="slidenum">
              <a:rPr lang="en-US" smtClean="0"/>
              <a:t>12</a:t>
            </a:fld>
            <a:endParaRPr lang="en-US"/>
          </a:p>
        </p:txBody>
      </p:sp>
    </p:spTree>
    <p:extLst>
      <p:ext uri="{BB962C8B-B14F-4D97-AF65-F5344CB8AC3E}">
        <p14:creationId xmlns:p14="http://schemas.microsoft.com/office/powerpoint/2010/main" val="313173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there, coding enthusiasts! Are you ready to dive into the awesome world of refactoring? Buckle up, because we're about to embark on a journey to transform code from "meh" to "amazing"! 🚀🌟</a:t>
            </a:r>
          </a:p>
          <a:p>
            <a:endParaRPr lang="en-US" dirty="0"/>
          </a:p>
          <a:p>
            <a:r>
              <a:rPr lang="en-US" dirty="0"/>
              <a:t>🔍 What is refactoring, you ask?</a:t>
            </a:r>
          </a:p>
          <a:p>
            <a:r>
              <a:rPr lang="en-US" dirty="0"/>
              <a:t>Refactoring is like giving your code a super cool makeover without changing what it actually does. It's taking your code from "just rolled out of bed" to "red carpet ready" in no time! 💅📸</a:t>
            </a:r>
          </a:p>
          <a:p>
            <a:endParaRPr lang="en-US" dirty="0"/>
          </a:p>
          <a:p>
            <a:r>
              <a:rPr lang="en-US" dirty="0"/>
              <a:t>🤔 Why does refactoring matter so much?</a:t>
            </a:r>
          </a:p>
          <a:p>
            <a:r>
              <a:rPr lang="en-US" dirty="0"/>
              <a:t>Imagine you've been handed a messy, cluttered room, and it's your job to turn it into a cozy, organized space. That's what refactoring does for your code! It cleans up the chaos, makes it more understandable, and ensures your code is ready to shine bright like a diamond. ✨💎</a:t>
            </a:r>
          </a:p>
          <a:p>
            <a:endParaRPr lang="en-US" dirty="0"/>
          </a:p>
          <a:p>
            <a:r>
              <a:rPr lang="en-US" dirty="0"/>
              <a:t>So, let's jump into the fantastic world of refactoring, where code gets a fresh new look and developers everywhere cheer in delight! 🎊👩‍💻🥳</a:t>
            </a:r>
          </a:p>
        </p:txBody>
      </p:sp>
      <p:sp>
        <p:nvSpPr>
          <p:cNvPr id="4" name="Slide Number Placeholder 3"/>
          <p:cNvSpPr>
            <a:spLocks noGrp="1"/>
          </p:cNvSpPr>
          <p:nvPr>
            <p:ph type="sldNum" sz="quarter" idx="5"/>
          </p:nvPr>
        </p:nvSpPr>
        <p:spPr/>
        <p:txBody>
          <a:bodyPr/>
          <a:lstStyle/>
          <a:p>
            <a:fld id="{11D8149E-A849-471D-AD9F-09B6F1E9EA58}" type="slidenum">
              <a:rPr lang="en-US" smtClean="0"/>
              <a:t>2</a:t>
            </a:fld>
            <a:endParaRPr lang="en-US"/>
          </a:p>
        </p:txBody>
      </p:sp>
    </p:spTree>
    <p:extLst>
      <p:ext uri="{BB962C8B-B14F-4D97-AF65-F5344CB8AC3E}">
        <p14:creationId xmlns:p14="http://schemas.microsoft.com/office/powerpoint/2010/main" val="310416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Ready to level up your naming skills? Let's dive into the wonderful world of renaming variables and functions, where choosing the right name is like striking gold! 🌈🏆</a:t>
            </a:r>
          </a:p>
          <a:p>
            <a:endParaRPr lang="en-US" dirty="0"/>
          </a:p>
          <a:p>
            <a:r>
              <a:rPr lang="en-US" dirty="0"/>
              <a:t>🔍 Why are clear and descriptive names so crucial?</a:t>
            </a:r>
          </a:p>
          <a:p>
            <a:r>
              <a:rPr lang="en-US" dirty="0"/>
              <a:t>Think of your code as a novel, and your variable and function names are the characters. If everyone's named "Bob" or "Alice," it's </a:t>
            </a:r>
            <a:r>
              <a:rPr lang="en-US" dirty="0" err="1"/>
              <a:t>gonna</a:t>
            </a:r>
            <a:r>
              <a:rPr lang="en-US" dirty="0"/>
              <a:t> get real confusing, real fast. Giving them clear, descriptive names helps tell the story, making it easy for anyone to follow along and understand what's happening. 📚🧐</a:t>
            </a:r>
          </a:p>
          <a:p>
            <a:endParaRPr lang="en-US" dirty="0"/>
          </a:p>
          <a:p>
            <a:r>
              <a:rPr lang="en-US" dirty="0"/>
              <a:t>🚀 Tips for nailing the name game:</a:t>
            </a:r>
          </a:p>
          <a:p>
            <a:endParaRPr lang="en-US" dirty="0"/>
          </a:p>
          <a:p>
            <a:r>
              <a:rPr lang="en-US" dirty="0"/>
              <a:t>Be specific: Aim for names that clearly indicate the purpose of the variable or function. If it calculates the area, call it "</a:t>
            </a:r>
            <a:r>
              <a:rPr lang="en-US" dirty="0" err="1"/>
              <a:t>calculateArea</a:t>
            </a:r>
            <a:r>
              <a:rPr lang="en-US" dirty="0"/>
              <a:t>," not just "calc."</a:t>
            </a:r>
          </a:p>
          <a:p>
            <a:r>
              <a:rPr lang="en-US" dirty="0"/>
              <a:t>Avoid abbreviations: Unless it's a widely known abbreviation, try to avoid shortening words. "</a:t>
            </a:r>
            <a:r>
              <a:rPr lang="en-US" dirty="0" err="1"/>
              <a:t>userCount</a:t>
            </a:r>
            <a:r>
              <a:rPr lang="en-US" dirty="0"/>
              <a:t>" is easier to understand than "</a:t>
            </a:r>
            <a:r>
              <a:rPr lang="en-US" dirty="0" err="1"/>
              <a:t>usrCnt</a:t>
            </a:r>
            <a:r>
              <a:rPr lang="en-US" dirty="0"/>
              <a:t>."</a:t>
            </a:r>
          </a:p>
          <a:p>
            <a:r>
              <a:rPr lang="en-US" dirty="0"/>
              <a:t>Keep it concise: While clarity is essential, keep your names short and sweet. "</a:t>
            </a:r>
            <a:r>
              <a:rPr lang="en-US" dirty="0" err="1"/>
              <a:t>retrieveDataFromDatabase</a:t>
            </a:r>
            <a:r>
              <a:rPr lang="en-US" dirty="0"/>
              <a:t>" can be shortened to "</a:t>
            </a:r>
            <a:r>
              <a:rPr lang="en-US" dirty="0" err="1"/>
              <a:t>fetchData</a:t>
            </a:r>
            <a:r>
              <a:rPr lang="en-US" dirty="0"/>
              <a:t>" without losing meaning.</a:t>
            </a:r>
          </a:p>
          <a:p>
            <a:r>
              <a:rPr lang="en-US" dirty="0"/>
              <a:t>Stick to conventions: Follow the naming conventions for your programming language – this helps others understand your code more easily.</a:t>
            </a:r>
          </a:p>
          <a:p>
            <a:r>
              <a:rPr lang="en-US" dirty="0"/>
              <a:t>By mastering the art of naming, you'll make your code a breeze to read, and your fellow developers will thank you for it. So, let's give our code the clear, descriptive names it deserves, and watch it transform from a tangled mess to a beautiful symphony of words! 🎶🌟👩‍💻</a:t>
            </a:r>
          </a:p>
        </p:txBody>
      </p:sp>
      <p:sp>
        <p:nvSpPr>
          <p:cNvPr id="4" name="Slide Number Placeholder 3"/>
          <p:cNvSpPr>
            <a:spLocks noGrp="1"/>
          </p:cNvSpPr>
          <p:nvPr>
            <p:ph type="sldNum" sz="quarter" idx="5"/>
          </p:nvPr>
        </p:nvSpPr>
        <p:spPr/>
        <p:txBody>
          <a:bodyPr/>
          <a:lstStyle/>
          <a:p>
            <a:fld id="{11D8149E-A849-471D-AD9F-09B6F1E9EA58}" type="slidenum">
              <a:rPr lang="en-US" smtClean="0"/>
              <a:t>3</a:t>
            </a:fld>
            <a:endParaRPr lang="en-US"/>
          </a:p>
        </p:txBody>
      </p:sp>
    </p:spTree>
    <p:extLst>
      <p:ext uri="{BB962C8B-B14F-4D97-AF65-F5344CB8AC3E}">
        <p14:creationId xmlns:p14="http://schemas.microsoft.com/office/powerpoint/2010/main" val="272123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ready to slice and dice your code into elegant, bite-sized pieces? Let's dive into the art of extracting functions and methods, where we'll chop up complex code into manageable chunks! 🍉🍽️</a:t>
            </a:r>
          </a:p>
          <a:p>
            <a:endParaRPr lang="en-US" dirty="0"/>
          </a:p>
          <a:p>
            <a:r>
              <a:rPr lang="en-US" dirty="0"/>
              <a:t>🔍 Chopping up complexity like a master chef:</a:t>
            </a:r>
          </a:p>
          <a:p>
            <a:r>
              <a:rPr lang="en-US" dirty="0"/>
              <a:t>Extracting functions and methods is all about breaking down your code into smaller, reusable pieces. It's like dividing a giant pizza into individual slices, so everyone can grab their share without making a mess. Your code becomes more focused, easier to digest, and simpler to maintain. 🍕👌</a:t>
            </a:r>
          </a:p>
          <a:p>
            <a:endParaRPr lang="en-US" dirty="0"/>
          </a:p>
          <a:p>
            <a:r>
              <a:rPr lang="en-US" dirty="0"/>
              <a:t>🚀 The tasty benefits of modular code:</a:t>
            </a:r>
          </a:p>
          <a:p>
            <a:endParaRPr lang="en-US" dirty="0"/>
          </a:p>
          <a:p>
            <a:r>
              <a:rPr lang="en-US" dirty="0"/>
              <a:t>Easy to understand: With each function or method handling a specific task, it's simpler for you and your fellow developers to grasp what's going on in the code.</a:t>
            </a:r>
          </a:p>
          <a:p>
            <a:r>
              <a:rPr lang="en-US" dirty="0"/>
              <a:t>Reusability: By creating small, self-contained pieces, you can reuse them in different parts of your code, reducing duplication and saving time.</a:t>
            </a:r>
          </a:p>
          <a:p>
            <a:r>
              <a:rPr lang="en-US" dirty="0"/>
              <a:t>Easier testing: Testing bite-sized functions and methods is a piece of cake compared to tackling a huge, complex code block. You'll catch bugs faster and keep your code in tip-top shape.</a:t>
            </a:r>
          </a:p>
          <a:p>
            <a:r>
              <a:rPr lang="en-US" dirty="0"/>
              <a:t>Improved collaboration: When your code is modular and organized, it's easier for teammates to jump in and contribute without getting lost in a maze of complexity.</a:t>
            </a:r>
          </a:p>
          <a:p>
            <a:r>
              <a:rPr lang="en-US" dirty="0"/>
              <a:t>So, let's sharpen our coding knives and start slicing our code into neat, modular pieces. With extracted functions and methods, we'll create a beautiful code buffet that's easy to digest and a joy to work with. Bon appétit, developers! 🥗👨‍🍳🎉</a:t>
            </a:r>
          </a:p>
        </p:txBody>
      </p:sp>
      <p:sp>
        <p:nvSpPr>
          <p:cNvPr id="4" name="Slide Number Placeholder 3"/>
          <p:cNvSpPr>
            <a:spLocks noGrp="1"/>
          </p:cNvSpPr>
          <p:nvPr>
            <p:ph type="sldNum" sz="quarter" idx="5"/>
          </p:nvPr>
        </p:nvSpPr>
        <p:spPr/>
        <p:txBody>
          <a:bodyPr/>
          <a:lstStyle/>
          <a:p>
            <a:fld id="{11D8149E-A849-471D-AD9F-09B6F1E9EA58}" type="slidenum">
              <a:rPr lang="en-US" smtClean="0"/>
              <a:t>4</a:t>
            </a:fld>
            <a:endParaRPr lang="en-US"/>
          </a:p>
        </p:txBody>
      </p:sp>
    </p:spTree>
    <p:extLst>
      <p:ext uri="{BB962C8B-B14F-4D97-AF65-F5344CB8AC3E}">
        <p14:creationId xmlns:p14="http://schemas.microsoft.com/office/powerpoint/2010/main" val="2131363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tired of seeing the same code over and over again? It's time to kick duplicate code to the curb and embrace the wonderful world of code consolidation! 🌍🤝</a:t>
            </a:r>
          </a:p>
          <a:p>
            <a:endParaRPr lang="en-US" dirty="0"/>
          </a:p>
          <a:p>
            <a:r>
              <a:rPr lang="en-US" dirty="0"/>
              <a:t>🔍 Sniffing out and evicting repetitive code:</a:t>
            </a:r>
          </a:p>
          <a:p>
            <a:r>
              <a:rPr lang="en-US" dirty="0"/>
              <a:t>Duplicate code is like that annoyingly catchy song you can't get out of your head – it's everywhere, and it just won't go away! To get rid of it, we need to identify those pesky repetitive snippets and replace them with a single, reusable piece of code. It's like replacing the chorus with a fresh new verse that's music to your ears. 🎶👂</a:t>
            </a:r>
          </a:p>
          <a:p>
            <a:endParaRPr lang="en-US" dirty="0"/>
          </a:p>
          <a:p>
            <a:r>
              <a:rPr lang="en-US" dirty="0"/>
              <a:t>🚀 Embracing the DRY (Don't Repeat Yourself) principle:</a:t>
            </a:r>
          </a:p>
          <a:p>
            <a:r>
              <a:rPr lang="en-US" dirty="0"/>
              <a:t>It's time to live by the mantra "DRY" – Don't Repeat Yourself! By eliminating duplicate code, we'll make our codebase leaner, cleaner, and way easier to maintain. Plus, we'll reduce the chances of sneaky bugs hiding in the shadows of repeated code. No more copycats, just sweet, sweet harmony! 🐱🎵</a:t>
            </a:r>
          </a:p>
          <a:p>
            <a:endParaRPr lang="en-US" dirty="0"/>
          </a:p>
          <a:p>
            <a:r>
              <a:rPr lang="en-US" dirty="0"/>
              <a:t>So let's rally together, code warriors, and banish duplicate code once and for all. With a little dedication to the DRY principle, we'll create a streamlined code symphony that's a joy to play and a breeze to maintain. Onward to code consolidation victory! 🏆🎉👩‍💻</a:t>
            </a:r>
          </a:p>
        </p:txBody>
      </p:sp>
      <p:sp>
        <p:nvSpPr>
          <p:cNvPr id="4" name="Slide Number Placeholder 3"/>
          <p:cNvSpPr>
            <a:spLocks noGrp="1"/>
          </p:cNvSpPr>
          <p:nvPr>
            <p:ph type="sldNum" sz="quarter" idx="5"/>
          </p:nvPr>
        </p:nvSpPr>
        <p:spPr/>
        <p:txBody>
          <a:bodyPr/>
          <a:lstStyle/>
          <a:p>
            <a:fld id="{11D8149E-A849-471D-AD9F-09B6F1E9EA58}" type="slidenum">
              <a:rPr lang="en-US" smtClean="0"/>
              <a:t>5</a:t>
            </a:fld>
            <a:endParaRPr lang="en-US"/>
          </a:p>
        </p:txBody>
      </p:sp>
    </p:spTree>
    <p:extLst>
      <p:ext uri="{BB962C8B-B14F-4D97-AF65-F5344CB8AC3E}">
        <p14:creationId xmlns:p14="http://schemas.microsoft.com/office/powerpoint/2010/main" val="63535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Are you ready to explore the mystical realm of polymorphism? Let's discover how we can replace clunky conditional logic with the magical powers of object-oriented programming! 🧙‍♂️🎇</a:t>
            </a:r>
          </a:p>
          <a:p>
            <a:endParaRPr lang="en-US" dirty="0"/>
          </a:p>
          <a:p>
            <a:r>
              <a:rPr lang="en-US" dirty="0"/>
              <a:t>🔍 Channeling the power of object-oriented techniques:</a:t>
            </a:r>
          </a:p>
          <a:p>
            <a:r>
              <a:rPr lang="en-US" dirty="0"/>
              <a:t>Polymorphism is like having a shape-shifting superpower in your code arsenal. Instead of relying on lengthy if-else chains or switch statements, we can use polymorphism to dynamically adapt our code based on the objects we're working with. It's like having your code transform from a robot to a jet on-the-fly – how cool is that? 🤖✈️</a:t>
            </a:r>
          </a:p>
          <a:p>
            <a:endParaRPr lang="en-US" dirty="0"/>
          </a:p>
          <a:p>
            <a:r>
              <a:rPr lang="en-US" dirty="0"/>
              <a:t>🚀 Simplifying code with the art of polymorphism:</a:t>
            </a:r>
          </a:p>
          <a:p>
            <a:r>
              <a:rPr lang="en-US" dirty="0"/>
              <a:t>By harnessing the power of polymorphism, we can create more flexible and maintainable code. It's like trading in a bulky, outdated flip phone for a sleek, modern smartphone – everything just works better, and your life gets a whole lot easier. 📱💁‍♀️</a:t>
            </a:r>
          </a:p>
          <a:p>
            <a:endParaRPr lang="en-US" dirty="0"/>
          </a:p>
          <a:p>
            <a:r>
              <a:rPr lang="en-US" dirty="0"/>
              <a:t>So, let's unlock the magical potential of polymorphism, fellow code wizards. With a touch of object-oriented programming, we'll transform our code from cumbersome to sleek and set it soaring to new heights of awesomeness. Abracadabra, code metamorphosis! 🧞‍♂️🌠🦄</a:t>
            </a:r>
          </a:p>
        </p:txBody>
      </p:sp>
      <p:sp>
        <p:nvSpPr>
          <p:cNvPr id="4" name="Slide Number Placeholder 3"/>
          <p:cNvSpPr>
            <a:spLocks noGrp="1"/>
          </p:cNvSpPr>
          <p:nvPr>
            <p:ph type="sldNum" sz="quarter" idx="5"/>
          </p:nvPr>
        </p:nvSpPr>
        <p:spPr/>
        <p:txBody>
          <a:bodyPr/>
          <a:lstStyle/>
          <a:p>
            <a:fld id="{11D8149E-A849-471D-AD9F-09B6F1E9EA58}" type="slidenum">
              <a:rPr lang="en-US" smtClean="0"/>
              <a:t>6</a:t>
            </a:fld>
            <a:endParaRPr lang="en-US"/>
          </a:p>
        </p:txBody>
      </p:sp>
    </p:spTree>
    <p:extLst>
      <p:ext uri="{BB962C8B-B14F-4D97-AF65-F5344CB8AC3E}">
        <p14:creationId xmlns:p14="http://schemas.microsoft.com/office/powerpoint/2010/main" val="3175432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Encapsulating Data and Operations: Code's Secret Keepers 🗝️🔐</a:t>
            </a:r>
          </a:p>
          <a:p>
            <a:endParaRPr lang="en-US" dirty="0"/>
          </a:p>
          <a:p>
            <a:r>
              <a:rPr lang="en-US" dirty="0"/>
              <a:t>Hey, code detectives! Ready to uncover the mysteries of encapsulation? Let's dive into the world of hidden data and internal operations, where we'll learn the art of keeping our code's secrets under wraps! 🕵️‍♀️🔦</a:t>
            </a:r>
          </a:p>
          <a:p>
            <a:endParaRPr lang="en-US" dirty="0"/>
          </a:p>
          <a:p>
            <a:r>
              <a:rPr lang="en-US" dirty="0"/>
              <a:t>🔍 Hiding data and internal operations like a pro:</a:t>
            </a:r>
          </a:p>
          <a:p>
            <a:r>
              <a:rPr lang="en-US" dirty="0"/>
              <a:t>Encapsulation is like putting your code's sensitive info in a top-secret vault, protected by a highly trained security team. It's all about keeping data and operations hidden away from prying eyes, exposing only what's necessary. It's the James Bond of coding techniques – suave, stealthy, and super effective. 🕶️🔫</a:t>
            </a:r>
          </a:p>
          <a:p>
            <a:endParaRPr lang="en-US" dirty="0"/>
          </a:p>
          <a:p>
            <a:r>
              <a:rPr lang="en-US" dirty="0"/>
              <a:t>🚀 The classified benefits of encapsulation:</a:t>
            </a:r>
          </a:p>
          <a:p>
            <a:endParaRPr lang="en-US" dirty="0"/>
          </a:p>
          <a:p>
            <a:r>
              <a:rPr lang="en-US" dirty="0"/>
              <a:t>Security: By keeping data and operations under lock and key, you're safeguarding your code from accidental (or intentional) tampering.</a:t>
            </a:r>
          </a:p>
          <a:p>
            <a:r>
              <a:rPr lang="en-US" dirty="0"/>
              <a:t>Flexibility: Encapsulation allows you to change the inner workings of your code without affecting the rest of the system. It's like remodeling your kitchen without tearing down the whole house.</a:t>
            </a:r>
          </a:p>
          <a:p>
            <a:r>
              <a:rPr lang="en-US" dirty="0"/>
              <a:t>Maintainability: With a clear separation between what's public and what's private, it's easier for you and your team to understand, maintain, and update your code.</a:t>
            </a:r>
            <a:endParaRPr lang="tr-TR" dirty="0"/>
          </a:p>
          <a:p>
            <a:endParaRPr lang="en-US" dirty="0"/>
          </a:p>
          <a:p>
            <a:r>
              <a:rPr lang="en-US" dirty="0"/>
              <a:t>So, let's put on our secret agent suits and start encapsulating our code like master spies. With a bit of undercover magic, we'll create secure, flexible, and maintainable code that's ready to take on the world. Mission accepted, code agents! 🌐🕴️🚁</a:t>
            </a:r>
          </a:p>
        </p:txBody>
      </p:sp>
      <p:sp>
        <p:nvSpPr>
          <p:cNvPr id="4" name="Slide Number Placeholder 3"/>
          <p:cNvSpPr>
            <a:spLocks noGrp="1"/>
          </p:cNvSpPr>
          <p:nvPr>
            <p:ph type="sldNum" sz="quarter" idx="5"/>
          </p:nvPr>
        </p:nvSpPr>
        <p:spPr/>
        <p:txBody>
          <a:bodyPr/>
          <a:lstStyle/>
          <a:p>
            <a:fld id="{11D8149E-A849-471D-AD9F-09B6F1E9EA58}" type="slidenum">
              <a:rPr lang="en-US" smtClean="0"/>
              <a:t>7</a:t>
            </a:fld>
            <a:endParaRPr lang="en-US"/>
          </a:p>
        </p:txBody>
      </p:sp>
    </p:spTree>
    <p:extLst>
      <p:ext uri="{BB962C8B-B14F-4D97-AF65-F5344CB8AC3E}">
        <p14:creationId xmlns:p14="http://schemas.microsoft.com/office/powerpoint/2010/main" val="323379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sharpen our skills and learn how to reduce nested conditionals and use guard clauses to make our code more elegant and easy to understand! 🌴🌟</a:t>
            </a:r>
          </a:p>
          <a:p>
            <a:endParaRPr lang="en-US" dirty="0"/>
          </a:p>
          <a:p>
            <a:r>
              <a:rPr lang="en-US" dirty="0"/>
              <a:t>🔍 Tackling nested conditionals like a champ:</a:t>
            </a:r>
          </a:p>
          <a:p>
            <a:r>
              <a:rPr lang="en-US" dirty="0"/>
              <a:t>Nested conditionals can turn your code into a tangled mess of "ifs" and "</a:t>
            </a:r>
            <a:r>
              <a:rPr lang="en-US" dirty="0" err="1"/>
              <a:t>elses</a:t>
            </a:r>
            <a:r>
              <a:rPr lang="en-US" dirty="0"/>
              <a:t>" that's harder to navigate than a dense rainforest. By reducing nested conditions, we can streamline our code and make it more readable. It's like trimming back the overgrown branches to reveal the hidden path beneath. 🌿🔪</a:t>
            </a:r>
          </a:p>
          <a:p>
            <a:endParaRPr lang="en-US" dirty="0"/>
          </a:p>
          <a:p>
            <a:r>
              <a:rPr lang="en-US" dirty="0"/>
              <a:t>🚀 Mastering the art of guard clauses:</a:t>
            </a:r>
          </a:p>
          <a:p>
            <a:r>
              <a:rPr lang="en-US" dirty="0"/>
              <a:t>Guard clauses are like the superheroes of conditional expressions – they swoop in to save the day when things get too complicated. By using guard clauses, we can exit a function early when a specific condition is met, making our code simpler and more efficient. It's like having a trusty sidekick to help you fight the chaos of complexity. 💪🦸‍♀️</a:t>
            </a:r>
          </a:p>
          <a:p>
            <a:endParaRPr lang="en-US" dirty="0"/>
          </a:p>
          <a:p>
            <a:r>
              <a:rPr lang="en-US" dirty="0"/>
              <a:t>So, let's gear up, code adventurers, and venture forth into the wilds of conditional expressions. With our trusty tools of reduced nesting and guard clauses, we'll tame the beast of conditions and transform our code into a well-organized, easily navigable paradise. To the code jungle and beyond! 🐍🌺🚀</a:t>
            </a:r>
          </a:p>
        </p:txBody>
      </p:sp>
      <p:sp>
        <p:nvSpPr>
          <p:cNvPr id="4" name="Slide Number Placeholder 3"/>
          <p:cNvSpPr>
            <a:spLocks noGrp="1"/>
          </p:cNvSpPr>
          <p:nvPr>
            <p:ph type="sldNum" sz="quarter" idx="5"/>
          </p:nvPr>
        </p:nvSpPr>
        <p:spPr/>
        <p:txBody>
          <a:bodyPr/>
          <a:lstStyle/>
          <a:p>
            <a:fld id="{11D8149E-A849-471D-AD9F-09B6F1E9EA58}" type="slidenum">
              <a:rPr lang="en-US" smtClean="0"/>
              <a:t>8</a:t>
            </a:fld>
            <a:endParaRPr lang="en-US"/>
          </a:p>
        </p:txBody>
      </p:sp>
    </p:spTree>
    <p:extLst>
      <p:ext uri="{BB962C8B-B14F-4D97-AF65-F5344CB8AC3E}">
        <p14:creationId xmlns:p14="http://schemas.microsoft.com/office/powerpoint/2010/main" val="1908458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code architects! Are you ready to construct stunning code masterpieces using the tried-and-true blueprints of design patterns? Let's explore the world of common design patterns and learn how they can elevate our code organization to soaring heights! 🏰🌟</a:t>
            </a:r>
          </a:p>
          <a:p>
            <a:endParaRPr lang="en-US" dirty="0"/>
          </a:p>
          <a:p>
            <a:r>
              <a:rPr lang="en-US" dirty="0"/>
              <a:t>🔍 Crafting code with common design patterns:</a:t>
            </a:r>
          </a:p>
          <a:p>
            <a:r>
              <a:rPr lang="en-US" dirty="0"/>
              <a:t>Design patterns are like the LEGO bricks of the coding world – versatile, reusable, and perfect for building amazing creations. By applying common design patterns, we can improve our code organization and create elegant, efficient solutions to complex problems. It's like following a blueprint to build a magnificent palace, one brick at a time. 🧱🏰</a:t>
            </a:r>
          </a:p>
          <a:p>
            <a:endParaRPr lang="en-US" dirty="0"/>
          </a:p>
          <a:p>
            <a:r>
              <a:rPr lang="en-US" dirty="0"/>
              <a:t>🚀 The beautiful benefits of using design patterns:</a:t>
            </a:r>
          </a:p>
          <a:p>
            <a:endParaRPr lang="en-US" dirty="0"/>
          </a:p>
          <a:p>
            <a:r>
              <a:rPr lang="en-US" dirty="0"/>
              <a:t>Tried-and-true solutions: Design patterns are battle-tested strategies for tackling common coding challenges. It's like having a trusty cookbook filled with the best recipes from master chefs.</a:t>
            </a:r>
          </a:p>
          <a:p>
            <a:r>
              <a:rPr lang="en-US" dirty="0"/>
              <a:t>Improved communication: Using design patterns helps you and your team speak the same language when discussing code architecture. It's like having a shared secret code that brings everyone together.</a:t>
            </a:r>
          </a:p>
          <a:p>
            <a:r>
              <a:rPr lang="en-US" dirty="0"/>
              <a:t>Easier maintenance: Design patterns create a solid foundation for your code, making it easier to maintain, modify, and expand. It's like constructing a building on a strong, stable foundation.</a:t>
            </a:r>
          </a:p>
          <a:p>
            <a:r>
              <a:rPr lang="en-US" dirty="0"/>
              <a:t>So, let's grab our design pattern blueprints and embark on an epic journey to build awe-inspiring code masterpieces. With these powerful tools in our coding toolbox, we'll create organized, efficient, and downright beautiful code that stands the test of time. Happy building, code architects! 🌉🔧🎆</a:t>
            </a:r>
          </a:p>
        </p:txBody>
      </p:sp>
      <p:sp>
        <p:nvSpPr>
          <p:cNvPr id="4" name="Slide Number Placeholder 3"/>
          <p:cNvSpPr>
            <a:spLocks noGrp="1"/>
          </p:cNvSpPr>
          <p:nvPr>
            <p:ph type="sldNum" sz="quarter" idx="5"/>
          </p:nvPr>
        </p:nvSpPr>
        <p:spPr/>
        <p:txBody>
          <a:bodyPr/>
          <a:lstStyle/>
          <a:p>
            <a:fld id="{11D8149E-A849-471D-AD9F-09B6F1E9EA58}" type="slidenum">
              <a:rPr lang="en-US" smtClean="0"/>
              <a:t>9</a:t>
            </a:fld>
            <a:endParaRPr lang="en-US"/>
          </a:p>
        </p:txBody>
      </p:sp>
    </p:spTree>
    <p:extLst>
      <p:ext uri="{BB962C8B-B14F-4D97-AF65-F5344CB8AC3E}">
        <p14:creationId xmlns:p14="http://schemas.microsoft.com/office/powerpoint/2010/main" val="65024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163704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89022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703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1923216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202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1636261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621211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414322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177349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1E77-3371-48C3-B877-F22E468D297D}"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114802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B71E77-3371-48C3-B877-F22E468D297D}"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221807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B71E77-3371-48C3-B877-F22E468D297D}"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397459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B71E77-3371-48C3-B877-F22E468D297D}"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368872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71E77-3371-48C3-B877-F22E468D297D}"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1839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B71E77-3371-48C3-B877-F22E468D297D}"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27745-3EAD-4D69-8A6A-0D7FA7EE2691}" type="slidenum">
              <a:rPr lang="en-US" smtClean="0"/>
              <a:t>‹#›</a:t>
            </a:fld>
            <a:endParaRPr lang="en-US"/>
          </a:p>
        </p:txBody>
      </p:sp>
    </p:spTree>
    <p:extLst>
      <p:ext uri="{BB962C8B-B14F-4D97-AF65-F5344CB8AC3E}">
        <p14:creationId xmlns:p14="http://schemas.microsoft.com/office/powerpoint/2010/main" val="341494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27745-3EAD-4D69-8A6A-0D7FA7EE2691}" type="slidenum">
              <a:rPr lang="en-US" smtClean="0"/>
              <a:t>‹#›</a:t>
            </a:fld>
            <a:endParaRPr lang="en-US"/>
          </a:p>
        </p:txBody>
      </p:sp>
      <p:sp>
        <p:nvSpPr>
          <p:cNvPr id="5" name="Date Placeholder 4"/>
          <p:cNvSpPr>
            <a:spLocks noGrp="1"/>
          </p:cNvSpPr>
          <p:nvPr>
            <p:ph type="dt" sz="half" idx="10"/>
          </p:nvPr>
        </p:nvSpPr>
        <p:spPr/>
        <p:txBody>
          <a:bodyPr/>
          <a:lstStyle/>
          <a:p>
            <a:fld id="{63B71E77-3371-48C3-B877-F22E468D297D}" type="datetimeFigureOut">
              <a:rPr lang="en-US" smtClean="0"/>
              <a:t>9/7/2024</a:t>
            </a:fld>
            <a:endParaRPr lang="en-US"/>
          </a:p>
        </p:txBody>
      </p:sp>
    </p:spTree>
    <p:extLst>
      <p:ext uri="{BB962C8B-B14F-4D97-AF65-F5344CB8AC3E}">
        <p14:creationId xmlns:p14="http://schemas.microsoft.com/office/powerpoint/2010/main" val="19969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B71E77-3371-48C3-B877-F22E468D297D}" type="datetimeFigureOut">
              <a:rPr lang="en-US" smtClean="0"/>
              <a:t>9/7/2024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D27745-3EAD-4D69-8A6A-0D7FA7EE2691}" type="slidenum">
              <a:rPr lang="en-US" smtClean="0"/>
              <a:t>‹#›</a:t>
            </a:fld>
            <a:endParaRPr lang="en-US"/>
          </a:p>
        </p:txBody>
      </p:sp>
    </p:spTree>
    <p:extLst>
      <p:ext uri="{BB962C8B-B14F-4D97-AF65-F5344CB8AC3E}">
        <p14:creationId xmlns:p14="http://schemas.microsoft.com/office/powerpoint/2010/main" val="4402040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3.jpeg"/><Relationship Id="rId7" Type="http://schemas.openxmlformats.org/officeDocument/2006/relationships/diagramColors" Target="../diagrams/colors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856C47B-FC0E-68F8-6519-23ABDBB39DC3}"/>
              </a:ext>
            </a:extLst>
          </p:cNvPr>
          <p:cNvGraphicFramePr>
            <a:graphicFrameLocks noGrp="1"/>
          </p:cNvGraphicFramePr>
          <p:nvPr>
            <p:ph idx="1"/>
            <p:extLst>
              <p:ext uri="{D42A27DB-BD31-4B8C-83A1-F6EECF244321}">
                <p14:modId xmlns:p14="http://schemas.microsoft.com/office/powerpoint/2010/main" val="2372356809"/>
              </p:ext>
            </p:extLst>
          </p:nvPr>
        </p:nvGraphicFramePr>
        <p:xfrm>
          <a:off x="677334" y="2160589"/>
          <a:ext cx="1104222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287845"/>
      </p:ext>
    </p:extLst>
  </p:cSld>
  <p:clrMapOvr>
    <a:masterClrMapping/>
  </p:clrMapOvr>
  <mc:AlternateContent xmlns:mc="http://schemas.openxmlformats.org/markup-compatibility/2006" xmlns:p14="http://schemas.microsoft.com/office/powerpoint/2010/main">
    <mc:Choice Requires="p14">
      <p:transition spd="slow" p14:dur="2000" advTm="28234"/>
    </mc:Choice>
    <mc:Fallback xmlns="">
      <p:transition spd="slow" advTm="282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0C454-64D2-5CF6-A0AA-A16A1659188C}"/>
              </a:ext>
            </a:extLst>
          </p:cNvPr>
          <p:cNvSpPr>
            <a:spLocks noGrp="1"/>
          </p:cNvSpPr>
          <p:nvPr>
            <p:ph type="title"/>
          </p:nvPr>
        </p:nvSpPr>
        <p:spPr>
          <a:xfrm>
            <a:off x="1286933" y="609600"/>
            <a:ext cx="10197494" cy="1099457"/>
          </a:xfrm>
        </p:spPr>
        <p:txBody>
          <a:bodyPr>
            <a:normAutofit/>
          </a:bodyPr>
          <a:lstStyle/>
          <a:p>
            <a:r>
              <a:rPr lang="en-US" b="0" i="0" dirty="0">
                <a:effectLst/>
                <a:latin typeface="Söhne"/>
              </a:rPr>
              <a:t>Continuous Integration and Testing</a:t>
            </a:r>
            <a:endParaRPr lang="en-US"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B20A46-F4E9-985C-6223-67FF099048CA}"/>
              </a:ext>
            </a:extLst>
          </p:cNvPr>
          <p:cNvGraphicFramePr>
            <a:graphicFrameLocks noGrp="1"/>
          </p:cNvGraphicFramePr>
          <p:nvPr>
            <p:ph idx="1"/>
            <p:extLst>
              <p:ext uri="{D42A27DB-BD31-4B8C-83A1-F6EECF244321}">
                <p14:modId xmlns:p14="http://schemas.microsoft.com/office/powerpoint/2010/main" val="379539723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865462"/>
      </p:ext>
    </p:extLst>
  </p:cSld>
  <p:clrMapOvr>
    <a:masterClrMapping/>
  </p:clrMapOvr>
  <mc:AlternateContent xmlns:mc="http://schemas.openxmlformats.org/markup-compatibility/2006" xmlns:p14="http://schemas.microsoft.com/office/powerpoint/2010/main">
    <mc:Choice Requires="p14">
      <p:transition spd="slow" p14:dur="2000" advTm="101459"/>
    </mc:Choice>
    <mc:Fallback xmlns="">
      <p:transition spd="slow" advTm="10145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DE91D-4828-27F6-EFEF-776C719069D3}"/>
              </a:ext>
            </a:extLst>
          </p:cNvPr>
          <p:cNvSpPr>
            <a:spLocks noGrp="1"/>
          </p:cNvSpPr>
          <p:nvPr>
            <p:ph type="title"/>
          </p:nvPr>
        </p:nvSpPr>
        <p:spPr>
          <a:xfrm>
            <a:off x="1286933" y="609600"/>
            <a:ext cx="10197494" cy="1099457"/>
          </a:xfrm>
        </p:spPr>
        <p:txBody>
          <a:bodyPr>
            <a:normAutofit/>
          </a:bodyPr>
          <a:lstStyle/>
          <a:p>
            <a:pPr>
              <a:lnSpc>
                <a:spcPct val="90000"/>
              </a:lnSpc>
            </a:pPr>
            <a:r>
              <a:rPr lang="en-US" b="0" i="0" dirty="0">
                <a:effectLst/>
                <a:latin typeface="Söhne"/>
              </a:rPr>
              <a:t>Refactoring Tools and Resources: Equipping the Code Warriors 🛠️📚</a:t>
            </a:r>
            <a:endParaRPr lang="en-US"/>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C53A132-FF04-6789-9C6E-69C8483FF723}"/>
              </a:ext>
            </a:extLst>
          </p:cNvPr>
          <p:cNvGraphicFramePr>
            <a:graphicFrameLocks noGrp="1"/>
          </p:cNvGraphicFramePr>
          <p:nvPr>
            <p:ph idx="1"/>
            <p:extLst>
              <p:ext uri="{D42A27DB-BD31-4B8C-83A1-F6EECF244321}">
                <p14:modId xmlns:p14="http://schemas.microsoft.com/office/powerpoint/2010/main" val="274556173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4398325"/>
      </p:ext>
    </p:extLst>
  </p:cSld>
  <p:clrMapOvr>
    <a:masterClrMapping/>
  </p:clrMapOvr>
  <mc:AlternateContent xmlns:mc="http://schemas.openxmlformats.org/markup-compatibility/2006" xmlns:p14="http://schemas.microsoft.com/office/powerpoint/2010/main">
    <mc:Choice Requires="p14">
      <p:transition spd="slow" p14:dur="2000" advTm="90939"/>
    </mc:Choice>
    <mc:Fallback xmlns="">
      <p:transition spd="slow" advTm="909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8F191-C5C6-BFB2-D562-4B8706ABF367}"/>
              </a:ext>
            </a:extLst>
          </p:cNvPr>
          <p:cNvSpPr>
            <a:spLocks noGrp="1"/>
          </p:cNvSpPr>
          <p:nvPr>
            <p:ph type="title"/>
          </p:nvPr>
        </p:nvSpPr>
        <p:spPr>
          <a:xfrm>
            <a:off x="1286933" y="609600"/>
            <a:ext cx="10197494" cy="1099457"/>
          </a:xfrm>
        </p:spPr>
        <p:txBody>
          <a:bodyPr>
            <a:normAutofit/>
          </a:bodyPr>
          <a:lstStyle/>
          <a:p>
            <a:pPr>
              <a:lnSpc>
                <a:spcPct val="90000"/>
              </a:lnSpc>
            </a:pPr>
            <a:r>
              <a:rPr lang="en-US" b="0" i="0" dirty="0">
                <a:effectLst/>
                <a:latin typeface="Söhne"/>
              </a:rPr>
              <a:t>Conclusion and Key Takeaways: The Hero's Journey to Code Perfection 🏆🌟</a:t>
            </a:r>
            <a:endParaRPr lang="en-US"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04E7642-E38E-BB59-860C-51B3DEC33E38}"/>
              </a:ext>
            </a:extLst>
          </p:cNvPr>
          <p:cNvGraphicFramePr>
            <a:graphicFrameLocks noGrp="1"/>
          </p:cNvGraphicFramePr>
          <p:nvPr>
            <p:ph idx="1"/>
            <p:extLst>
              <p:ext uri="{D42A27DB-BD31-4B8C-83A1-F6EECF244321}">
                <p14:modId xmlns:p14="http://schemas.microsoft.com/office/powerpoint/2010/main" val="10119334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743610"/>
      </p:ext>
    </p:extLst>
  </p:cSld>
  <p:clrMapOvr>
    <a:masterClrMapping/>
  </p:clrMapOvr>
  <mc:AlternateContent xmlns:mc="http://schemas.openxmlformats.org/markup-compatibility/2006" xmlns:p14="http://schemas.microsoft.com/office/powerpoint/2010/main">
    <mc:Choice Requires="p14">
      <p:transition spd="slow" p14:dur="2000" advTm="93962"/>
    </mc:Choice>
    <mc:Fallback xmlns="">
      <p:transition spd="slow" advTm="9396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CF9A-8446-8D4A-6C1B-4E3A426D98C5}"/>
              </a:ext>
            </a:extLst>
          </p:cNvPr>
          <p:cNvSpPr>
            <a:spLocks noGrp="1"/>
          </p:cNvSpPr>
          <p:nvPr>
            <p:ph type="title"/>
          </p:nvPr>
        </p:nvSpPr>
        <p:spPr>
          <a:xfrm>
            <a:off x="1286933" y="609600"/>
            <a:ext cx="10197494" cy="1099457"/>
          </a:xfrm>
        </p:spPr>
        <p:txBody>
          <a:bodyPr>
            <a:normAutofit/>
          </a:bodyPr>
          <a:lstStyle/>
          <a:p>
            <a:r>
              <a:rPr lang="tr-TR" dirty="0">
                <a:effectLst/>
                <a:latin typeface="Calibri" panose="020F0502020204030204" pitchFamily="34" charset="0"/>
              </a:rPr>
              <a:t>Introduction to Refactoring</a:t>
            </a:r>
            <a:endParaRPr lang="en-US"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0" name="Content Placeholder 2">
            <a:extLst>
              <a:ext uri="{FF2B5EF4-FFF2-40B4-BE49-F238E27FC236}">
                <a16:creationId xmlns:a16="http://schemas.microsoft.com/office/drawing/2014/main" id="{D55DA925-4603-3686-47A9-16868800944D}"/>
              </a:ext>
            </a:extLst>
          </p:cNvPr>
          <p:cNvGraphicFramePr>
            <a:graphicFrameLocks noGrp="1"/>
          </p:cNvGraphicFramePr>
          <p:nvPr>
            <p:ph idx="1"/>
            <p:extLst>
              <p:ext uri="{D42A27DB-BD31-4B8C-83A1-F6EECF244321}">
                <p14:modId xmlns:p14="http://schemas.microsoft.com/office/powerpoint/2010/main" val="100069214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1702049"/>
      </p:ext>
    </p:extLst>
  </p:cSld>
  <p:clrMapOvr>
    <a:masterClrMapping/>
  </p:clrMapOvr>
  <mc:AlternateContent xmlns:mc="http://schemas.openxmlformats.org/markup-compatibility/2006" xmlns:p14="http://schemas.microsoft.com/office/powerpoint/2010/main">
    <mc:Choice Requires="p14">
      <p:transition spd="slow" p14:dur="2000" advTm="56991"/>
    </mc:Choice>
    <mc:Fallback xmlns="">
      <p:transition spd="slow" advTm="569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F1019-4176-DE7B-3DC8-541FF6458877}"/>
              </a:ext>
            </a:extLst>
          </p:cNvPr>
          <p:cNvSpPr>
            <a:spLocks noGrp="1"/>
          </p:cNvSpPr>
          <p:nvPr>
            <p:ph type="title"/>
          </p:nvPr>
        </p:nvSpPr>
        <p:spPr>
          <a:xfrm>
            <a:off x="1286933" y="609600"/>
            <a:ext cx="10197494" cy="1099457"/>
          </a:xfrm>
        </p:spPr>
        <p:txBody>
          <a:bodyPr>
            <a:normAutofit fontScale="90000"/>
          </a:bodyPr>
          <a:lstStyle/>
          <a:p>
            <a:r>
              <a:rPr lang="en-US" b="0" i="0" dirty="0">
                <a:effectLst/>
                <a:latin typeface="Söhne"/>
              </a:rPr>
              <a:t>Renaming Variables and Functions: Nailing the Name Game 🎯📝</a:t>
            </a:r>
            <a:endParaRPr lang="en-US"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7E7053C-9A73-A977-A0EF-F60C3E7DAC9C}"/>
              </a:ext>
            </a:extLst>
          </p:cNvPr>
          <p:cNvGraphicFramePr>
            <a:graphicFrameLocks noGrp="1"/>
          </p:cNvGraphicFramePr>
          <p:nvPr>
            <p:ph idx="1"/>
            <p:extLst>
              <p:ext uri="{D42A27DB-BD31-4B8C-83A1-F6EECF244321}">
                <p14:modId xmlns:p14="http://schemas.microsoft.com/office/powerpoint/2010/main" val="309223307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713701"/>
      </p:ext>
    </p:extLst>
  </p:cSld>
  <p:clrMapOvr>
    <a:masterClrMapping/>
  </p:clrMapOvr>
  <mc:AlternateContent xmlns:mc="http://schemas.openxmlformats.org/markup-compatibility/2006" xmlns:p14="http://schemas.microsoft.com/office/powerpoint/2010/main">
    <mc:Choice Requires="p14">
      <p:transition spd="slow" p14:dur="2000" advTm="111630"/>
    </mc:Choice>
    <mc:Fallback xmlns="">
      <p:transition spd="slow" advTm="1116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E685-A7FC-58D3-26F4-58B18582B742}"/>
              </a:ext>
            </a:extLst>
          </p:cNvPr>
          <p:cNvSpPr>
            <a:spLocks noGrp="1"/>
          </p:cNvSpPr>
          <p:nvPr>
            <p:ph type="title"/>
          </p:nvPr>
        </p:nvSpPr>
        <p:spPr/>
        <p:txBody>
          <a:bodyPr/>
          <a:lstStyle/>
          <a:p>
            <a:r>
              <a:rPr lang="en-US" b="0" i="0" dirty="0">
                <a:effectLst/>
                <a:latin typeface="Söhne"/>
              </a:rPr>
              <a:t>Extracting Functions and Methods: Slicing 'n' Dicing Code Like a Pro 🍴🔪</a:t>
            </a:r>
            <a:endParaRPr lang="en-US" dirty="0"/>
          </a:p>
        </p:txBody>
      </p:sp>
      <p:graphicFrame>
        <p:nvGraphicFramePr>
          <p:cNvPr id="15" name="Content Placeholder 2">
            <a:extLst>
              <a:ext uri="{FF2B5EF4-FFF2-40B4-BE49-F238E27FC236}">
                <a16:creationId xmlns:a16="http://schemas.microsoft.com/office/drawing/2014/main" id="{A91E1011-B33A-E8F8-EA83-E34A87A25097}"/>
              </a:ext>
            </a:extLst>
          </p:cNvPr>
          <p:cNvGraphicFramePr>
            <a:graphicFrameLocks noGrp="1"/>
          </p:cNvGraphicFramePr>
          <p:nvPr>
            <p:ph idx="1"/>
            <p:extLst>
              <p:ext uri="{D42A27DB-BD31-4B8C-83A1-F6EECF244321}">
                <p14:modId xmlns:p14="http://schemas.microsoft.com/office/powerpoint/2010/main" val="812869999"/>
              </p:ext>
            </p:extLst>
          </p:nvPr>
        </p:nvGraphicFramePr>
        <p:xfrm>
          <a:off x="677334" y="214534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3415003"/>
      </p:ext>
    </p:extLst>
  </p:cSld>
  <p:clrMapOvr>
    <a:masterClrMapping/>
  </p:clrMapOvr>
  <mc:AlternateContent xmlns:mc="http://schemas.openxmlformats.org/markup-compatibility/2006" xmlns:p14="http://schemas.microsoft.com/office/powerpoint/2010/main">
    <mc:Choice Requires="p14">
      <p:transition spd="slow" p14:dur="2000" advTm="107030"/>
    </mc:Choice>
    <mc:Fallback xmlns="">
      <p:transition spd="slow" advTm="1070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27971-2299-CF71-CF45-54CC010B2489}"/>
              </a:ext>
            </a:extLst>
          </p:cNvPr>
          <p:cNvSpPr>
            <a:spLocks noGrp="1"/>
          </p:cNvSpPr>
          <p:nvPr>
            <p:ph type="title"/>
          </p:nvPr>
        </p:nvSpPr>
        <p:spPr>
          <a:xfrm>
            <a:off x="1286933" y="609600"/>
            <a:ext cx="10197494" cy="1099457"/>
          </a:xfrm>
        </p:spPr>
        <p:txBody>
          <a:bodyPr>
            <a:normAutofit/>
          </a:bodyPr>
          <a:lstStyle/>
          <a:p>
            <a:pPr>
              <a:lnSpc>
                <a:spcPct val="90000"/>
              </a:lnSpc>
            </a:pPr>
            <a:r>
              <a:rPr lang="en-US" b="0" i="0" dirty="0">
                <a:effectLst/>
                <a:latin typeface="Söhne"/>
              </a:rPr>
              <a:t>Consolidating Duplicate Code: Banishing the Copycats 🐾🚫</a:t>
            </a:r>
            <a:endParaRPr lang="en-US"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6DB774D-D8C7-87F4-7E4E-DF73AB517566}"/>
              </a:ext>
            </a:extLst>
          </p:cNvPr>
          <p:cNvGraphicFramePr>
            <a:graphicFrameLocks noGrp="1"/>
          </p:cNvGraphicFramePr>
          <p:nvPr>
            <p:ph idx="1"/>
            <p:extLst>
              <p:ext uri="{D42A27DB-BD31-4B8C-83A1-F6EECF244321}">
                <p14:modId xmlns:p14="http://schemas.microsoft.com/office/powerpoint/2010/main" val="114489554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014321"/>
      </p:ext>
    </p:extLst>
  </p:cSld>
  <p:clrMapOvr>
    <a:masterClrMapping/>
  </p:clrMapOvr>
  <mc:AlternateContent xmlns:mc="http://schemas.openxmlformats.org/markup-compatibility/2006" xmlns:p14="http://schemas.microsoft.com/office/powerpoint/2010/main">
    <mc:Choice Requires="p14">
      <p:transition spd="slow" p14:dur="2000" advTm="88459"/>
    </mc:Choice>
    <mc:Fallback xmlns="">
      <p:transition spd="slow" advTm="8845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70635-EA4E-4393-1C4E-EC7937E2395E}"/>
              </a:ext>
            </a:extLst>
          </p:cNvPr>
          <p:cNvSpPr>
            <a:spLocks noGrp="1"/>
          </p:cNvSpPr>
          <p:nvPr>
            <p:ph type="title"/>
          </p:nvPr>
        </p:nvSpPr>
        <p:spPr>
          <a:xfrm>
            <a:off x="1286933" y="609600"/>
            <a:ext cx="10197494" cy="1099457"/>
          </a:xfrm>
        </p:spPr>
        <p:txBody>
          <a:bodyPr>
            <a:normAutofit/>
          </a:bodyPr>
          <a:lstStyle/>
          <a:p>
            <a:r>
              <a:rPr lang="tr-TR" dirty="0">
                <a:effectLst/>
                <a:latin typeface="Calibri" panose="020F0502020204030204" pitchFamily="34" charset="0"/>
              </a:rPr>
              <a:t>Replacing Conditional Logic with Polymorphism</a:t>
            </a:r>
            <a:endParaRPr lang="en-US"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68449B0-6E60-E290-1FF9-0911A4BF0026}"/>
              </a:ext>
            </a:extLst>
          </p:cNvPr>
          <p:cNvGraphicFramePr>
            <a:graphicFrameLocks noGrp="1"/>
          </p:cNvGraphicFramePr>
          <p:nvPr>
            <p:ph idx="1"/>
            <p:extLst>
              <p:ext uri="{D42A27DB-BD31-4B8C-83A1-F6EECF244321}">
                <p14:modId xmlns:p14="http://schemas.microsoft.com/office/powerpoint/2010/main" val="240640696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4781070"/>
      </p:ext>
    </p:extLst>
  </p:cSld>
  <p:clrMapOvr>
    <a:masterClrMapping/>
  </p:clrMapOvr>
  <mc:AlternateContent xmlns:mc="http://schemas.openxmlformats.org/markup-compatibility/2006" xmlns:p14="http://schemas.microsoft.com/office/powerpoint/2010/main">
    <mc:Choice Requires="p14">
      <p:transition spd="slow" p14:dur="2000" advTm="82510"/>
    </mc:Choice>
    <mc:Fallback xmlns="">
      <p:transition spd="slow" advTm="825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61B8-A867-2DE7-C381-913E53BC942C}"/>
              </a:ext>
            </a:extLst>
          </p:cNvPr>
          <p:cNvSpPr>
            <a:spLocks noGrp="1"/>
          </p:cNvSpPr>
          <p:nvPr>
            <p:ph type="title"/>
          </p:nvPr>
        </p:nvSpPr>
        <p:spPr/>
        <p:txBody>
          <a:bodyPr>
            <a:normAutofit fontScale="90000"/>
          </a:bodyPr>
          <a:lstStyle/>
          <a:p>
            <a:r>
              <a:rPr lang="en-US" dirty="0"/>
              <a:t>Encapsulating Data and Operations: Code's Secret Keepers 🗝️🔐</a:t>
            </a:r>
            <a:br>
              <a:rPr lang="en-US" dirty="0"/>
            </a:br>
            <a:endParaRPr lang="en-US" dirty="0"/>
          </a:p>
        </p:txBody>
      </p:sp>
      <p:graphicFrame>
        <p:nvGraphicFramePr>
          <p:cNvPr id="4" name="Content Placeholder 3">
            <a:extLst>
              <a:ext uri="{FF2B5EF4-FFF2-40B4-BE49-F238E27FC236}">
                <a16:creationId xmlns:a16="http://schemas.microsoft.com/office/drawing/2014/main" id="{05099BA3-A1E5-81BB-FC51-069CF45B6C30}"/>
              </a:ext>
            </a:extLst>
          </p:cNvPr>
          <p:cNvGraphicFramePr>
            <a:graphicFrameLocks noGrp="1"/>
          </p:cNvGraphicFramePr>
          <p:nvPr>
            <p:ph idx="1"/>
            <p:extLst>
              <p:ext uri="{D42A27DB-BD31-4B8C-83A1-F6EECF244321}">
                <p14:modId xmlns:p14="http://schemas.microsoft.com/office/powerpoint/2010/main" val="2370612403"/>
              </p:ext>
            </p:extLst>
          </p:nvPr>
        </p:nvGraphicFramePr>
        <p:xfrm>
          <a:off x="677334" y="2160589"/>
          <a:ext cx="9670626" cy="4392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8228500"/>
      </p:ext>
    </p:extLst>
  </p:cSld>
  <p:clrMapOvr>
    <a:masterClrMapping/>
  </p:clrMapOvr>
  <mc:AlternateContent xmlns:mc="http://schemas.openxmlformats.org/markup-compatibility/2006" xmlns:p14="http://schemas.microsoft.com/office/powerpoint/2010/main">
    <mc:Choice Requires="p14">
      <p:transition spd="slow" p14:dur="2000" advTm="86669"/>
    </mc:Choice>
    <mc:Fallback xmlns="">
      <p:transition spd="slow" advTm="8666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4" name="Straight Connector 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A2DAAB9-4CE6-442C-AD44-8C4C898C5502}"/>
              </a:ext>
            </a:extLst>
          </p:cNvPr>
          <p:cNvSpPr>
            <a:spLocks noGrp="1"/>
          </p:cNvSpPr>
          <p:nvPr>
            <p:ph type="title"/>
          </p:nvPr>
        </p:nvSpPr>
        <p:spPr>
          <a:xfrm>
            <a:off x="652481" y="1382486"/>
            <a:ext cx="3547581" cy="4093028"/>
          </a:xfrm>
        </p:spPr>
        <p:txBody>
          <a:bodyPr anchor="ctr">
            <a:normAutofit/>
          </a:bodyPr>
          <a:lstStyle/>
          <a:p>
            <a:r>
              <a:rPr lang="tr-TR" sz="4400" dirty="0">
                <a:solidFill>
                  <a:schemeClr val="accent1">
                    <a:lumMod val="75000"/>
                  </a:schemeClr>
                </a:solidFill>
                <a:effectLst/>
                <a:latin typeface="Calibri" panose="020F0502020204030204" pitchFamily="34" charset="0"/>
              </a:rPr>
              <a:t>Simplifying Conditional Expressions</a:t>
            </a:r>
            <a:endParaRPr lang="en-US" sz="4400" dirty="0">
              <a:solidFill>
                <a:schemeClr val="accent1">
                  <a:lumMod val="75000"/>
                </a:schemeClr>
              </a:solidFill>
            </a:endParaRPr>
          </a:p>
        </p:txBody>
      </p:sp>
      <p:sp>
        <p:nvSpPr>
          <p:cNvPr id="24" name="Rectangle 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4F67F1AE-598A-251C-F095-0165C3D19D82}"/>
              </a:ext>
            </a:extLst>
          </p:cNvPr>
          <p:cNvGraphicFramePr/>
          <p:nvPr>
            <p:extLst>
              <p:ext uri="{D42A27DB-BD31-4B8C-83A1-F6EECF244321}">
                <p14:modId xmlns:p14="http://schemas.microsoft.com/office/powerpoint/2010/main" val="294326181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809990"/>
      </p:ext>
    </p:extLst>
  </p:cSld>
  <p:clrMapOvr>
    <a:masterClrMapping/>
  </p:clrMapOvr>
  <mc:AlternateContent xmlns:mc="http://schemas.openxmlformats.org/markup-compatibility/2006" xmlns:p14="http://schemas.microsoft.com/office/powerpoint/2010/main">
    <mc:Choice Requires="p14">
      <p:transition spd="slow" p14:dur="2000" advTm="82719"/>
    </mc:Choice>
    <mc:Fallback xmlns="">
      <p:transition spd="slow" advTm="8271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9C65-BC4E-7CDC-95FD-5176AF5D9251}"/>
              </a:ext>
            </a:extLst>
          </p:cNvPr>
          <p:cNvSpPr>
            <a:spLocks noGrp="1"/>
          </p:cNvSpPr>
          <p:nvPr>
            <p:ph type="title"/>
          </p:nvPr>
        </p:nvSpPr>
        <p:spPr>
          <a:xfrm>
            <a:off x="2786047" y="609600"/>
            <a:ext cx="6487955" cy="1320800"/>
          </a:xfrm>
        </p:spPr>
        <p:txBody>
          <a:bodyPr>
            <a:normAutofit/>
          </a:bodyPr>
          <a:lstStyle/>
          <a:p>
            <a:r>
              <a:rPr lang="tr-TR" dirty="0">
                <a:effectLst/>
                <a:latin typeface="Calibri" panose="020F0502020204030204" pitchFamily="34" charset="0"/>
              </a:rPr>
              <a:t> Applying Design Patterns</a:t>
            </a:r>
            <a:endParaRPr lang="en-US" dirty="0"/>
          </a:p>
        </p:txBody>
      </p:sp>
      <p:pic>
        <p:nvPicPr>
          <p:cNvPr id="5" name="Picture 4" descr="Geometric shapes on a wooden background">
            <a:extLst>
              <a:ext uri="{FF2B5EF4-FFF2-40B4-BE49-F238E27FC236}">
                <a16:creationId xmlns:a16="http://schemas.microsoft.com/office/drawing/2014/main" id="{25BD12A6-2825-F9FE-9221-6845CF6E430A}"/>
              </a:ext>
            </a:extLst>
          </p:cNvPr>
          <p:cNvPicPr>
            <a:picLocks noChangeAspect="1"/>
          </p:cNvPicPr>
          <p:nvPr/>
        </p:nvPicPr>
        <p:blipFill rotWithShape="1">
          <a:blip r:embed="rId3">
            <a:duotone>
              <a:prstClr val="black"/>
              <a:schemeClr val="tx2">
                <a:tint val="45000"/>
                <a:satMod val="400000"/>
              </a:schemeClr>
            </a:duotone>
          </a:blip>
          <a:srcRect l="30106" r="43354"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EA0EA578-E0E8-736B-5F23-AF0AA5768066}"/>
              </a:ext>
            </a:extLst>
          </p:cNvPr>
          <p:cNvGraphicFramePr>
            <a:graphicFrameLocks noGrp="1"/>
          </p:cNvGraphicFramePr>
          <p:nvPr>
            <p:ph idx="1"/>
            <p:extLst>
              <p:ext uri="{D42A27DB-BD31-4B8C-83A1-F6EECF244321}">
                <p14:modId xmlns:p14="http://schemas.microsoft.com/office/powerpoint/2010/main" val="705362704"/>
              </p:ext>
            </p:extLst>
          </p:nvPr>
        </p:nvGraphicFramePr>
        <p:xfrm>
          <a:off x="2786047" y="2160589"/>
          <a:ext cx="6487955" cy="3880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7005557"/>
      </p:ext>
    </p:extLst>
  </p:cSld>
  <p:clrMapOvr>
    <a:masterClrMapping/>
  </p:clrMapOvr>
  <mc:AlternateContent xmlns:mc="http://schemas.openxmlformats.org/markup-compatibility/2006" xmlns:p14="http://schemas.microsoft.com/office/powerpoint/2010/main">
    <mc:Choice Requires="p14">
      <p:transition spd="slow" p14:dur="2000" advTm="109821"/>
    </mc:Choice>
    <mc:Fallback xmlns="">
      <p:transition spd="slow" advTm="109821"/>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1423</TotalTime>
  <Words>2982</Words>
  <Application>Microsoft Office PowerPoint</Application>
  <PresentationFormat>Widescreen</PresentationFormat>
  <Paragraphs>182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Trebuchet MS</vt:lpstr>
      <vt:lpstr>Wingdings 3</vt:lpstr>
      <vt:lpstr>Facet</vt:lpstr>
      <vt:lpstr>PowerPoint Presentation</vt:lpstr>
      <vt:lpstr>Introduction to Refactoring</vt:lpstr>
      <vt:lpstr>Renaming Variables and Functions: Nailing the Name Game 🎯📝</vt:lpstr>
      <vt:lpstr>Extracting Functions and Methods: Slicing 'n' Dicing Code Like a Pro 🍴🔪</vt:lpstr>
      <vt:lpstr>Consolidating Duplicate Code: Banishing the Copycats 🐾🚫</vt:lpstr>
      <vt:lpstr>Replacing Conditional Logic with Polymorphism</vt:lpstr>
      <vt:lpstr>Encapsulating Data and Operations: Code's Secret Keepers 🗝️🔐 </vt:lpstr>
      <vt:lpstr>Simplifying Conditional Expressions</vt:lpstr>
      <vt:lpstr> Applying Design Patterns</vt:lpstr>
      <vt:lpstr>Continuous Integration and Testing</vt:lpstr>
      <vt:lpstr>Refactoring Tools and Resources: Equipping the Code Warriors 🛠️📚</vt:lpstr>
      <vt:lpstr>Conclusion and Key Takeaways: The Hero's Journey to Code Perfection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Hilmi Cihan</dc:creator>
  <cp:lastModifiedBy>Sparsh Verma</cp:lastModifiedBy>
  <cp:revision>3</cp:revision>
  <dcterms:created xsi:type="dcterms:W3CDTF">2023-04-08T21:16:09Z</dcterms:created>
  <dcterms:modified xsi:type="dcterms:W3CDTF">2024-09-07T17:38:36Z</dcterms:modified>
</cp:coreProperties>
</file>