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-36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71799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db2721f6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db2721f6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db2721f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bdb2721f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db2721f6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db2721f6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bdb2721f6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bdb2721f6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T(1) = O(Wj) → O(Wj/p)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T(p) = O(Wj/p) + O(jlog(W))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C=8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items = 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weight, max value = 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Randomly choose weights and values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argument: # threads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./Knapsack 6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db2721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db2721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T(1) = O(ij)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Tinf = O(n) vs O(n^lg2(3)) for n diagonals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not optimize cache though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(b)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Holidays (a)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threadas: 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./LCS 5 “No” stringa stringb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db2721f6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db2721f6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bdb2721f6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bdb2721f6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db2721f6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bdb2721f6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alvin-CS/TSG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TSGL: Visualization of Parallel Algorithms</a:t>
            </a:r>
            <a:endParaRPr b="1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 Parsons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CSC726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12/3/19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&amp; Significance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a common parallel algorithm using a visualization tool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Demonstrate processes completed by each thread in solving algorithm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Enhance students’ comprehension of the problem and how best to solve it in parallel (e.g. dynamic programming)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Improve students’ understanding of the choice in parallelization and the impact on performance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TSGL (Thread Safe Graphics Library)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0774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Purpose</a:t>
            </a: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thread-safe graphics library to draw 2D graphics using one or more threads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teach parallelization to students through visualizations of thread operations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Library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Canvas class with functions to draw shapes, text, images, and lines to a canvas screen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Format objects with color , text, and texture classes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Animate drawings using Canvas.sleep() and Canvas.wait()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Mouse/keyboard interaction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r>
              <a:rPr lang="en" b="1"/>
              <a:t>Demo Tests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Algorithms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Knapsack Problem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Maximize value of items to fit in knapsack without total weight of items exceeding capacity of knapsack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Parallelize Knapsack problem using OpenMP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Divide </a:t>
            </a:r>
            <a:r>
              <a:rPr lang="en" b="1" i="1" dirty="0"/>
              <a:t>columns</a:t>
            </a:r>
            <a:r>
              <a:rPr lang="en" dirty="0"/>
              <a:t> by processors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as many processors, size of Capacity, or # items as desired (e.g. 50,000 Capacity; 8,000 items) to observe full gains in speedup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Visualize filling in of grid (# Items x Capacities) using TSGL</a:t>
            </a:r>
            <a:endParaRPr dirty="0"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575" y="1893355"/>
            <a:ext cx="4691425" cy="8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311700" y="9250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longest common subsequence of characters (adjacency not required) present in two strings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Parallelize LCS problem using OpenMP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Divide </a:t>
            </a:r>
            <a:r>
              <a:rPr lang="en" b="1" i="1"/>
              <a:t>diagonals</a:t>
            </a:r>
            <a:r>
              <a:rPr lang="en"/>
              <a:t> by processors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tradeoffs (cache optimization vs. speedup) of processing diagonals vs. recursively processing quadrants 2 and 3 in parallel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as many processors or string lengths as desired (&gt;= 1,000-length strings work best for speedup gains)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Visualize filling in of grid (string x string) using TSGL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t="10498"/>
          <a:stretch/>
        </p:blipFill>
        <p:spPr>
          <a:xfrm>
            <a:off x="4381125" y="1465550"/>
            <a:ext cx="3696251" cy="10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Common Subsequence (LCS) Problem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Future Work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Installing TSGL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Parallelizing across anti-diagonals for LCS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Leveraging various functions of TSGL to draw grids, display text, animate thread processes, and use the keyboard functionality for interactive toggle feature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Paralellizing LCS with a different algorithm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Developing visualization for recursive LCS algorithm (quadrants)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 interface and features of graphics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Questions?</a:t>
            </a:r>
            <a:endParaRPr sz="7200"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Thank you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00FFFF"/>
      </a:accent2>
      <a:accent3>
        <a:srgbClr val="9C254D"/>
      </a:accent3>
      <a:accent4>
        <a:srgbClr val="9C254D"/>
      </a:accent4>
      <a:accent5>
        <a:srgbClr val="00FFFF"/>
      </a:accent5>
      <a:accent6>
        <a:srgbClr val="7890CD"/>
      </a:accent6>
      <a:hlink>
        <a:srgbClr val="1C4587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Macintosh PowerPoint</Application>
  <PresentationFormat>On-screen Show (16:9)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Roboto</vt:lpstr>
      <vt:lpstr>Geometric</vt:lpstr>
      <vt:lpstr>TSGL: Visualization of Parallel Algorithms</vt:lpstr>
      <vt:lpstr>Goals &amp; Significance</vt:lpstr>
      <vt:lpstr>TSGL (Thread Safe Graphics Library)</vt:lpstr>
      <vt:lpstr>Parallel Algorithms</vt:lpstr>
      <vt:lpstr>Knapsack Problem</vt:lpstr>
      <vt:lpstr>Longest Common Subsequence (LCS) Problem</vt:lpstr>
      <vt:lpstr>Demo</vt:lpstr>
      <vt:lpstr>Challenges &amp; Future Work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TSGL: Visualization of Parallel Algorithms</dc:title>
  <cp:lastModifiedBy>S</cp:lastModifiedBy>
  <cp:revision>1</cp:revision>
  <dcterms:modified xsi:type="dcterms:W3CDTF">2019-12-11T22:01:23Z</dcterms:modified>
</cp:coreProperties>
</file>