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858" r:id="rId5"/>
    <p:sldId id="866" r:id="rId6"/>
    <p:sldId id="859" r:id="rId7"/>
    <p:sldId id="860" r:id="rId8"/>
    <p:sldId id="861" r:id="rId9"/>
    <p:sldId id="868" r:id="rId10"/>
    <p:sldId id="865" r:id="rId11"/>
    <p:sldId id="864" r:id="rId12"/>
    <p:sldId id="867" r:id="rId13"/>
    <p:sldId id="857" r:id="rId14"/>
  </p:sldIdLst>
  <p:sldSz cx="9144000" cy="6858000" type="screen4x3"/>
  <p:notesSz cx="6797675" cy="9926638"/>
  <p:embeddedFontLst>
    <p:embeddedFont>
      <p:font typeface="HY강M" panose="020B0600000101010101" charset="-127"/>
      <p:regular r:id="rId17"/>
    </p:embeddedFont>
    <p:embeddedFont>
      <p:font typeface="나눔바른고딕" panose="020B0600000101010101" charset="-127"/>
      <p:regular r:id="rId18"/>
      <p:bold r:id="rId19"/>
    </p:embeddedFont>
    <p:embeddedFont>
      <p:font typeface="인터파크고딕 B" panose="020B0600000101010101" charset="-127"/>
      <p:regular r:id="rId20"/>
    </p:embeddedFont>
    <p:embeddedFont>
      <p:font typeface="HY견명조" panose="0203060000010101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>
          <p15:clr>
            <a:srgbClr val="A4A3A4"/>
          </p15:clr>
        </p15:guide>
        <p15:guide id="2" orient="horz" pos="3566">
          <p15:clr>
            <a:srgbClr val="A4A3A4"/>
          </p15:clr>
        </p15:guide>
        <p15:guide id="3" orient="horz" pos="3702">
          <p15:clr>
            <a:srgbClr val="A4A3A4"/>
          </p15:clr>
        </p15:guide>
        <p15:guide id="4" pos="567">
          <p15:clr>
            <a:srgbClr val="A4A3A4"/>
          </p15:clr>
        </p15:guide>
        <p15:guide id="5" pos="2562">
          <p15:clr>
            <a:srgbClr val="A4A3A4"/>
          </p15:clr>
        </p15:guide>
        <p15:guide id="6" pos="1156">
          <p15:clr>
            <a:srgbClr val="A4A3A4"/>
          </p15:clr>
        </p15:guide>
        <p15:guide id="7" pos="2880">
          <p15:clr>
            <a:srgbClr val="A4A3A4"/>
          </p15:clr>
        </p15:guide>
        <p15:guide id="8" pos="50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373"/>
    <a:srgbClr val="79BF69"/>
    <a:srgbClr val="72BB61"/>
    <a:srgbClr val="E2F0E0"/>
    <a:srgbClr val="5498D0"/>
    <a:srgbClr val="F6AC40"/>
    <a:srgbClr val="F6B940"/>
    <a:srgbClr val="E7E74F"/>
    <a:srgbClr val="FA451B"/>
    <a:srgbClr val="53A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9" autoAdjust="0"/>
    <p:restoredTop sz="94488" autoAdjust="0"/>
  </p:normalViewPr>
  <p:slideViewPr>
    <p:cSldViewPr showGuides="1">
      <p:cViewPr varScale="1">
        <p:scale>
          <a:sx n="104" d="100"/>
          <a:sy n="104" d="100"/>
        </p:scale>
        <p:origin x="2154" y="114"/>
      </p:cViewPr>
      <p:guideLst>
        <p:guide orient="horz" pos="1071"/>
        <p:guide orient="horz" pos="3566"/>
        <p:guide orient="horz" pos="3702"/>
        <p:guide pos="567"/>
        <p:guide pos="2562"/>
        <p:guide pos="1156"/>
        <p:guide pos="2880"/>
        <p:guide pos="50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32082-8547-4621-8CD8-765031764EC1}" type="datetimeFigureOut">
              <a:rPr lang="ko-KR" altLang="en-US" smtClean="0"/>
              <a:pPr/>
              <a:t>2024-08-30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A470A-E601-4457-BCCE-032F2EE537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875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CD4D8-47CF-4D17-AB35-487CDF2348FF}" type="datetimeFigureOut">
              <a:rPr lang="ko-KR" altLang="en-US" smtClean="0"/>
              <a:pPr/>
              <a:t>2024-08-30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2AA3-10D0-4EBB-A4CD-4BFE87A797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529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2BE35-E994-43D2-8D95-2EDB36AC42A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2BE35-E994-43D2-8D95-2EDB36AC42A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/>
        </p:nvSpPr>
        <p:spPr>
          <a:xfrm>
            <a:off x="179512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l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pPr algn="l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rgbClr val="72B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3419872" y="2060848"/>
            <a:ext cx="2304256" cy="2304256"/>
          </a:xfrm>
          <a:prstGeom prst="ellipse">
            <a:avLst/>
          </a:prstGeom>
          <a:solidFill>
            <a:srgbClr val="82C373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9"/>
          <p:cNvGrpSpPr/>
          <p:nvPr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25"/>
          <p:cNvSpPr txBox="1">
            <a:spLocks noChangeArrowheads="1"/>
          </p:cNvSpPr>
          <p:nvPr/>
        </p:nvSpPr>
        <p:spPr bwMode="auto">
          <a:xfrm>
            <a:off x="1588" y="2908117"/>
            <a:ext cx="91805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9</a:t>
            </a:r>
            <a:r>
              <a:rPr lang="ko-KR" altLang="en-US" sz="3200" b="1" dirty="0" err="1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조대</a:t>
            </a:r>
            <a:endParaRPr lang="en-US" altLang="ko-KR" sz="3200" b="1" dirty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24" name="TextBox 25"/>
          <p:cNvSpPr txBox="1">
            <a:spLocks noChangeArrowheads="1"/>
          </p:cNvSpPr>
          <p:nvPr/>
        </p:nvSpPr>
        <p:spPr bwMode="auto">
          <a:xfrm>
            <a:off x="3599892" y="4401294"/>
            <a:ext cx="1944216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Spring 3</a:t>
            </a:r>
            <a:r>
              <a:rPr lang="ko-KR" altLang="en-US" sz="14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기       </a:t>
            </a:r>
            <a:r>
              <a:rPr lang="ko-KR" altLang="en-US" sz="1400" dirty="0" err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이한식</a:t>
            </a:r>
            <a:br>
              <a:rPr lang="en-US" altLang="ko-KR" sz="14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</a:br>
            <a:r>
              <a:rPr lang="ko-KR" altLang="en-US" sz="14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유건우</a:t>
            </a:r>
            <a:endParaRPr lang="en-US" altLang="ko-KR" sz="14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  <a:p>
            <a:pPr algn="r"/>
            <a:r>
              <a:rPr lang="ko-KR" altLang="en-US" sz="1400" dirty="0" err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유선준</a:t>
            </a:r>
            <a:endParaRPr lang="en-US" altLang="ko-KR" sz="14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  <a:p>
            <a:pPr algn="r"/>
            <a:r>
              <a:rPr lang="ko-KR" altLang="en-US" sz="14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지민지</a:t>
            </a:r>
            <a:endParaRPr lang="en-US" altLang="ko-KR" sz="14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  <a:p>
            <a:pPr algn="r"/>
            <a:r>
              <a:rPr lang="ko-KR" altLang="en-US" sz="14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지창현</a:t>
            </a:r>
            <a:endParaRPr lang="en-US" altLang="ko-KR" sz="14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rgbClr val="72B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3419872" y="2060848"/>
            <a:ext cx="2304256" cy="2304256"/>
          </a:xfrm>
          <a:prstGeom prst="ellipse">
            <a:avLst/>
          </a:prstGeom>
          <a:solidFill>
            <a:srgbClr val="82C373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9"/>
          <p:cNvGrpSpPr/>
          <p:nvPr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0" y="3000372"/>
            <a:ext cx="91805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인터파크고딕 B" pitchFamily="2" charset="-127"/>
                <a:ea typeface="인터파크고딕 B" pitchFamily="2" charset="-127"/>
              </a:rPr>
              <a:t>Thank you</a:t>
            </a:r>
            <a:r>
              <a:rPr lang="en-US" altLang="ko-KR" sz="3000" b="1" i="1" dirty="0">
                <a:solidFill>
                  <a:schemeClr val="bg1"/>
                </a:solidFill>
                <a:latin typeface="인터파크고딕 B" pitchFamily="2" charset="-127"/>
                <a:ea typeface="인터파크고딕 B" pitchFamily="2" charset="-127"/>
              </a:rPr>
              <a:t>!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rgbClr val="72B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9"/>
          <p:cNvGrpSpPr/>
          <p:nvPr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4054215" y="640927"/>
            <a:ext cx="10715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Index</a:t>
            </a:r>
            <a:endParaRPr lang="ko-KR" altLang="en-US" sz="2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1907704" y="1421401"/>
            <a:ext cx="5072098" cy="368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dirty="0"/>
              <a:t>프로젝트 소개</a:t>
            </a:r>
            <a:endParaRPr lang="en-US" altLang="ko-KR" sz="2000" dirty="0"/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dirty="0"/>
              <a:t>기술 스택</a:t>
            </a:r>
            <a:endParaRPr lang="en-US" altLang="ko-KR" sz="2000" dirty="0"/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dirty="0"/>
              <a:t>프로젝트 구조 및 </a:t>
            </a:r>
            <a:r>
              <a:rPr lang="en-US" altLang="ko-KR" sz="2000" dirty="0"/>
              <a:t>REST API </a:t>
            </a:r>
            <a:r>
              <a:rPr lang="ko-KR" altLang="en-US" sz="2000" dirty="0"/>
              <a:t>설계</a:t>
            </a:r>
            <a:endParaRPr lang="en-US" altLang="ko-KR" sz="2000" dirty="0"/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dirty="0"/>
              <a:t>주요 기능 시연</a:t>
            </a:r>
            <a:endParaRPr lang="en-US" altLang="ko-KR" sz="2000" dirty="0"/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dirty="0"/>
              <a:t>개발 과정</a:t>
            </a:r>
            <a:endParaRPr lang="en-US" altLang="ko-KR" sz="2000" dirty="0"/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dirty="0"/>
              <a:t>결론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2724" y="0"/>
            <a:ext cx="3754760" cy="114300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ko-KR" altLang="en-US" sz="2800" dirty="0"/>
              <a:t>프로젝트 소개</a:t>
            </a:r>
          </a:p>
        </p:txBody>
      </p:sp>
      <p:sp>
        <p:nvSpPr>
          <p:cNvPr id="13" name="양쪽 중괄호 12"/>
          <p:cNvSpPr/>
          <p:nvPr/>
        </p:nvSpPr>
        <p:spPr>
          <a:xfrm>
            <a:off x="3347864" y="1285860"/>
            <a:ext cx="4653160" cy="2214578"/>
          </a:xfrm>
          <a:prstGeom prst="bracePair">
            <a:avLst/>
          </a:prstGeom>
          <a:ln w="15875">
            <a:solidFill>
              <a:srgbClr val="79BF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협업 능력 향상</a:t>
            </a:r>
            <a:br>
              <a:rPr lang="en-US" altLang="ko-KR" dirty="0"/>
            </a:br>
            <a:r>
              <a:rPr lang="en-US" altLang="ko-KR" dirty="0"/>
              <a:t>2. 9</a:t>
            </a:r>
            <a:r>
              <a:rPr lang="ko-KR" altLang="en-US" dirty="0"/>
              <a:t>조 및 팀원 소개</a:t>
            </a:r>
            <a:endParaRPr lang="en-US" altLang="ko-KR" dirty="0"/>
          </a:p>
        </p:txBody>
      </p:sp>
      <p:sp>
        <p:nvSpPr>
          <p:cNvPr id="14" name="양쪽 중괄호 13"/>
          <p:cNvSpPr/>
          <p:nvPr/>
        </p:nvSpPr>
        <p:spPr>
          <a:xfrm>
            <a:off x="3347864" y="3802761"/>
            <a:ext cx="4653160" cy="2214578"/>
          </a:xfrm>
          <a:prstGeom prst="bracePair">
            <a:avLst/>
          </a:prstGeom>
          <a:ln w="15875">
            <a:solidFill>
              <a:srgbClr val="82C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팀 소개 페이지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팀원 소개 페이지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방명록 페이지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924278" y="2039206"/>
            <a:ext cx="2087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000" dirty="0"/>
              <a:t>프로젝트 배경 및 목적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0242" y="4709995"/>
            <a:ext cx="2087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000"/>
              <a:t>주요 기능 개요</a:t>
            </a:r>
            <a:endParaRPr lang="ko-KR" altLang="en-US" sz="20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699792" cy="114300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ko-KR" altLang="en-US" sz="2400" dirty="0"/>
              <a:t>기술 스택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7D2E0A-5F84-5F4B-95B6-4D5DB50EB332}"/>
              </a:ext>
            </a:extLst>
          </p:cNvPr>
          <p:cNvSpPr/>
          <p:nvPr/>
        </p:nvSpPr>
        <p:spPr>
          <a:xfrm>
            <a:off x="719572" y="1976520"/>
            <a:ext cx="7704856" cy="1071570"/>
          </a:xfrm>
          <a:prstGeom prst="rect">
            <a:avLst/>
          </a:prstGeom>
          <a:noFill/>
          <a:ln w="15875">
            <a:solidFill>
              <a:srgbClr val="82C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프론트 </a:t>
            </a:r>
            <a:r>
              <a:rPr lang="en-US" altLang="ko-KR" dirty="0">
                <a:solidFill>
                  <a:schemeClr val="tx1"/>
                </a:solidFill>
              </a:rPr>
              <a:t>: bootstrap, html, </a:t>
            </a:r>
            <a:r>
              <a:rPr lang="en-US" altLang="ko-KR" dirty="0" err="1">
                <a:solidFill>
                  <a:schemeClr val="tx1"/>
                </a:solidFill>
              </a:rPr>
              <a:t>css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javascript</a:t>
            </a:r>
            <a:r>
              <a:rPr lang="en-US" altLang="ko-KR" dirty="0">
                <a:solidFill>
                  <a:schemeClr val="tx1"/>
                </a:solidFill>
              </a:rPr>
              <a:t>, jQuery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F0232C-18DB-9AB4-B657-2A7BCE3192DA}"/>
              </a:ext>
            </a:extLst>
          </p:cNvPr>
          <p:cNvSpPr/>
          <p:nvPr/>
        </p:nvSpPr>
        <p:spPr>
          <a:xfrm>
            <a:off x="718580" y="3844687"/>
            <a:ext cx="7704856" cy="1071570"/>
          </a:xfrm>
          <a:prstGeom prst="rect">
            <a:avLst/>
          </a:prstGeom>
          <a:noFill/>
          <a:ln w="15875">
            <a:solidFill>
              <a:srgbClr val="82C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벡엔드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RESTful API, JPA, MVC, </a:t>
            </a:r>
            <a:r>
              <a:rPr lang="en-US" altLang="ko-KR" dirty="0" err="1">
                <a:solidFill>
                  <a:schemeClr val="tx1"/>
                </a:solidFill>
              </a:rPr>
              <a:t>mysql</a:t>
            </a:r>
            <a:r>
              <a:rPr lang="en-US" altLang="ko-KR" dirty="0">
                <a:solidFill>
                  <a:schemeClr val="tx1"/>
                </a:solidFill>
              </a:rPr>
              <a:t>, Spring Boot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752"/>
            <a:ext cx="5724128" cy="1143000"/>
          </a:xfrm>
        </p:spPr>
        <p:txBody>
          <a:bodyPr>
            <a:normAutofit fontScale="90000"/>
          </a:bodyPr>
          <a:lstStyle/>
          <a:p>
            <a:pPr marL="571500" indent="-571500">
              <a:lnSpc>
                <a:spcPct val="200000"/>
              </a:lnSpc>
              <a:buFont typeface="+mj-lt"/>
              <a:buAutoNum type="romanUcPeriod" startAt="3"/>
            </a:pPr>
            <a:r>
              <a:rPr lang="ko-KR" altLang="en-US" sz="2800" dirty="0"/>
              <a:t>프로젝트 구조 및 </a:t>
            </a:r>
            <a:r>
              <a:rPr lang="en-US" altLang="ko-KR" sz="2800" dirty="0"/>
              <a:t>REST API </a:t>
            </a:r>
            <a:r>
              <a:rPr lang="ko-KR" altLang="en-US" sz="2800" dirty="0"/>
              <a:t>설계</a:t>
            </a:r>
            <a:endParaRPr lang="en-US" altLang="ko-KR" sz="2800" dirty="0"/>
          </a:p>
        </p:txBody>
      </p:sp>
      <p:sp>
        <p:nvSpPr>
          <p:cNvPr id="6" name="타원 5"/>
          <p:cNvSpPr/>
          <p:nvPr/>
        </p:nvSpPr>
        <p:spPr>
          <a:xfrm>
            <a:off x="1209237" y="2500306"/>
            <a:ext cx="2714644" cy="2714644"/>
          </a:xfrm>
          <a:prstGeom prst="ellipse">
            <a:avLst/>
          </a:prstGeom>
          <a:noFill/>
          <a:ln w="25400">
            <a:solidFill>
              <a:srgbClr val="79BF69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전체 시스템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 err="1">
                <a:solidFill>
                  <a:schemeClr val="tx1"/>
                </a:solidFill>
              </a:rPr>
              <a:t>아키택처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372139" y="2500306"/>
            <a:ext cx="2714644" cy="2714644"/>
          </a:xfrm>
          <a:prstGeom prst="ellipse">
            <a:avLst/>
          </a:prstGeom>
          <a:noFill/>
          <a:ln w="25400">
            <a:solidFill>
              <a:srgbClr val="79BF69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REST API </a:t>
            </a:r>
            <a:r>
              <a:rPr lang="ko-KR" altLang="en-US" dirty="0">
                <a:solidFill>
                  <a:schemeClr val="tx1"/>
                </a:solidFill>
              </a:rPr>
              <a:t>설계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752"/>
            <a:ext cx="5724128" cy="1143000"/>
          </a:xfrm>
        </p:spPr>
        <p:txBody>
          <a:bodyPr>
            <a:normAutofit fontScale="90000"/>
          </a:bodyPr>
          <a:lstStyle/>
          <a:p>
            <a:pPr marL="571500" indent="-571500">
              <a:lnSpc>
                <a:spcPct val="200000"/>
              </a:lnSpc>
              <a:buFont typeface="+mj-lt"/>
              <a:buAutoNum type="romanUcPeriod" startAt="3"/>
            </a:pPr>
            <a:r>
              <a:rPr lang="ko-KR" altLang="en-US" sz="2800" dirty="0"/>
              <a:t>프로젝트 구조 및 </a:t>
            </a:r>
            <a:r>
              <a:rPr lang="en-US" altLang="ko-KR" sz="2800" dirty="0"/>
              <a:t>REST API </a:t>
            </a:r>
            <a:r>
              <a:rPr lang="ko-KR" altLang="en-US" sz="2800" dirty="0"/>
              <a:t>설계</a:t>
            </a:r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FD54B5-5868-1217-C341-B94D60447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916" y="1480865"/>
            <a:ext cx="6392167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9744" y="-1754"/>
            <a:ext cx="3910197" cy="114300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ko-KR" altLang="en-US" sz="2800" dirty="0"/>
              <a:t>주요 기능 시연</a:t>
            </a:r>
          </a:p>
        </p:txBody>
      </p:sp>
      <p:sp>
        <p:nvSpPr>
          <p:cNvPr id="3" name="양쪽 중괄호 2">
            <a:extLst>
              <a:ext uri="{FF2B5EF4-FFF2-40B4-BE49-F238E27FC236}">
                <a16:creationId xmlns:a16="http://schemas.microsoft.com/office/drawing/2014/main" id="{0DB41492-941C-17B2-88B2-60EF122DDBBC}"/>
              </a:ext>
            </a:extLst>
          </p:cNvPr>
          <p:cNvSpPr/>
          <p:nvPr/>
        </p:nvSpPr>
        <p:spPr>
          <a:xfrm>
            <a:off x="-9744" y="1448780"/>
            <a:ext cx="9153744" cy="3960440"/>
          </a:xfrm>
          <a:prstGeom prst="bracePair">
            <a:avLst/>
          </a:prstGeom>
          <a:ln w="15875">
            <a:solidFill>
              <a:srgbClr val="79BF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altLang="ko-KR" sz="2400" dirty="0"/>
              <a:t>Home </a:t>
            </a:r>
            <a:r>
              <a:rPr lang="ko-KR" altLang="en-US" sz="2400" dirty="0"/>
              <a:t>화면</a:t>
            </a:r>
            <a:endParaRPr lang="en-US" altLang="ko-KR" sz="2400" dirty="0"/>
          </a:p>
          <a:p>
            <a:pPr algn="ctr">
              <a:lnSpc>
                <a:spcPct val="200000"/>
              </a:lnSpc>
            </a:pPr>
            <a:r>
              <a:rPr lang="ko-KR" altLang="en-US" sz="2400" dirty="0"/>
              <a:t>팀원 상세 페이지</a:t>
            </a:r>
            <a:endParaRPr lang="en-US" altLang="ko-KR" sz="2400" dirty="0"/>
          </a:p>
          <a:p>
            <a:pPr algn="ctr">
              <a:lnSpc>
                <a:spcPct val="200000"/>
              </a:lnSpc>
            </a:pPr>
            <a:r>
              <a:rPr lang="ko-KR" altLang="en-US" sz="2400" dirty="0"/>
              <a:t>방명록 목록 및 생성 기능</a:t>
            </a:r>
            <a:endParaRPr lang="en-US" altLang="ko-KR" sz="2400" dirty="0"/>
          </a:p>
          <a:p>
            <a:pPr algn="ctr">
              <a:lnSpc>
                <a:spcPct val="200000"/>
              </a:lnSpc>
            </a:pPr>
            <a:r>
              <a:rPr lang="en-US" altLang="ko-KR" sz="2400" dirty="0"/>
              <a:t>CRUD </a:t>
            </a:r>
            <a:r>
              <a:rPr lang="ko-KR" altLang="en-US" sz="2400" dirty="0"/>
              <a:t>기능 간략 시연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8693"/>
            <a:ext cx="5292080" cy="114300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5"/>
            </a:pPr>
            <a:r>
              <a:rPr lang="ko-KR" altLang="en-US" sz="2400" dirty="0"/>
              <a:t>역할　분담　및　협업　방식</a:t>
            </a:r>
          </a:p>
        </p:txBody>
      </p:sp>
      <p:sp>
        <p:nvSpPr>
          <p:cNvPr id="3" name="양쪽 중괄호 2">
            <a:extLst>
              <a:ext uri="{FF2B5EF4-FFF2-40B4-BE49-F238E27FC236}">
                <a16:creationId xmlns:a16="http://schemas.microsoft.com/office/drawing/2014/main" id="{3FB06841-6484-2C6A-8B51-EC2CCA85B2E2}"/>
              </a:ext>
            </a:extLst>
          </p:cNvPr>
          <p:cNvSpPr/>
          <p:nvPr/>
        </p:nvSpPr>
        <p:spPr>
          <a:xfrm>
            <a:off x="3347864" y="1196752"/>
            <a:ext cx="4653160" cy="2304256"/>
          </a:xfrm>
          <a:prstGeom prst="bracePair">
            <a:avLst/>
          </a:prstGeom>
          <a:ln w="15875">
            <a:solidFill>
              <a:srgbClr val="79BF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effectLst/>
              </a:rPr>
              <a:t>이한식</a:t>
            </a:r>
            <a:r>
              <a:rPr lang="en-US" altLang="ko-KR" dirty="0"/>
              <a:t>: </a:t>
            </a:r>
            <a:r>
              <a:rPr lang="ko-KR" altLang="en-US" dirty="0"/>
              <a:t>홈페이지</a:t>
            </a:r>
            <a:r>
              <a:rPr lang="en-US" altLang="ko-KR" dirty="0"/>
              <a:t>, </a:t>
            </a:r>
            <a:r>
              <a:rPr lang="ko-KR" altLang="en-US" dirty="0"/>
              <a:t>방명록 작성 </a:t>
            </a:r>
            <a:r>
              <a:rPr lang="ko-KR" altLang="en-US" dirty="0" err="1"/>
              <a:t>페이지，발표</a:t>
            </a:r>
            <a:r>
              <a:rPr lang="ko-KR" altLang="en-US" dirty="0"/>
              <a:t> 담당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b="1" dirty="0" err="1"/>
              <a:t>지창현</a:t>
            </a:r>
            <a:r>
              <a:rPr lang="en-US" altLang="ko-KR" dirty="0"/>
              <a:t>: </a:t>
            </a:r>
            <a:r>
              <a:rPr lang="ko-KR" altLang="en-US" dirty="0"/>
              <a:t>팀원 상세 페이지를 담당</a:t>
            </a:r>
            <a:endParaRPr lang="en-US" altLang="ko-KR" dirty="0"/>
          </a:p>
          <a:p>
            <a:pPr algn="ctr"/>
            <a:r>
              <a:rPr lang="ko-KR" altLang="en-US" b="1" dirty="0"/>
              <a:t>지민지</a:t>
            </a:r>
            <a:r>
              <a:rPr lang="en-US" altLang="ko-KR" dirty="0"/>
              <a:t>: </a:t>
            </a:r>
            <a:r>
              <a:rPr lang="ko-KR" altLang="en-US" dirty="0"/>
              <a:t>방명록 목록 페이지를 담당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양쪽 중괄호 3">
            <a:extLst>
              <a:ext uri="{FF2B5EF4-FFF2-40B4-BE49-F238E27FC236}">
                <a16:creationId xmlns:a16="http://schemas.microsoft.com/office/drawing/2014/main" id="{77D64B87-FBEC-4977-D8BF-35E9F0257552}"/>
              </a:ext>
            </a:extLst>
          </p:cNvPr>
          <p:cNvSpPr/>
          <p:nvPr/>
        </p:nvSpPr>
        <p:spPr>
          <a:xfrm>
            <a:off x="3447232" y="3789040"/>
            <a:ext cx="4653160" cy="2214578"/>
          </a:xfrm>
          <a:prstGeom prst="bracePair">
            <a:avLst/>
          </a:prstGeom>
          <a:ln w="15875">
            <a:solidFill>
              <a:srgbClr val="82C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ko-KR" altLang="en-US" b="1" dirty="0"/>
              <a:t>유건우</a:t>
            </a:r>
            <a:r>
              <a:rPr lang="en-US" altLang="ko-KR" dirty="0"/>
              <a:t>: </a:t>
            </a:r>
            <a:r>
              <a:rPr lang="ko-KR" altLang="en-US" dirty="0" err="1"/>
              <a:t>프론트엔드와</a:t>
            </a:r>
            <a:r>
              <a:rPr lang="ko-KR" altLang="en-US" dirty="0"/>
              <a:t> </a:t>
            </a:r>
            <a:r>
              <a:rPr lang="ko-KR" altLang="en-US" dirty="0" err="1"/>
              <a:t>백엔드</a:t>
            </a:r>
            <a:r>
              <a:rPr lang="ko-KR" altLang="en-US" dirty="0"/>
              <a:t> 간의 통신 경로</a:t>
            </a:r>
            <a:r>
              <a:rPr lang="en-US" altLang="ko-KR" dirty="0"/>
              <a:t>(URI)</a:t>
            </a:r>
            <a:r>
              <a:rPr lang="ko-KR" altLang="en-US" dirty="0"/>
              <a:t>를 구축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b="1" dirty="0" err="1"/>
              <a:t>유선준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en-US" altLang="ko-KR" dirty="0"/>
              <a:t>CRUD </a:t>
            </a:r>
            <a:r>
              <a:rPr lang="ko-KR" altLang="en-US" dirty="0"/>
              <a:t>기능을 구축</a:t>
            </a:r>
            <a:r>
              <a:rPr lang="en-US" altLang="ko-KR" dirty="0"/>
              <a:t>, </a:t>
            </a:r>
            <a:r>
              <a:rPr lang="ko-KR" altLang="en-US" dirty="0"/>
              <a:t>방명록 작성 및 목록 </a:t>
            </a:r>
            <a:r>
              <a:rPr lang="en-US" altLang="ko-KR" dirty="0"/>
              <a:t>API</a:t>
            </a:r>
            <a:r>
              <a:rPr lang="ko-KR" altLang="en-US" dirty="0"/>
              <a:t>를 구현，</a:t>
            </a:r>
            <a:r>
              <a:rPr lang="en-US" altLang="ko-KR" dirty="0"/>
              <a:t> </a:t>
            </a:r>
            <a:r>
              <a:rPr lang="ko-KR" altLang="en-US" dirty="0" err="1"/>
              <a:t>프론트엔드와의</a:t>
            </a:r>
            <a:r>
              <a:rPr lang="ko-KR" altLang="en-US" dirty="0"/>
              <a:t> 연결을 담당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A24E5-43B3-F801-7EDF-DB38CCCA391B}"/>
              </a:ext>
            </a:extLst>
          </p:cNvPr>
          <p:cNvSpPr txBox="1"/>
          <p:nvPr/>
        </p:nvSpPr>
        <p:spPr>
          <a:xfrm>
            <a:off x="924278" y="2039206"/>
            <a:ext cx="2087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000" dirty="0" err="1"/>
              <a:t>프론트엔드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5E8876-EBCF-BDFD-9393-345A14B84C25}"/>
              </a:ext>
            </a:extLst>
          </p:cNvPr>
          <p:cNvSpPr txBox="1"/>
          <p:nvPr/>
        </p:nvSpPr>
        <p:spPr>
          <a:xfrm>
            <a:off x="900242" y="4709995"/>
            <a:ext cx="2087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000"/>
              <a:t>주요 기능 개요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9743" y="-1754"/>
            <a:ext cx="2061463" cy="114300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7"/>
            </a:pPr>
            <a:r>
              <a:rPr lang="ko-KR" altLang="en-US" sz="2800" dirty="0"/>
              <a:t>결론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38645" y="1852804"/>
            <a:ext cx="2855754" cy="571504"/>
          </a:xfrm>
          <a:prstGeom prst="rect">
            <a:avLst/>
          </a:prstGeom>
          <a:noFill/>
          <a:ln w="15875">
            <a:solidFill>
              <a:srgbClr val="72B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결과와 성과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146296" y="3143248"/>
            <a:ext cx="2851407" cy="571504"/>
          </a:xfrm>
          <a:prstGeom prst="rect">
            <a:avLst/>
          </a:prstGeom>
          <a:noFill/>
          <a:ln w="15875">
            <a:solidFill>
              <a:srgbClr val="72B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추가 사항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146296" y="4433692"/>
            <a:ext cx="2848103" cy="571504"/>
          </a:xfrm>
          <a:prstGeom prst="rect">
            <a:avLst/>
          </a:prstGeom>
          <a:noFill/>
          <a:ln w="15875">
            <a:solidFill>
              <a:srgbClr val="72B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회고</a:t>
            </a:r>
          </a:p>
        </p:txBody>
      </p:sp>
    </p:spTree>
    <p:extLst>
      <p:ext uri="{BB962C8B-B14F-4D97-AF65-F5344CB8AC3E}">
        <p14:creationId xmlns:p14="http://schemas.microsoft.com/office/powerpoint/2010/main" val="420324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28D525440B82C4C8C8E559D4BDE8287" ma:contentTypeVersion="0" ma:contentTypeDescription="새 문서를 만듭니다." ma:contentTypeScope="" ma:versionID="919510133f2ae86e1debdd94492231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A7913D-4047-4125-BE52-DACAE5599D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B4E994-6BC7-43B5-A465-CA4F0A17AF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0571FF3-9302-46A7-907C-A2750FF0B76B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11534</TotalTime>
  <Words>200</Words>
  <Application>Microsoft Office PowerPoint</Application>
  <PresentationFormat>화면 슬라이드 쇼(4:3)</PresentationFormat>
  <Paragraphs>47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HY견명조</vt:lpstr>
      <vt:lpstr>HY강M</vt:lpstr>
      <vt:lpstr>인터파크고딕 B</vt:lpstr>
      <vt:lpstr>맑은 고딕</vt:lpstr>
      <vt:lpstr>나눔바른고딕</vt:lpstr>
      <vt:lpstr>Wingdings</vt:lpstr>
      <vt:lpstr>Arial</vt:lpstr>
      <vt:lpstr>Office 테마</vt:lpstr>
      <vt:lpstr>PowerPoint 프레젠테이션</vt:lpstr>
      <vt:lpstr>PowerPoint 프레젠테이션</vt:lpstr>
      <vt:lpstr>프로젝트 소개</vt:lpstr>
      <vt:lpstr>기술 스택</vt:lpstr>
      <vt:lpstr>프로젝트 구조 및 REST API 설계</vt:lpstr>
      <vt:lpstr>프로젝트 구조 및 REST API 설계</vt:lpstr>
      <vt:lpstr>주요 기능 시연</vt:lpstr>
      <vt:lpstr>역할　분담　및　협업　방식</vt:lpstr>
      <vt:lpstr>결론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한식 이</cp:lastModifiedBy>
  <cp:revision>1139</cp:revision>
  <dcterms:created xsi:type="dcterms:W3CDTF">2013-11-20T05:15:01Z</dcterms:created>
  <dcterms:modified xsi:type="dcterms:W3CDTF">2024-08-30T02:21:58Z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0x010100E28D525440B82C4C8C8E559D4BDE8287</vt:lpwstr>
  </property>
</Properties>
</file>