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835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60540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540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540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540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53720"/>
            <a:ext cx="12197880" cy="404640"/>
          </a:xfrm>
          <a:prstGeom prst="rect">
            <a:avLst/>
          </a:prstGeom>
          <a:solidFill>
            <a:srgbClr val="4d4d4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0702080" y="6472800"/>
            <a:ext cx="1477800" cy="35892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1260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CONFIDENTIAL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2" descr=""/>
          <p:cNvPicPr/>
          <p:nvPr/>
        </p:nvPicPr>
        <p:blipFill>
          <a:blip r:embed="rId2"/>
          <a:stretch/>
        </p:blipFill>
        <p:spPr>
          <a:xfrm>
            <a:off x="10365480" y="144360"/>
            <a:ext cx="1665360" cy="45036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238320" y="6536520"/>
            <a:ext cx="1727280" cy="2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Mission / Vision /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453720"/>
            <a:ext cx="12197880" cy="404640"/>
          </a:xfrm>
          <a:prstGeom prst="rect">
            <a:avLst/>
          </a:prstGeom>
          <a:solidFill>
            <a:srgbClr val="4d4d4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10702080" y="6472800"/>
            <a:ext cx="1477800" cy="35892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1260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CONFIDENTIAL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2"/>
          <a:stretch/>
        </p:blipFill>
        <p:spPr>
          <a:xfrm>
            <a:off x="10365480" y="144360"/>
            <a:ext cx="1665360" cy="45036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238320" y="6523920"/>
            <a:ext cx="1727280" cy="2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|   CSC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43080" y="1009440"/>
            <a:ext cx="11516400" cy="5295600"/>
          </a:xfrm>
          <a:prstGeom prst="roundRect">
            <a:avLst>
              <a:gd name="adj" fmla="val 3525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askubuntu.com/questions/424329/error-trying-to-compile-qemu-from-source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tinylab.org/using-qemu-simulation-inserts-the-type-system-to-produce-the-whole-process/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askubuntu.com/questions/424329/error-trying-to-compile-qemu-from-source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cnblogs.com/asulove/p/6043975.html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askubuntu.com/questions/424329/error-trying-to-compile-qemu-from-source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36240" y="2214720"/>
            <a:ext cx="11523240" cy="17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Everyday note(build)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36240" y="4532040"/>
            <a:ext cx="1152324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China Software 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 flipH="1">
            <a:off x="1005120" y="1645920"/>
            <a:ext cx="7223760" cy="2011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(qemu : https://github.com/qemu/qemu.git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Also compiled qemu with 3 steps.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make 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74680" y="16920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qemu compile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 flipH="1">
            <a:off x="4388400" y="1005840"/>
            <a:ext cx="8412480" cy="4571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http://askubuntu.com/questions/424329/error-trying-to-compile-qemu-from-source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the error: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ERROR: DTC (libfdt) not present. Your options: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 Preferred: Install the DTC (libfdt) devel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 Fetch the DTC submodule, using: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submodule update --init dtc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item (2): use git submodule update --init dtc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Try get the qemu source code from the git: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clone git://git.qemu.org/qemu.git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cd qemu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submodule init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submodule update --recursive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submodule status --recursive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65cc4d2748a2c2e6f27f1cf39e07a5dbabd80ebf dtc (v1.4.0)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87eea99e443b389c978cf37efc52788bf03a0ee0 pixman (pixman-0.32.6)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b4c93802a5b2c72f096649c497ec9ff5708e4456 roms/SLOF (qemu-slof-20141202-63-gb4c9380)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4e03af8ec2d497e725566a91fd5c19dd604c18a6 roms/ipxe (v1.0.0-2016-g4e03af8)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3caee1794ac3f742315823d8447d21f33ce019e9 roms/openbios (3caee17)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c559da7c8eec5e45ef1f67978827af6f0b9546f5 roms/openhackware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c87a92639b28ac42bc8f6c67443543b405dc479b roms/qemu-palcode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33fbe13a3e2a01e0ba1087a8feed801a0451db21 roms/seabios (rel-1.8.2)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23d474943dcd55d0550a3d20b3d30e9040a4f15b roms/sgabios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2072e7262965bb48d7fffb1e283101e6ed8b21a8 roms/u-boot (v2014.07-rc1-79-g2072e72)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19ea12c230ded95928ecaef0db47a82231c2e485 roms/vgabios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after it you can call ./configure.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82040" y="1371600"/>
            <a:ext cx="2255400" cy="20973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Ahb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48640" y="1038600"/>
            <a:ext cx="282960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Hardware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 flipH="1">
            <a:off x="360360" y="3566160"/>
            <a:ext cx="1178280" cy="817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 flipH="1">
            <a:off x="3381840" y="3200400"/>
            <a:ext cx="812520" cy="2554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 flipH="1">
            <a:off x="268200" y="4572000"/>
            <a:ext cx="721080" cy="1182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708560" y="3954600"/>
            <a:ext cx="1943280" cy="245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1005840" y="4480560"/>
            <a:ext cx="1943280" cy="245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"/>
          <p:cNvSpPr/>
          <p:nvPr/>
        </p:nvSpPr>
        <p:spPr>
          <a:xfrm>
            <a:off x="1188720" y="5051880"/>
            <a:ext cx="1943280" cy="245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9"/>
          <p:cNvSpPr/>
          <p:nvPr/>
        </p:nvSpPr>
        <p:spPr>
          <a:xfrm>
            <a:off x="5669280" y="1645920"/>
            <a:ext cx="2255400" cy="410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kernel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1463040" y="5460120"/>
            <a:ext cx="1548720" cy="569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Usb contoller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 flipH="1">
            <a:off x="4840560" y="1828800"/>
            <a:ext cx="908640" cy="6343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Device 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2"/>
          <p:cNvSpPr/>
          <p:nvPr/>
        </p:nvSpPr>
        <p:spPr>
          <a:xfrm flipH="1">
            <a:off x="7949520" y="914400"/>
            <a:ext cx="725760" cy="24631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4114800" y="3357000"/>
            <a:ext cx="1000080" cy="6606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4318200" y="3916800"/>
            <a:ext cx="1000080" cy="6606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5"/>
          <p:cNvSpPr/>
          <p:nvPr/>
        </p:nvSpPr>
        <p:spPr>
          <a:xfrm>
            <a:off x="4206240" y="4545720"/>
            <a:ext cx="1000080" cy="6606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heap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6"/>
          <p:cNvSpPr/>
          <p:nvPr/>
        </p:nvSpPr>
        <p:spPr>
          <a:xfrm>
            <a:off x="4389120" y="5094360"/>
            <a:ext cx="1000080" cy="6606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Ro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7"/>
          <p:cNvSpPr/>
          <p:nvPr/>
        </p:nvSpPr>
        <p:spPr>
          <a:xfrm>
            <a:off x="4206240" y="5643000"/>
            <a:ext cx="1000080" cy="6606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8"/>
          <p:cNvSpPr/>
          <p:nvPr/>
        </p:nvSpPr>
        <p:spPr>
          <a:xfrm>
            <a:off x="7315200" y="91440"/>
            <a:ext cx="1000080" cy="127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9"/>
          <p:cNvSpPr/>
          <p:nvPr/>
        </p:nvSpPr>
        <p:spPr>
          <a:xfrm>
            <a:off x="8778240" y="1280160"/>
            <a:ext cx="2255400" cy="410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Awk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 disttribute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0"/>
          <p:cNvSpPr/>
          <p:nvPr/>
        </p:nvSpPr>
        <p:spPr>
          <a:xfrm flipH="1">
            <a:off x="5572080" y="2560320"/>
            <a:ext cx="1548720" cy="45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Line 21"/>
          <p:cNvSpPr/>
          <p:nvPr/>
        </p:nvSpPr>
        <p:spPr>
          <a:xfrm>
            <a:off x="7772400" y="6858000"/>
            <a:ext cx="8961120" cy="3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22"/>
          <p:cNvSpPr/>
          <p:nvPr/>
        </p:nvSpPr>
        <p:spPr>
          <a:xfrm flipH="1" flipV="1">
            <a:off x="5212080" y="91440"/>
            <a:ext cx="91440" cy="72237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3"/>
          <p:cNvSpPr/>
          <p:nvPr/>
        </p:nvSpPr>
        <p:spPr>
          <a:xfrm>
            <a:off x="6583680" y="6035040"/>
            <a:ext cx="5389200" cy="1365840"/>
          </a:xfrm>
          <a:prstGeom prst="rect">
            <a:avLst/>
          </a:prstGeom>
          <a:noFill/>
          <a:ln cap="rnd" w="25560">
            <a:solidFill>
              <a:srgbClr val="808080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4"/>
          <p:cNvSpPr/>
          <p:nvPr/>
        </p:nvSpPr>
        <p:spPr>
          <a:xfrm flipH="1">
            <a:off x="4200480" y="731520"/>
            <a:ext cx="908640" cy="6343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uboot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5"/>
          <p:cNvSpPr/>
          <p:nvPr/>
        </p:nvSpPr>
        <p:spPr>
          <a:xfrm flipH="1">
            <a:off x="6760800" y="5943600"/>
            <a:ext cx="1548720" cy="45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6"/>
          <p:cNvSpPr/>
          <p:nvPr/>
        </p:nvSpPr>
        <p:spPr>
          <a:xfrm flipH="1">
            <a:off x="8132400" y="6126480"/>
            <a:ext cx="1548720" cy="45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Date STR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7"/>
          <p:cNvSpPr/>
          <p:nvPr/>
        </p:nvSpPr>
        <p:spPr>
          <a:xfrm flipH="1">
            <a:off x="7035120" y="6675120"/>
            <a:ext cx="1548720" cy="45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8"/>
          <p:cNvSpPr/>
          <p:nvPr/>
        </p:nvSpPr>
        <p:spPr>
          <a:xfrm flipH="1">
            <a:off x="2919960" y="5760720"/>
            <a:ext cx="721080" cy="1182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9"/>
          <p:cNvSpPr/>
          <p:nvPr/>
        </p:nvSpPr>
        <p:spPr>
          <a:xfrm flipH="1">
            <a:off x="6029280" y="3200400"/>
            <a:ext cx="1548720" cy="45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0"/>
          <p:cNvSpPr/>
          <p:nvPr/>
        </p:nvSpPr>
        <p:spPr>
          <a:xfrm flipH="1">
            <a:off x="5754960" y="3931920"/>
            <a:ext cx="1548720" cy="45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1"/>
          <p:cNvSpPr/>
          <p:nvPr/>
        </p:nvSpPr>
        <p:spPr>
          <a:xfrm flipH="1">
            <a:off x="5572080" y="4572000"/>
            <a:ext cx="1548720" cy="45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2"/>
          <p:cNvSpPr/>
          <p:nvPr/>
        </p:nvSpPr>
        <p:spPr>
          <a:xfrm>
            <a:off x="9784080" y="5551560"/>
            <a:ext cx="1091520" cy="23065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3"/>
          <p:cNvSpPr/>
          <p:nvPr/>
        </p:nvSpPr>
        <p:spPr>
          <a:xfrm flipH="1">
            <a:off x="-1742400" y="3110040"/>
            <a:ext cx="1178280" cy="817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Parser for  binary opcode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4"/>
          <p:cNvSpPr/>
          <p:nvPr/>
        </p:nvSpPr>
        <p:spPr>
          <a:xfrm flipH="1" flipV="1" rot="6175800">
            <a:off x="-421920" y="3800880"/>
            <a:ext cx="286200" cy="718200"/>
          </a:xfrm>
          <a:prstGeom prst="curvedConnector4">
            <a:avLst>
              <a:gd name="adj1" fmla="val -141126"/>
              <a:gd name="adj2" fmla="val 96059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 flipH="1">
            <a:off x="4821840" y="5765040"/>
            <a:ext cx="1548720" cy="45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475280" y="2494440"/>
            <a:ext cx="908640" cy="72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 flipH="1">
            <a:off x="920880" y="2402640"/>
            <a:ext cx="451440" cy="63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4812480" y="1263240"/>
            <a:ext cx="1312200" cy="8380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earth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 rot="5400000">
            <a:off x="6539400" y="2984400"/>
            <a:ext cx="73548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6"/>
          <p:cNvSpPr/>
          <p:nvPr/>
        </p:nvSpPr>
        <p:spPr>
          <a:xfrm>
            <a:off x="4401360" y="3440520"/>
            <a:ext cx="4021560" cy="2252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7"/>
          <p:cNvSpPr/>
          <p:nvPr/>
        </p:nvSpPr>
        <p:spPr>
          <a:xfrm>
            <a:off x="5171040" y="3470400"/>
            <a:ext cx="1327680" cy="755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eye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8"/>
          <p:cNvSpPr/>
          <p:nvPr/>
        </p:nvSpPr>
        <p:spPr>
          <a:xfrm>
            <a:off x="8312760" y="3362040"/>
            <a:ext cx="2109600" cy="9338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Neuron 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New cortex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 sci 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9"/>
          <p:cNvSpPr/>
          <p:nvPr/>
        </p:nvSpPr>
        <p:spPr>
          <a:xfrm flipH="1" flipV="1" rot="5400000">
            <a:off x="5622480" y="4741200"/>
            <a:ext cx="286200" cy="717480"/>
          </a:xfrm>
          <a:prstGeom prst="curvedConnector4">
            <a:avLst>
              <a:gd name="adj1" fmla="val -141126"/>
              <a:gd name="adj2" fmla="val 96059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0"/>
          <p:cNvSpPr/>
          <p:nvPr/>
        </p:nvSpPr>
        <p:spPr>
          <a:xfrm>
            <a:off x="4309920" y="4048560"/>
            <a:ext cx="1327680" cy="755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1"/>
          <p:cNvSpPr/>
          <p:nvPr/>
        </p:nvSpPr>
        <p:spPr>
          <a:xfrm>
            <a:off x="4439520" y="4565880"/>
            <a:ext cx="1327680" cy="755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Peni virgin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2"/>
          <p:cNvSpPr/>
          <p:nvPr/>
        </p:nvSpPr>
        <p:spPr>
          <a:xfrm>
            <a:off x="6870240" y="1488240"/>
            <a:ext cx="1449000" cy="7045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computer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3"/>
          <p:cNvSpPr/>
          <p:nvPr/>
        </p:nvSpPr>
        <p:spPr>
          <a:xfrm>
            <a:off x="1168560" y="2635200"/>
            <a:ext cx="2030040" cy="8377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4"/>
          <p:cNvSpPr/>
          <p:nvPr/>
        </p:nvSpPr>
        <p:spPr>
          <a:xfrm>
            <a:off x="1070640" y="1385280"/>
            <a:ext cx="1182960" cy="5846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5"/>
          <p:cNvSpPr/>
          <p:nvPr/>
        </p:nvSpPr>
        <p:spPr>
          <a:xfrm>
            <a:off x="1436400" y="969840"/>
            <a:ext cx="1182960" cy="5846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obit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6"/>
          <p:cNvSpPr/>
          <p:nvPr/>
        </p:nvSpPr>
        <p:spPr>
          <a:xfrm>
            <a:off x="1802160" y="1701360"/>
            <a:ext cx="1182960" cy="5846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7"/>
          <p:cNvSpPr/>
          <p:nvPr/>
        </p:nvSpPr>
        <p:spPr>
          <a:xfrm>
            <a:off x="2259360" y="1335600"/>
            <a:ext cx="1182960" cy="5846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heat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8"/>
          <p:cNvSpPr/>
          <p:nvPr/>
        </p:nvSpPr>
        <p:spPr>
          <a:xfrm rot="14184600">
            <a:off x="2989440" y="3913920"/>
            <a:ext cx="904680" cy="27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9"/>
          <p:cNvSpPr/>
          <p:nvPr/>
        </p:nvSpPr>
        <p:spPr>
          <a:xfrm>
            <a:off x="6374160" y="5116320"/>
            <a:ext cx="596160" cy="755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dna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0"/>
          <p:cNvSpPr/>
          <p:nvPr/>
        </p:nvSpPr>
        <p:spPr>
          <a:xfrm>
            <a:off x="1463040" y="5486040"/>
            <a:ext cx="283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1"/>
          <p:cNvSpPr/>
          <p:nvPr/>
        </p:nvSpPr>
        <p:spPr>
          <a:xfrm flipV="1">
            <a:off x="1371240" y="3198240"/>
            <a:ext cx="360" cy="210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2"/>
          <p:cNvSpPr/>
          <p:nvPr/>
        </p:nvSpPr>
        <p:spPr>
          <a:xfrm flipH="1">
            <a:off x="363600" y="5303520"/>
            <a:ext cx="1004040" cy="9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3"/>
          <p:cNvSpPr/>
          <p:nvPr/>
        </p:nvSpPr>
        <p:spPr>
          <a:xfrm>
            <a:off x="4114800" y="6217920"/>
            <a:ext cx="283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4"/>
          <p:cNvSpPr/>
          <p:nvPr/>
        </p:nvSpPr>
        <p:spPr>
          <a:xfrm flipH="1">
            <a:off x="4387320" y="552600"/>
            <a:ext cx="1548720" cy="45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5"/>
          <p:cNvSpPr/>
          <p:nvPr/>
        </p:nvSpPr>
        <p:spPr>
          <a:xfrm>
            <a:off x="280080" y="166680"/>
            <a:ext cx="1163484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15200" tIns="0" bIns="0" anchor="b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objects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108960" y="1586520"/>
            <a:ext cx="4433400" cy="25225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3878640" y="1616400"/>
            <a:ext cx="1327680" cy="755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eye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392520" y="1990440"/>
            <a:ext cx="2109600" cy="9338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Neuron 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New cortex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 sci 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 flipH="1" flipV="1" rot="5400000">
            <a:off x="4330080" y="2887200"/>
            <a:ext cx="286200" cy="717480"/>
          </a:xfrm>
          <a:prstGeom prst="curvedConnector4">
            <a:avLst>
              <a:gd name="adj1" fmla="val -141126"/>
              <a:gd name="adj2" fmla="val 96059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>
            <a:off x="416520" y="822960"/>
            <a:ext cx="3696480" cy="2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iuniverse →j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3017520" y="2194560"/>
            <a:ext cx="1327680" cy="755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3147120" y="2711880"/>
            <a:ext cx="1327680" cy="755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Peni virgin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4491000" y="640080"/>
            <a:ext cx="2822400" cy="1133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5081760" y="3262320"/>
            <a:ext cx="596160" cy="755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dna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 flipH="1">
            <a:off x="4388400" y="5213520"/>
            <a:ext cx="1094040" cy="7282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23 a chromesomes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 flipH="1">
            <a:off x="5488560" y="5213520"/>
            <a:ext cx="817200" cy="6368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23 b chromesomes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Line 12"/>
          <p:cNvSpPr/>
          <p:nvPr/>
        </p:nvSpPr>
        <p:spPr>
          <a:xfrm>
            <a:off x="4738320" y="4525200"/>
            <a:ext cx="10058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3"/>
          <p:cNvSpPr/>
          <p:nvPr/>
        </p:nvSpPr>
        <p:spPr>
          <a:xfrm>
            <a:off x="6018480" y="4159440"/>
            <a:ext cx="2099880" cy="81972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Pre serve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Pre servation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Sur vivid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4630320" y="4616640"/>
            <a:ext cx="1294920" cy="38520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build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 flipH="1">
            <a:off x="3199680" y="4482000"/>
            <a:ext cx="1094040" cy="7282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protein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6"/>
          <p:cNvSpPr/>
          <p:nvPr/>
        </p:nvSpPr>
        <p:spPr>
          <a:xfrm>
            <a:off x="280080" y="166680"/>
            <a:ext cx="1163484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15200" tIns="0" bIns="0" anchor="b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body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003400" y="3453480"/>
            <a:ext cx="2109600" cy="9338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Neuron 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New cortex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 sci 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Line 2"/>
          <p:cNvSpPr/>
          <p:nvPr/>
        </p:nvSpPr>
        <p:spPr>
          <a:xfrm>
            <a:off x="8947800" y="1671840"/>
            <a:ext cx="360" cy="202176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6004440" y="483120"/>
            <a:ext cx="7268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9090000" y="1681920"/>
            <a:ext cx="42660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6983640" y="2049480"/>
            <a:ext cx="1293480" cy="5180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A-Z aphabet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english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9678960" y="2049480"/>
            <a:ext cx="1293480" cy="5180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 e I o 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9699480" y="3255480"/>
            <a:ext cx="1252800" cy="518040"/>
          </a:xfrm>
          <a:prstGeom prst="rect">
            <a:avLst/>
          </a:prstGeom>
          <a:solidFill>
            <a:srgbClr val="fdeada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DNA  AGCT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6983640" y="3255480"/>
            <a:ext cx="1293480" cy="29376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maths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8385840" y="2160360"/>
            <a:ext cx="1213200" cy="15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0"/>
          <p:cNvSpPr/>
          <p:nvPr/>
        </p:nvSpPr>
        <p:spPr>
          <a:xfrm rot="16200000">
            <a:off x="7214040" y="2832480"/>
            <a:ext cx="599760" cy="15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1"/>
          <p:cNvSpPr/>
          <p:nvPr/>
        </p:nvSpPr>
        <p:spPr>
          <a:xfrm rot="5400000">
            <a:off x="9887040" y="2842920"/>
            <a:ext cx="600120" cy="15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2"/>
          <p:cNvSpPr/>
          <p:nvPr/>
        </p:nvSpPr>
        <p:spPr>
          <a:xfrm>
            <a:off x="10121040" y="2827080"/>
            <a:ext cx="885600" cy="18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packet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3"/>
          <p:cNvSpPr/>
          <p:nvPr/>
        </p:nvSpPr>
        <p:spPr>
          <a:xfrm>
            <a:off x="5523840" y="2905200"/>
            <a:ext cx="1708920" cy="1070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4"/>
          <p:cNvSpPr/>
          <p:nvPr/>
        </p:nvSpPr>
        <p:spPr>
          <a:xfrm>
            <a:off x="5923080" y="2955240"/>
            <a:ext cx="885960" cy="18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Maths law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5"/>
          <p:cNvSpPr/>
          <p:nvPr/>
        </p:nvSpPr>
        <p:spPr>
          <a:xfrm>
            <a:off x="5450400" y="3443400"/>
            <a:ext cx="1531440" cy="669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Symblic universe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6"/>
          <p:cNvSpPr/>
          <p:nvPr/>
        </p:nvSpPr>
        <p:spPr>
          <a:xfrm flipH="1">
            <a:off x="6363000" y="3049920"/>
            <a:ext cx="439920" cy="156960"/>
          </a:xfrm>
          <a:prstGeom prst="curvedConnector4">
            <a:avLst>
              <a:gd name="adj1" fmla="val -54283"/>
              <a:gd name="adj2" fmla="val 79052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7"/>
          <p:cNvSpPr/>
          <p:nvPr/>
        </p:nvSpPr>
        <p:spPr>
          <a:xfrm flipH="1">
            <a:off x="6756840" y="2989080"/>
            <a:ext cx="3482280" cy="31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2320">
            <a:solidFill>
              <a:srgbClr val="ff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8"/>
          <p:cNvSpPr/>
          <p:nvPr/>
        </p:nvSpPr>
        <p:spPr>
          <a:xfrm>
            <a:off x="5771880" y="2676240"/>
            <a:ext cx="121212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Find law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9"/>
          <p:cNvSpPr/>
          <p:nvPr/>
        </p:nvSpPr>
        <p:spPr>
          <a:xfrm>
            <a:off x="7141680" y="3693600"/>
            <a:ext cx="215892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←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number and sharp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Geo axis y z.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0"/>
          <p:cNvSpPr/>
          <p:nvPr/>
        </p:nvSpPr>
        <p:spPr>
          <a:xfrm>
            <a:off x="6967800" y="4206960"/>
            <a:ext cx="1293480" cy="29376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1"/>
          <p:cNvSpPr/>
          <p:nvPr/>
        </p:nvSpPr>
        <p:spPr>
          <a:xfrm>
            <a:off x="9272880" y="4042800"/>
            <a:ext cx="1251360" cy="18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Physics electron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2"/>
          <p:cNvSpPr/>
          <p:nvPr/>
        </p:nvSpPr>
        <p:spPr>
          <a:xfrm>
            <a:off x="6986880" y="4907160"/>
            <a:ext cx="1293480" cy="5180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Cirriut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3"/>
          <p:cNvSpPr/>
          <p:nvPr/>
        </p:nvSpPr>
        <p:spPr>
          <a:xfrm>
            <a:off x="6967800" y="5613840"/>
            <a:ext cx="1293480" cy="5180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geometry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4"/>
          <p:cNvSpPr/>
          <p:nvPr/>
        </p:nvSpPr>
        <p:spPr>
          <a:xfrm>
            <a:off x="8198640" y="4206960"/>
            <a:ext cx="1251360" cy="18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Asm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5"/>
          <p:cNvSpPr/>
          <p:nvPr/>
        </p:nvSpPr>
        <p:spPr>
          <a:xfrm>
            <a:off x="8290080" y="4510080"/>
            <a:ext cx="1251360" cy="18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lisp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6"/>
          <p:cNvSpPr/>
          <p:nvPr/>
        </p:nvSpPr>
        <p:spPr>
          <a:xfrm>
            <a:off x="8541360" y="4790880"/>
            <a:ext cx="1251360" cy="18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7"/>
          <p:cNvSpPr/>
          <p:nvPr/>
        </p:nvSpPr>
        <p:spPr>
          <a:xfrm>
            <a:off x="8084160" y="3229920"/>
            <a:ext cx="1251360" cy="18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Neoton calculation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8"/>
          <p:cNvSpPr/>
          <p:nvPr/>
        </p:nvSpPr>
        <p:spPr>
          <a:xfrm>
            <a:off x="8530200" y="5025960"/>
            <a:ext cx="1251360" cy="18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UML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9"/>
          <p:cNvSpPr/>
          <p:nvPr/>
        </p:nvSpPr>
        <p:spPr>
          <a:xfrm>
            <a:off x="6064560" y="1099440"/>
            <a:ext cx="42660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0"/>
          <p:cNvSpPr/>
          <p:nvPr/>
        </p:nvSpPr>
        <p:spPr>
          <a:xfrm>
            <a:off x="6529680" y="1035360"/>
            <a:ext cx="1251360" cy="18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UML ppt visio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1"/>
          <p:cNvSpPr/>
          <p:nvPr/>
        </p:nvSpPr>
        <p:spPr>
          <a:xfrm>
            <a:off x="6712560" y="767520"/>
            <a:ext cx="1251360" cy="18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Paper pencil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2"/>
          <p:cNvSpPr/>
          <p:nvPr/>
        </p:nvSpPr>
        <p:spPr>
          <a:xfrm>
            <a:off x="6552720" y="1316160"/>
            <a:ext cx="1251360" cy="18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Vim find grep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3"/>
          <p:cNvSpPr/>
          <p:nvPr/>
        </p:nvSpPr>
        <p:spPr>
          <a:xfrm>
            <a:off x="7832880" y="1224720"/>
            <a:ext cx="1251360" cy="18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Vim cscope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4"/>
          <p:cNvSpPr/>
          <p:nvPr/>
        </p:nvSpPr>
        <p:spPr>
          <a:xfrm>
            <a:off x="8961120" y="5669280"/>
            <a:ext cx="1686600" cy="1368360"/>
          </a:xfrm>
          <a:prstGeom prst="wedgeRoundRectCallout">
            <a:avLst>
              <a:gd name="adj1" fmla="val -29347"/>
              <a:gd name="adj2" fmla="val -1675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Scire : to know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 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5"/>
          <p:cNvSpPr/>
          <p:nvPr/>
        </p:nvSpPr>
        <p:spPr>
          <a:xfrm>
            <a:off x="280080" y="168120"/>
            <a:ext cx="1163484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15200" tIns="0" bIns="0" anchor="b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6"/>
          <p:cNvSpPr/>
          <p:nvPr/>
        </p:nvSpPr>
        <p:spPr>
          <a:xfrm>
            <a:off x="2104200" y="5311440"/>
            <a:ext cx="1000800" cy="363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athletic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7"/>
          <p:cNvSpPr/>
          <p:nvPr/>
        </p:nvSpPr>
        <p:spPr>
          <a:xfrm>
            <a:off x="365760" y="4480560"/>
            <a:ext cx="1095480" cy="4554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energy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8"/>
          <p:cNvSpPr/>
          <p:nvPr/>
        </p:nvSpPr>
        <p:spPr>
          <a:xfrm>
            <a:off x="2226240" y="4363200"/>
            <a:ext cx="1734840" cy="18270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9"/>
          <p:cNvSpPr/>
          <p:nvPr/>
        </p:nvSpPr>
        <p:spPr>
          <a:xfrm flipV="1">
            <a:off x="-360" y="5207760"/>
            <a:ext cx="219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40"/>
          <p:cNvSpPr/>
          <p:nvPr/>
        </p:nvSpPr>
        <p:spPr>
          <a:xfrm flipH="1">
            <a:off x="2738880" y="4396320"/>
            <a:ext cx="821160" cy="36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consous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1"/>
          <p:cNvSpPr/>
          <p:nvPr/>
        </p:nvSpPr>
        <p:spPr>
          <a:xfrm flipH="1">
            <a:off x="2647440" y="4944960"/>
            <a:ext cx="912600" cy="2725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2"/>
          <p:cNvSpPr/>
          <p:nvPr/>
        </p:nvSpPr>
        <p:spPr>
          <a:xfrm flipH="1">
            <a:off x="3104640" y="5311440"/>
            <a:ext cx="821160" cy="2725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dream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43"/>
          <p:cNvSpPr/>
          <p:nvPr/>
        </p:nvSpPr>
        <p:spPr>
          <a:xfrm flipH="1">
            <a:off x="3104640" y="5585760"/>
            <a:ext cx="638280" cy="2725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calculate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4"/>
          <p:cNvSpPr/>
          <p:nvPr/>
        </p:nvSpPr>
        <p:spPr>
          <a:xfrm flipH="1">
            <a:off x="3744720" y="5585760"/>
            <a:ext cx="638280" cy="2725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5"/>
          <p:cNvSpPr/>
          <p:nvPr/>
        </p:nvSpPr>
        <p:spPr>
          <a:xfrm flipH="1" flipV="1">
            <a:off x="4113000" y="5025240"/>
            <a:ext cx="1460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 flipH="1">
            <a:off x="452160" y="182880"/>
            <a:ext cx="1579680" cy="1107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Kernel build systemn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883560" y="915120"/>
            <a:ext cx="1523880" cy="410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005000" y="-3083400"/>
            <a:ext cx="5682600" cy="344412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顶层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.config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内核配置文件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arch/$(ARCH)/Makefile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具体架构的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scripts/Makefile.*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通用的规则等。面向所有的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Kbuild Makefiles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kbuild Makefiles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内核源代码中大约有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500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个这样的文件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3456360" y="1945800"/>
            <a:ext cx="1293480" cy="5180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.config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3474720" y="2520000"/>
            <a:ext cx="1293480" cy="5180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9491400" y="1762920"/>
            <a:ext cx="1293480" cy="5180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9601200" y="2743200"/>
            <a:ext cx="1293480" cy="5180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modules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4754880" y="2274840"/>
            <a:ext cx="191520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9"/>
          <p:cNvSpPr/>
          <p:nvPr/>
        </p:nvSpPr>
        <p:spPr>
          <a:xfrm>
            <a:off x="4827960" y="5029200"/>
            <a:ext cx="1293480" cy="5180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menuconfig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0"/>
          <p:cNvSpPr/>
          <p:nvPr/>
        </p:nvSpPr>
        <p:spPr>
          <a:xfrm>
            <a:off x="3383280" y="3591720"/>
            <a:ext cx="1293480" cy="88380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Kbuild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1"/>
          <p:cNvSpPr/>
          <p:nvPr/>
        </p:nvSpPr>
        <p:spPr>
          <a:xfrm>
            <a:off x="4846320" y="2640600"/>
            <a:ext cx="191520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2"/>
          <p:cNvSpPr/>
          <p:nvPr/>
        </p:nvSpPr>
        <p:spPr>
          <a:xfrm>
            <a:off x="8394120" y="2103120"/>
            <a:ext cx="109224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3"/>
          <p:cNvSpPr/>
          <p:nvPr/>
        </p:nvSpPr>
        <p:spPr>
          <a:xfrm>
            <a:off x="8412480" y="2914920"/>
            <a:ext cx="109224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4"/>
          <p:cNvSpPr/>
          <p:nvPr/>
        </p:nvSpPr>
        <p:spPr>
          <a:xfrm>
            <a:off x="10407240" y="1286640"/>
            <a:ext cx="1293480" cy="5180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vmlinux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5"/>
          <p:cNvSpPr/>
          <p:nvPr/>
        </p:nvSpPr>
        <p:spPr>
          <a:xfrm>
            <a:off x="10881360" y="1945800"/>
            <a:ext cx="1293480" cy="5180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bzImage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ine 1"/>
          <p:cNvSpPr/>
          <p:nvPr/>
        </p:nvSpPr>
        <p:spPr>
          <a:xfrm>
            <a:off x="4023360" y="-2834640"/>
            <a:ext cx="8961120" cy="3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"/>
          <p:cNvSpPr/>
          <p:nvPr/>
        </p:nvSpPr>
        <p:spPr>
          <a:xfrm flipH="1">
            <a:off x="4566960" y="-457200"/>
            <a:ext cx="915480" cy="455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 flipH="1">
            <a:off x="8136000" y="5394960"/>
            <a:ext cx="1552680" cy="36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xx_interrupt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xx_rx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 flipH="1">
            <a:off x="6490080" y="4023360"/>
            <a:ext cx="1004040" cy="181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xxx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 flipH="1">
            <a:off x="5207040" y="1645920"/>
            <a:ext cx="732600" cy="2725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640080" y="4425840"/>
            <a:ext cx="1549800" cy="7815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Recv:1. 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2.polling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7"/>
          <p:cNvSpPr/>
          <p:nvPr/>
        </p:nvSpPr>
        <p:spPr>
          <a:xfrm>
            <a:off x="5029200" y="1463040"/>
            <a:ext cx="2192760" cy="45702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8"/>
          <p:cNvSpPr/>
          <p:nvPr/>
        </p:nvSpPr>
        <p:spPr>
          <a:xfrm flipH="1">
            <a:off x="6124680" y="1554480"/>
            <a:ext cx="1208160" cy="352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9"/>
          <p:cNvSpPr/>
          <p:nvPr/>
        </p:nvSpPr>
        <p:spPr>
          <a:xfrm flipH="1">
            <a:off x="5209920" y="2005200"/>
            <a:ext cx="2009880" cy="4586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dev_queue_xmit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0"/>
          <p:cNvSpPr/>
          <p:nvPr/>
        </p:nvSpPr>
        <p:spPr>
          <a:xfrm flipH="1">
            <a:off x="8501760" y="2465640"/>
            <a:ext cx="1272600" cy="54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netif_rx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1"/>
          <p:cNvSpPr/>
          <p:nvPr/>
        </p:nvSpPr>
        <p:spPr>
          <a:xfrm>
            <a:off x="7772400" y="1645920"/>
            <a:ext cx="2007000" cy="191844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2"/>
          <p:cNvSpPr/>
          <p:nvPr/>
        </p:nvSpPr>
        <p:spPr>
          <a:xfrm>
            <a:off x="10173600" y="-1806480"/>
            <a:ext cx="1708920" cy="1070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sk_buff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3"/>
          <p:cNvSpPr/>
          <p:nvPr/>
        </p:nvSpPr>
        <p:spPr>
          <a:xfrm flipH="1">
            <a:off x="11796480" y="-1828800"/>
            <a:ext cx="818280" cy="13698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Alloc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4"/>
          <p:cNvSpPr/>
          <p:nvPr/>
        </p:nvSpPr>
        <p:spPr>
          <a:xfrm>
            <a:off x="3501360" y="2036880"/>
            <a:ext cx="1251720" cy="6130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sk_buff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5"/>
          <p:cNvSpPr/>
          <p:nvPr/>
        </p:nvSpPr>
        <p:spPr>
          <a:xfrm>
            <a:off x="4849200" y="2465640"/>
            <a:ext cx="41101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6"/>
          <p:cNvSpPr/>
          <p:nvPr/>
        </p:nvSpPr>
        <p:spPr>
          <a:xfrm>
            <a:off x="10515600" y="2008440"/>
            <a:ext cx="118404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7"/>
          <p:cNvSpPr/>
          <p:nvPr/>
        </p:nvSpPr>
        <p:spPr>
          <a:xfrm>
            <a:off x="11155680" y="1371600"/>
            <a:ext cx="1186920" cy="4554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sk_buff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18"/>
          <p:cNvSpPr/>
          <p:nvPr/>
        </p:nvSpPr>
        <p:spPr>
          <a:xfrm>
            <a:off x="3111840" y="2651760"/>
            <a:ext cx="1641240" cy="638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net_device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19"/>
          <p:cNvSpPr/>
          <p:nvPr/>
        </p:nvSpPr>
        <p:spPr>
          <a:xfrm flipH="1">
            <a:off x="5118480" y="4754880"/>
            <a:ext cx="1732680" cy="7268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hard_start_xmit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0"/>
          <p:cNvSpPr/>
          <p:nvPr/>
        </p:nvSpPr>
        <p:spPr>
          <a:xfrm>
            <a:off x="5120640" y="4663440"/>
            <a:ext cx="2098440" cy="127836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1"/>
          <p:cNvSpPr/>
          <p:nvPr/>
        </p:nvSpPr>
        <p:spPr>
          <a:xfrm flipH="1">
            <a:off x="4935600" y="3840480"/>
            <a:ext cx="992520" cy="4554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net_dev_ops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2"/>
          <p:cNvSpPr/>
          <p:nvPr/>
        </p:nvSpPr>
        <p:spPr>
          <a:xfrm flipH="1">
            <a:off x="3012480" y="4297680"/>
            <a:ext cx="1098360" cy="13698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Recv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ioctl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3"/>
          <p:cNvSpPr/>
          <p:nvPr/>
        </p:nvSpPr>
        <p:spPr>
          <a:xfrm>
            <a:off x="6035040" y="5760720"/>
            <a:ext cx="360" cy="127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4"/>
          <p:cNvSpPr/>
          <p:nvPr/>
        </p:nvSpPr>
        <p:spPr>
          <a:xfrm>
            <a:off x="2194560" y="4846320"/>
            <a:ext cx="1366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5"/>
          <p:cNvSpPr/>
          <p:nvPr/>
        </p:nvSpPr>
        <p:spPr>
          <a:xfrm flipV="1">
            <a:off x="7129440" y="5029920"/>
            <a:ext cx="1080" cy="283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6"/>
          <p:cNvSpPr/>
          <p:nvPr/>
        </p:nvSpPr>
        <p:spPr>
          <a:xfrm flipH="1">
            <a:off x="8053200" y="5814000"/>
            <a:ext cx="2549880" cy="4021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schedule_delayed_work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7"/>
          <p:cNvSpPr/>
          <p:nvPr/>
        </p:nvSpPr>
        <p:spPr>
          <a:xfrm flipH="1">
            <a:off x="2832480" y="5760720"/>
            <a:ext cx="1818360" cy="4093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xxx_ops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8"/>
          <p:cNvSpPr/>
          <p:nvPr/>
        </p:nvSpPr>
        <p:spPr>
          <a:xfrm rot="5680800">
            <a:off x="3672720" y="4912920"/>
            <a:ext cx="1980360" cy="75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9"/>
          <p:cNvSpPr/>
          <p:nvPr/>
        </p:nvSpPr>
        <p:spPr>
          <a:xfrm>
            <a:off x="91440" y="2560320"/>
            <a:ext cx="1019160" cy="5468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net_reg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0"/>
          <p:cNvSpPr/>
          <p:nvPr/>
        </p:nvSpPr>
        <p:spPr>
          <a:xfrm>
            <a:off x="-2743200" y="2216880"/>
            <a:ext cx="1644120" cy="6159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net_device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1"/>
          <p:cNvSpPr/>
          <p:nvPr/>
        </p:nvSpPr>
        <p:spPr>
          <a:xfrm>
            <a:off x="-2377440" y="2948400"/>
            <a:ext cx="1552680" cy="7988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Lsit, net core struct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2"/>
          <p:cNvSpPr/>
          <p:nvPr/>
        </p:nvSpPr>
        <p:spPr>
          <a:xfrm>
            <a:off x="-1097280" y="2942280"/>
            <a:ext cx="9097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3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3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5"/>
          <p:cNvSpPr/>
          <p:nvPr/>
        </p:nvSpPr>
        <p:spPr>
          <a:xfrm flipH="1">
            <a:off x="1095120" y="3474720"/>
            <a:ext cx="82116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6"/>
          <p:cNvSpPr/>
          <p:nvPr/>
        </p:nvSpPr>
        <p:spPr>
          <a:xfrm>
            <a:off x="-4572000" y="1006920"/>
            <a:ext cx="817200" cy="54288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37"/>
          <p:cNvSpPr/>
          <p:nvPr/>
        </p:nvSpPr>
        <p:spPr>
          <a:xfrm>
            <a:off x="-5212080" y="1921320"/>
            <a:ext cx="817200" cy="54288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8"/>
          <p:cNvSpPr/>
          <p:nvPr/>
        </p:nvSpPr>
        <p:spPr>
          <a:xfrm>
            <a:off x="-3931920" y="1829880"/>
            <a:ext cx="817200" cy="54288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9"/>
          <p:cNvSpPr/>
          <p:nvPr/>
        </p:nvSpPr>
        <p:spPr>
          <a:xfrm>
            <a:off x="-5029200" y="-1187640"/>
            <a:ext cx="817200" cy="54288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40"/>
          <p:cNvSpPr/>
          <p:nvPr/>
        </p:nvSpPr>
        <p:spPr>
          <a:xfrm>
            <a:off x="-5669280" y="-273240"/>
            <a:ext cx="817200" cy="54288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41"/>
          <p:cNvSpPr/>
          <p:nvPr/>
        </p:nvSpPr>
        <p:spPr>
          <a:xfrm>
            <a:off x="-4389120" y="-364680"/>
            <a:ext cx="817200" cy="54288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42"/>
          <p:cNvSpPr/>
          <p:nvPr/>
        </p:nvSpPr>
        <p:spPr>
          <a:xfrm>
            <a:off x="-5394960" y="275400"/>
            <a:ext cx="908640" cy="72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3"/>
          <p:cNvSpPr/>
          <p:nvPr/>
        </p:nvSpPr>
        <p:spPr>
          <a:xfrm>
            <a:off x="-4754880" y="-821520"/>
            <a:ext cx="908640" cy="72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4"/>
          <p:cNvSpPr/>
          <p:nvPr/>
        </p:nvSpPr>
        <p:spPr>
          <a:xfrm flipH="1">
            <a:off x="-5309280" y="-913320"/>
            <a:ext cx="451440" cy="63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5"/>
          <p:cNvSpPr/>
          <p:nvPr/>
        </p:nvSpPr>
        <p:spPr>
          <a:xfrm flipH="1">
            <a:off x="-5034960" y="1372680"/>
            <a:ext cx="451440" cy="63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46"/>
          <p:cNvSpPr/>
          <p:nvPr/>
        </p:nvSpPr>
        <p:spPr>
          <a:xfrm>
            <a:off x="-4114800" y="1464120"/>
            <a:ext cx="45144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7"/>
          <p:cNvSpPr/>
          <p:nvPr/>
        </p:nvSpPr>
        <p:spPr>
          <a:xfrm flipH="1">
            <a:off x="-3845520" y="822960"/>
            <a:ext cx="1098360" cy="455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platform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8"/>
          <p:cNvSpPr/>
          <p:nvPr/>
        </p:nvSpPr>
        <p:spPr>
          <a:xfrm flipH="1">
            <a:off x="-3260160" y="1566000"/>
            <a:ext cx="787680" cy="4438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49"/>
          <p:cNvSpPr/>
          <p:nvPr/>
        </p:nvSpPr>
        <p:spPr>
          <a:xfrm>
            <a:off x="11827440" y="2743200"/>
            <a:ext cx="1095480" cy="4554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50"/>
          <p:cNvSpPr/>
          <p:nvPr/>
        </p:nvSpPr>
        <p:spPr>
          <a:xfrm flipH="1">
            <a:off x="12099960" y="3291840"/>
            <a:ext cx="696240" cy="2364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51"/>
          <p:cNvSpPr/>
          <p:nvPr/>
        </p:nvSpPr>
        <p:spPr>
          <a:xfrm>
            <a:off x="14204880" y="2651760"/>
            <a:ext cx="1063800" cy="4554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52"/>
          <p:cNvSpPr/>
          <p:nvPr/>
        </p:nvSpPr>
        <p:spPr>
          <a:xfrm flipH="1">
            <a:off x="13928760" y="3120480"/>
            <a:ext cx="970560" cy="2272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53"/>
          <p:cNvSpPr/>
          <p:nvPr/>
        </p:nvSpPr>
        <p:spPr>
          <a:xfrm>
            <a:off x="15119280" y="2491200"/>
            <a:ext cx="1186920" cy="5245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54"/>
          <p:cNvSpPr/>
          <p:nvPr/>
        </p:nvSpPr>
        <p:spPr>
          <a:xfrm>
            <a:off x="15877440" y="2926080"/>
            <a:ext cx="1617480" cy="5468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Kernel process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55"/>
          <p:cNvSpPr/>
          <p:nvPr/>
        </p:nvSpPr>
        <p:spPr>
          <a:xfrm>
            <a:off x="14662080" y="274320"/>
            <a:ext cx="1278360" cy="5468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scheduler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56"/>
          <p:cNvSpPr/>
          <p:nvPr/>
        </p:nvSpPr>
        <p:spPr>
          <a:xfrm>
            <a:off x="13075920" y="1551240"/>
            <a:ext cx="1314360" cy="3639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wait_queue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57"/>
          <p:cNvSpPr/>
          <p:nvPr/>
        </p:nvSpPr>
        <p:spPr>
          <a:xfrm flipH="1" flipV="1">
            <a:off x="14016960" y="1915200"/>
            <a:ext cx="452520" cy="9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8"/>
          <p:cNvSpPr/>
          <p:nvPr/>
        </p:nvSpPr>
        <p:spPr>
          <a:xfrm flipH="1">
            <a:off x="14385600" y="822960"/>
            <a:ext cx="818280" cy="74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59"/>
          <p:cNvSpPr/>
          <p:nvPr/>
        </p:nvSpPr>
        <p:spPr>
          <a:xfrm>
            <a:off x="5486400" y="822960"/>
            <a:ext cx="1708920" cy="5468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Socket buffer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60"/>
          <p:cNvSpPr/>
          <p:nvPr/>
        </p:nvSpPr>
        <p:spPr>
          <a:xfrm>
            <a:off x="5852160" y="365760"/>
            <a:ext cx="1708920" cy="4554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socket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61"/>
          <p:cNvSpPr/>
          <p:nvPr/>
        </p:nvSpPr>
        <p:spPr>
          <a:xfrm flipH="1">
            <a:off x="2841120" y="6126480"/>
            <a:ext cx="1726920" cy="4554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dm9000_start_xmit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62"/>
          <p:cNvSpPr/>
          <p:nvPr/>
        </p:nvSpPr>
        <p:spPr>
          <a:xfrm flipH="1">
            <a:off x="6581520" y="-731520"/>
            <a:ext cx="638280" cy="1004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Open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Read/recv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Write/send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63"/>
          <p:cNvSpPr/>
          <p:nvPr/>
        </p:nvSpPr>
        <p:spPr>
          <a:xfrm flipH="1">
            <a:off x="-3293640" y="2468880"/>
            <a:ext cx="730800" cy="1278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64"/>
          <p:cNvSpPr/>
          <p:nvPr/>
        </p:nvSpPr>
        <p:spPr>
          <a:xfrm>
            <a:off x="8049600" y="4794480"/>
            <a:ext cx="1641240" cy="507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NET_RX_SOFTIRQ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65"/>
          <p:cNvSpPr/>
          <p:nvPr/>
        </p:nvSpPr>
        <p:spPr>
          <a:xfrm>
            <a:off x="274680" y="17208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Net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28440" y="84960"/>
            <a:ext cx="12195360" cy="670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 flipH="1">
            <a:off x="10338480" y="1645920"/>
            <a:ext cx="1829880" cy="7297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Don’t call me, I call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 flipH="1">
            <a:off x="10430640" y="5120640"/>
            <a:ext cx="1186920" cy="4554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kernel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 flipH="1">
            <a:off x="10344240" y="4618080"/>
            <a:ext cx="1095480" cy="317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sk_buff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 flipH="1">
            <a:off x="10339200" y="3749040"/>
            <a:ext cx="1004040" cy="36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5"/>
          <p:cNvSpPr/>
          <p:nvPr/>
        </p:nvSpPr>
        <p:spPr>
          <a:xfrm flipH="1">
            <a:off x="10430640" y="4206240"/>
            <a:ext cx="912600" cy="349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 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6"/>
          <p:cNvSpPr/>
          <p:nvPr/>
        </p:nvSpPr>
        <p:spPr>
          <a:xfrm>
            <a:off x="7382160" y="640080"/>
            <a:ext cx="1095480" cy="4546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7"/>
          <p:cNvSpPr/>
          <p:nvPr/>
        </p:nvSpPr>
        <p:spPr>
          <a:xfrm>
            <a:off x="10346400" y="3020760"/>
            <a:ext cx="1364760" cy="28296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8"/>
          <p:cNvSpPr/>
          <p:nvPr/>
        </p:nvSpPr>
        <p:spPr>
          <a:xfrm>
            <a:off x="362880" y="2560320"/>
            <a:ext cx="821160" cy="3639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9"/>
          <p:cNvSpPr/>
          <p:nvPr/>
        </p:nvSpPr>
        <p:spPr>
          <a:xfrm>
            <a:off x="1188720" y="2377440"/>
            <a:ext cx="912600" cy="22834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0"/>
          <p:cNvSpPr/>
          <p:nvPr/>
        </p:nvSpPr>
        <p:spPr>
          <a:xfrm>
            <a:off x="457200" y="3021480"/>
            <a:ext cx="9097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1"/>
          <p:cNvSpPr/>
          <p:nvPr/>
        </p:nvSpPr>
        <p:spPr>
          <a:xfrm flipH="1">
            <a:off x="1354320" y="3021480"/>
            <a:ext cx="745200" cy="9086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^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Line 12"/>
          <p:cNvSpPr/>
          <p:nvPr/>
        </p:nvSpPr>
        <p:spPr>
          <a:xfrm>
            <a:off x="4854960" y="1005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3"/>
          <p:cNvSpPr/>
          <p:nvPr/>
        </p:nvSpPr>
        <p:spPr>
          <a:xfrm>
            <a:off x="2419200" y="2194560"/>
            <a:ext cx="797400" cy="638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4"/>
          <p:cNvSpPr/>
          <p:nvPr/>
        </p:nvSpPr>
        <p:spPr>
          <a:xfrm>
            <a:off x="3650760" y="1215000"/>
            <a:ext cx="961200" cy="35380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5"/>
          <p:cNvSpPr/>
          <p:nvPr/>
        </p:nvSpPr>
        <p:spPr>
          <a:xfrm>
            <a:off x="3174480" y="2560320"/>
            <a:ext cx="9097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6"/>
          <p:cNvSpPr/>
          <p:nvPr/>
        </p:nvSpPr>
        <p:spPr>
          <a:xfrm flipH="1">
            <a:off x="3697200" y="1737360"/>
            <a:ext cx="912600" cy="7297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+-*/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17"/>
          <p:cNvSpPr/>
          <p:nvPr/>
        </p:nvSpPr>
        <p:spPr>
          <a:xfrm>
            <a:off x="5004720" y="1945800"/>
            <a:ext cx="1095480" cy="4298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18"/>
          <p:cNvSpPr/>
          <p:nvPr/>
        </p:nvSpPr>
        <p:spPr>
          <a:xfrm>
            <a:off x="6128640" y="1561680"/>
            <a:ext cx="1186200" cy="210132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9"/>
          <p:cNvSpPr/>
          <p:nvPr/>
        </p:nvSpPr>
        <p:spPr>
          <a:xfrm>
            <a:off x="5211000" y="2684520"/>
            <a:ext cx="9097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0"/>
          <p:cNvSpPr/>
          <p:nvPr/>
        </p:nvSpPr>
        <p:spPr>
          <a:xfrm flipH="1">
            <a:off x="6303600" y="2293200"/>
            <a:ext cx="826560" cy="5212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1"/>
          <p:cNvSpPr/>
          <p:nvPr/>
        </p:nvSpPr>
        <p:spPr>
          <a:xfrm flipH="1">
            <a:off x="5088960" y="3543120"/>
            <a:ext cx="812520" cy="36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2"/>
          <p:cNvSpPr/>
          <p:nvPr/>
        </p:nvSpPr>
        <p:spPr>
          <a:xfrm>
            <a:off x="7511040" y="1097280"/>
            <a:ext cx="729000" cy="420372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3"/>
          <p:cNvSpPr/>
          <p:nvPr/>
        </p:nvSpPr>
        <p:spPr>
          <a:xfrm flipH="1">
            <a:off x="5088960" y="3954960"/>
            <a:ext cx="812520" cy="226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4"/>
          <p:cNvSpPr/>
          <p:nvPr/>
        </p:nvSpPr>
        <p:spPr>
          <a:xfrm flipH="1">
            <a:off x="5088960" y="4229280"/>
            <a:ext cx="812520" cy="226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5"/>
          <p:cNvSpPr/>
          <p:nvPr/>
        </p:nvSpPr>
        <p:spPr>
          <a:xfrm flipH="1">
            <a:off x="5080320" y="4457520"/>
            <a:ext cx="821160" cy="4554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6"/>
          <p:cNvSpPr/>
          <p:nvPr/>
        </p:nvSpPr>
        <p:spPr>
          <a:xfrm flipH="1">
            <a:off x="5080320" y="4960800"/>
            <a:ext cx="821160" cy="4093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7"/>
          <p:cNvSpPr/>
          <p:nvPr/>
        </p:nvSpPr>
        <p:spPr>
          <a:xfrm flipH="1">
            <a:off x="5063040" y="3176280"/>
            <a:ext cx="930240" cy="365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8"/>
          <p:cNvSpPr/>
          <p:nvPr/>
        </p:nvSpPr>
        <p:spPr>
          <a:xfrm>
            <a:off x="6310800" y="3481920"/>
            <a:ext cx="729720" cy="2725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9"/>
          <p:cNvSpPr/>
          <p:nvPr/>
        </p:nvSpPr>
        <p:spPr>
          <a:xfrm>
            <a:off x="6314040" y="3756960"/>
            <a:ext cx="726480" cy="363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30"/>
          <p:cNvSpPr/>
          <p:nvPr/>
        </p:nvSpPr>
        <p:spPr>
          <a:xfrm flipH="1">
            <a:off x="2234160" y="3213000"/>
            <a:ext cx="638280" cy="7171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MULti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31"/>
          <p:cNvSpPr/>
          <p:nvPr/>
        </p:nvSpPr>
        <p:spPr>
          <a:xfrm>
            <a:off x="2257920" y="1280160"/>
            <a:ext cx="1073880" cy="3639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2"/>
          <p:cNvSpPr/>
          <p:nvPr/>
        </p:nvSpPr>
        <p:spPr>
          <a:xfrm flipH="1">
            <a:off x="5916960" y="91440"/>
            <a:ext cx="1461240" cy="638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 steps capslate: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33"/>
          <p:cNvSpPr/>
          <p:nvPr/>
        </p:nvSpPr>
        <p:spPr>
          <a:xfrm>
            <a:off x="8850240" y="1653840"/>
            <a:ext cx="1461240" cy="638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Objects/ struct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data+functions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34"/>
          <p:cNvSpPr/>
          <p:nvPr/>
        </p:nvSpPr>
        <p:spPr>
          <a:xfrm>
            <a:off x="9950400" y="2290680"/>
            <a:ext cx="86760" cy="9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5"/>
          <p:cNvSpPr/>
          <p:nvPr/>
        </p:nvSpPr>
        <p:spPr>
          <a:xfrm>
            <a:off x="8484480" y="2934000"/>
            <a:ext cx="1464120" cy="4554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schudler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6"/>
          <p:cNvSpPr/>
          <p:nvPr/>
        </p:nvSpPr>
        <p:spPr>
          <a:xfrm>
            <a:off x="8944560" y="3299760"/>
            <a:ext cx="1294920" cy="5468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0, init , kthreadd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37"/>
          <p:cNvSpPr/>
          <p:nvPr/>
        </p:nvSpPr>
        <p:spPr>
          <a:xfrm>
            <a:off x="10789920" y="3020760"/>
            <a:ext cx="1004040" cy="4554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GDB, ld, 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38"/>
          <p:cNvSpPr/>
          <p:nvPr/>
        </p:nvSpPr>
        <p:spPr>
          <a:xfrm>
            <a:off x="11072880" y="3200400"/>
            <a:ext cx="821160" cy="5468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Vim, git ppt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Line 39"/>
          <p:cNvSpPr/>
          <p:nvPr/>
        </p:nvSpPr>
        <p:spPr>
          <a:xfrm>
            <a:off x="12252960" y="91440"/>
            <a:ext cx="360" cy="685800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40"/>
          <p:cNvSpPr/>
          <p:nvPr/>
        </p:nvSpPr>
        <p:spPr>
          <a:xfrm>
            <a:off x="6314040" y="4122000"/>
            <a:ext cx="729720" cy="2725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41"/>
          <p:cNvSpPr/>
          <p:nvPr/>
        </p:nvSpPr>
        <p:spPr>
          <a:xfrm flipH="1">
            <a:off x="8753760" y="4122720"/>
            <a:ext cx="934920" cy="447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Context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42"/>
          <p:cNvSpPr/>
          <p:nvPr/>
        </p:nvSpPr>
        <p:spPr>
          <a:xfrm flipH="1">
            <a:off x="8757360" y="4946400"/>
            <a:ext cx="1114200" cy="355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 context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43"/>
          <p:cNvSpPr/>
          <p:nvPr/>
        </p:nvSpPr>
        <p:spPr>
          <a:xfrm flipH="1">
            <a:off x="6137280" y="5029200"/>
            <a:ext cx="1448280" cy="72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neamman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44"/>
          <p:cNvSpPr/>
          <p:nvPr/>
        </p:nvSpPr>
        <p:spPr>
          <a:xfrm flipH="1">
            <a:off x="6581520" y="5761440"/>
            <a:ext cx="1461240" cy="546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Line 45"/>
          <p:cNvSpPr/>
          <p:nvPr/>
        </p:nvSpPr>
        <p:spPr>
          <a:xfrm>
            <a:off x="2216880" y="118872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46"/>
          <p:cNvSpPr/>
          <p:nvPr/>
        </p:nvSpPr>
        <p:spPr>
          <a:xfrm>
            <a:off x="8678160" y="12992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47"/>
          <p:cNvSpPr/>
          <p:nvPr/>
        </p:nvSpPr>
        <p:spPr>
          <a:xfrm>
            <a:off x="274680" y="17064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Computer whole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6586200" y="1280160"/>
            <a:ext cx="1550160" cy="821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 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Line 2"/>
          <p:cNvSpPr/>
          <p:nvPr/>
        </p:nvSpPr>
        <p:spPr>
          <a:xfrm>
            <a:off x="8938800" y="1041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"/>
          <p:cNvSpPr/>
          <p:nvPr/>
        </p:nvSpPr>
        <p:spPr>
          <a:xfrm>
            <a:off x="2926080" y="2814480"/>
            <a:ext cx="1004400" cy="384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4846320" y="2011680"/>
            <a:ext cx="1827000" cy="22834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5"/>
          <p:cNvSpPr/>
          <p:nvPr/>
        </p:nvSpPr>
        <p:spPr>
          <a:xfrm>
            <a:off x="3932280" y="3014280"/>
            <a:ext cx="9097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6"/>
          <p:cNvSpPr/>
          <p:nvPr/>
        </p:nvSpPr>
        <p:spPr>
          <a:xfrm flipH="1">
            <a:off x="5011920" y="2381400"/>
            <a:ext cx="1110960" cy="725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7"/>
          <p:cNvSpPr/>
          <p:nvPr/>
        </p:nvSpPr>
        <p:spPr>
          <a:xfrm>
            <a:off x="9052560" y="1646640"/>
            <a:ext cx="637560" cy="420372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8"/>
          <p:cNvSpPr/>
          <p:nvPr/>
        </p:nvSpPr>
        <p:spPr>
          <a:xfrm flipH="1">
            <a:off x="3106800" y="4133520"/>
            <a:ext cx="1094040" cy="1369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9"/>
          <p:cNvSpPr/>
          <p:nvPr/>
        </p:nvSpPr>
        <p:spPr>
          <a:xfrm>
            <a:off x="5212080" y="4023360"/>
            <a:ext cx="821160" cy="201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10"/>
          <p:cNvSpPr/>
          <p:nvPr/>
        </p:nvSpPr>
        <p:spPr>
          <a:xfrm>
            <a:off x="5215320" y="4206240"/>
            <a:ext cx="912600" cy="1998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11"/>
          <p:cNvSpPr/>
          <p:nvPr/>
        </p:nvSpPr>
        <p:spPr>
          <a:xfrm flipH="1">
            <a:off x="6856560" y="3402000"/>
            <a:ext cx="911880" cy="711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do_irq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12"/>
          <p:cNvSpPr/>
          <p:nvPr/>
        </p:nvSpPr>
        <p:spPr>
          <a:xfrm>
            <a:off x="5215320" y="4389120"/>
            <a:ext cx="909360" cy="291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13"/>
          <p:cNvSpPr/>
          <p:nvPr/>
        </p:nvSpPr>
        <p:spPr>
          <a:xfrm>
            <a:off x="2926080" y="1188720"/>
            <a:ext cx="1186920" cy="8204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Synchron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14"/>
          <p:cNvSpPr/>
          <p:nvPr/>
        </p:nvSpPr>
        <p:spPr>
          <a:xfrm>
            <a:off x="10515600" y="1188720"/>
            <a:ext cx="1186920" cy="8204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15"/>
          <p:cNvSpPr/>
          <p:nvPr/>
        </p:nvSpPr>
        <p:spPr>
          <a:xfrm>
            <a:off x="4062960" y="1551600"/>
            <a:ext cx="246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16"/>
          <p:cNvSpPr/>
          <p:nvPr/>
        </p:nvSpPr>
        <p:spPr>
          <a:xfrm flipH="1">
            <a:off x="7953840" y="1495440"/>
            <a:ext cx="264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7"/>
          <p:cNvSpPr/>
          <p:nvPr/>
        </p:nvSpPr>
        <p:spPr>
          <a:xfrm flipH="1">
            <a:off x="8775720" y="1094400"/>
            <a:ext cx="1178280" cy="410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18"/>
          <p:cNvSpPr/>
          <p:nvPr/>
        </p:nvSpPr>
        <p:spPr>
          <a:xfrm flipH="1">
            <a:off x="6842160" y="4408560"/>
            <a:ext cx="835200" cy="6188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Top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19"/>
          <p:cNvSpPr/>
          <p:nvPr/>
        </p:nvSpPr>
        <p:spPr>
          <a:xfrm flipH="1">
            <a:off x="6764400" y="5212080"/>
            <a:ext cx="1095480" cy="4741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Botton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0"/>
          <p:cNvSpPr/>
          <p:nvPr/>
        </p:nvSpPr>
        <p:spPr>
          <a:xfrm flipH="1">
            <a:off x="7953120" y="5212080"/>
            <a:ext cx="912600" cy="5468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21"/>
          <p:cNvSpPr/>
          <p:nvPr/>
        </p:nvSpPr>
        <p:spPr>
          <a:xfrm flipH="1">
            <a:off x="5942160" y="5303520"/>
            <a:ext cx="82044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2"/>
          <p:cNvSpPr/>
          <p:nvPr/>
        </p:nvSpPr>
        <p:spPr>
          <a:xfrm>
            <a:off x="6675120" y="3108600"/>
            <a:ext cx="200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23"/>
          <p:cNvSpPr/>
          <p:nvPr/>
        </p:nvSpPr>
        <p:spPr>
          <a:xfrm>
            <a:off x="274680" y="16920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383280" y="1097280"/>
            <a:ext cx="7232040" cy="24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/>
          <a:p>
            <a:pPr marL="216000" indent="-21312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Sprizter BLE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Sprizter Serialization Codec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Sprizter Serialization Transport&amp;PHY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Sequence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Custom Profile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43080" y="282960"/>
            <a:ext cx="1151640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 flipH="1">
            <a:off x="998640" y="3090960"/>
            <a:ext cx="7687440" cy="3126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inroduction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http://www.tinylab.org/using-qemu-simulation-inserts-the-type-system-to-produce-the-whole-process/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&gt;&gt;http://www.linuxidc.com/Linux/2015-07/119764.htm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6586200" y="1280160"/>
            <a:ext cx="1550160" cy="821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 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Line 2"/>
          <p:cNvSpPr/>
          <p:nvPr/>
        </p:nvSpPr>
        <p:spPr>
          <a:xfrm>
            <a:off x="8938800" y="1041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"/>
          <p:cNvSpPr/>
          <p:nvPr/>
        </p:nvSpPr>
        <p:spPr>
          <a:xfrm>
            <a:off x="2926080" y="2814480"/>
            <a:ext cx="1004400" cy="384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4846320" y="2011680"/>
            <a:ext cx="1827000" cy="22834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5"/>
          <p:cNvSpPr/>
          <p:nvPr/>
        </p:nvSpPr>
        <p:spPr>
          <a:xfrm>
            <a:off x="3932280" y="3014280"/>
            <a:ext cx="9097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6"/>
          <p:cNvSpPr/>
          <p:nvPr/>
        </p:nvSpPr>
        <p:spPr>
          <a:xfrm flipH="1">
            <a:off x="5011920" y="2381400"/>
            <a:ext cx="1110960" cy="725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7"/>
          <p:cNvSpPr/>
          <p:nvPr/>
        </p:nvSpPr>
        <p:spPr>
          <a:xfrm>
            <a:off x="9052560" y="1646640"/>
            <a:ext cx="637560" cy="420372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8"/>
          <p:cNvSpPr/>
          <p:nvPr/>
        </p:nvSpPr>
        <p:spPr>
          <a:xfrm flipH="1">
            <a:off x="3106800" y="4133520"/>
            <a:ext cx="1094040" cy="1369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9"/>
          <p:cNvSpPr/>
          <p:nvPr/>
        </p:nvSpPr>
        <p:spPr>
          <a:xfrm>
            <a:off x="5212080" y="4023360"/>
            <a:ext cx="821160" cy="201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0"/>
          <p:cNvSpPr/>
          <p:nvPr/>
        </p:nvSpPr>
        <p:spPr>
          <a:xfrm>
            <a:off x="5215320" y="4206240"/>
            <a:ext cx="912600" cy="1998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11"/>
          <p:cNvSpPr/>
          <p:nvPr/>
        </p:nvSpPr>
        <p:spPr>
          <a:xfrm flipH="1">
            <a:off x="6856560" y="3402000"/>
            <a:ext cx="911880" cy="711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do_irq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2"/>
          <p:cNvSpPr/>
          <p:nvPr/>
        </p:nvSpPr>
        <p:spPr>
          <a:xfrm>
            <a:off x="5215320" y="4389120"/>
            <a:ext cx="909360" cy="291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13"/>
          <p:cNvSpPr/>
          <p:nvPr/>
        </p:nvSpPr>
        <p:spPr>
          <a:xfrm>
            <a:off x="2926080" y="1188720"/>
            <a:ext cx="1186920" cy="8204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Synchron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14"/>
          <p:cNvSpPr/>
          <p:nvPr/>
        </p:nvSpPr>
        <p:spPr>
          <a:xfrm>
            <a:off x="10515600" y="1188720"/>
            <a:ext cx="1186920" cy="8204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15"/>
          <p:cNvSpPr/>
          <p:nvPr/>
        </p:nvSpPr>
        <p:spPr>
          <a:xfrm>
            <a:off x="4062960" y="1551600"/>
            <a:ext cx="246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6"/>
          <p:cNvSpPr/>
          <p:nvPr/>
        </p:nvSpPr>
        <p:spPr>
          <a:xfrm flipH="1">
            <a:off x="7953840" y="1495440"/>
            <a:ext cx="264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7"/>
          <p:cNvSpPr/>
          <p:nvPr/>
        </p:nvSpPr>
        <p:spPr>
          <a:xfrm flipH="1">
            <a:off x="8775720" y="1094400"/>
            <a:ext cx="1178280" cy="410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18"/>
          <p:cNvSpPr/>
          <p:nvPr/>
        </p:nvSpPr>
        <p:spPr>
          <a:xfrm flipH="1">
            <a:off x="6842160" y="4408560"/>
            <a:ext cx="835200" cy="6188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Top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19"/>
          <p:cNvSpPr/>
          <p:nvPr/>
        </p:nvSpPr>
        <p:spPr>
          <a:xfrm flipH="1">
            <a:off x="6764400" y="5212080"/>
            <a:ext cx="1095480" cy="4741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Botton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0"/>
          <p:cNvSpPr/>
          <p:nvPr/>
        </p:nvSpPr>
        <p:spPr>
          <a:xfrm flipH="1">
            <a:off x="7953120" y="5212080"/>
            <a:ext cx="912600" cy="5468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21"/>
          <p:cNvSpPr/>
          <p:nvPr/>
        </p:nvSpPr>
        <p:spPr>
          <a:xfrm flipH="1">
            <a:off x="5942160" y="5303520"/>
            <a:ext cx="82044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2"/>
          <p:cNvSpPr/>
          <p:nvPr/>
        </p:nvSpPr>
        <p:spPr>
          <a:xfrm>
            <a:off x="6675120" y="3108600"/>
            <a:ext cx="200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23"/>
          <p:cNvSpPr/>
          <p:nvPr/>
        </p:nvSpPr>
        <p:spPr>
          <a:xfrm>
            <a:off x="274680" y="16920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Make vmlinux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Line 1"/>
          <p:cNvSpPr/>
          <p:nvPr/>
        </p:nvSpPr>
        <p:spPr>
          <a:xfrm>
            <a:off x="8740800" y="1005840"/>
            <a:ext cx="360" cy="53038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"/>
          <p:cNvSpPr/>
          <p:nvPr/>
        </p:nvSpPr>
        <p:spPr>
          <a:xfrm>
            <a:off x="3291840" y="2037600"/>
            <a:ext cx="767520" cy="5209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4714920" y="1881360"/>
            <a:ext cx="1775520" cy="22834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4"/>
          <p:cNvSpPr/>
          <p:nvPr/>
        </p:nvSpPr>
        <p:spPr>
          <a:xfrm>
            <a:off x="3711240" y="3161520"/>
            <a:ext cx="9097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5"/>
          <p:cNvSpPr/>
          <p:nvPr/>
        </p:nvSpPr>
        <p:spPr>
          <a:xfrm flipH="1">
            <a:off x="5194800" y="2773800"/>
            <a:ext cx="653760" cy="360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6"/>
          <p:cNvSpPr/>
          <p:nvPr/>
        </p:nvSpPr>
        <p:spPr>
          <a:xfrm flipH="1">
            <a:off x="455040" y="3337920"/>
            <a:ext cx="912600" cy="6836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Ethernet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Nfs tftp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7"/>
          <p:cNvSpPr/>
          <p:nvPr/>
        </p:nvSpPr>
        <p:spPr>
          <a:xfrm>
            <a:off x="5215320" y="3867120"/>
            <a:ext cx="726480" cy="363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8"/>
          <p:cNvSpPr/>
          <p:nvPr/>
        </p:nvSpPr>
        <p:spPr>
          <a:xfrm>
            <a:off x="5212080" y="4252320"/>
            <a:ext cx="729720" cy="363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9"/>
          <p:cNvSpPr/>
          <p:nvPr/>
        </p:nvSpPr>
        <p:spPr>
          <a:xfrm>
            <a:off x="5215320" y="4657680"/>
            <a:ext cx="726480" cy="363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10"/>
          <p:cNvSpPr/>
          <p:nvPr/>
        </p:nvSpPr>
        <p:spPr>
          <a:xfrm>
            <a:off x="4206240" y="1188360"/>
            <a:ext cx="246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11"/>
          <p:cNvSpPr/>
          <p:nvPr/>
        </p:nvSpPr>
        <p:spPr>
          <a:xfrm flipH="1">
            <a:off x="7914960" y="2834640"/>
            <a:ext cx="859320" cy="409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12"/>
          <p:cNvSpPr/>
          <p:nvPr/>
        </p:nvSpPr>
        <p:spPr>
          <a:xfrm flipH="1">
            <a:off x="4897440" y="1261800"/>
            <a:ext cx="1042200" cy="683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bootcmd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13"/>
          <p:cNvSpPr/>
          <p:nvPr/>
        </p:nvSpPr>
        <p:spPr>
          <a:xfrm>
            <a:off x="2743200" y="2860560"/>
            <a:ext cx="1039320" cy="5209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vmlinux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14"/>
          <p:cNvSpPr/>
          <p:nvPr/>
        </p:nvSpPr>
        <p:spPr>
          <a:xfrm flipH="1">
            <a:off x="1422720" y="3246480"/>
            <a:ext cx="950760" cy="775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Nand falsh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15"/>
          <p:cNvSpPr/>
          <p:nvPr/>
        </p:nvSpPr>
        <p:spPr>
          <a:xfrm flipH="1">
            <a:off x="10064880" y="3264840"/>
            <a:ext cx="1215000" cy="689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16"/>
          <p:cNvSpPr/>
          <p:nvPr/>
        </p:nvSpPr>
        <p:spPr>
          <a:xfrm flipH="1">
            <a:off x="10056240" y="2737800"/>
            <a:ext cx="1278360" cy="5252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17"/>
          <p:cNvSpPr/>
          <p:nvPr/>
        </p:nvSpPr>
        <p:spPr>
          <a:xfrm flipH="1">
            <a:off x="10056600" y="1695960"/>
            <a:ext cx="1293840" cy="4723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18"/>
          <p:cNvSpPr/>
          <p:nvPr/>
        </p:nvSpPr>
        <p:spPr>
          <a:xfrm flipH="1">
            <a:off x="10056600" y="2241000"/>
            <a:ext cx="1293840" cy="471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19"/>
          <p:cNvSpPr/>
          <p:nvPr/>
        </p:nvSpPr>
        <p:spPr>
          <a:xfrm>
            <a:off x="9843120" y="1645920"/>
            <a:ext cx="1767960" cy="356436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20"/>
          <p:cNvSpPr/>
          <p:nvPr/>
        </p:nvSpPr>
        <p:spPr>
          <a:xfrm flipH="1">
            <a:off x="1552320" y="5669280"/>
            <a:ext cx="821160" cy="4554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sdram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21"/>
          <p:cNvSpPr/>
          <p:nvPr/>
        </p:nvSpPr>
        <p:spPr>
          <a:xfrm flipH="1">
            <a:off x="1560960" y="5349600"/>
            <a:ext cx="903960" cy="317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22"/>
          <p:cNvSpPr/>
          <p:nvPr/>
        </p:nvSpPr>
        <p:spPr>
          <a:xfrm flipH="1">
            <a:off x="1628640" y="4586400"/>
            <a:ext cx="1019520" cy="349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uboot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23"/>
          <p:cNvSpPr/>
          <p:nvPr/>
        </p:nvSpPr>
        <p:spPr>
          <a:xfrm flipH="1">
            <a:off x="1628640" y="4952160"/>
            <a:ext cx="745200" cy="349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24"/>
          <p:cNvSpPr/>
          <p:nvPr/>
        </p:nvSpPr>
        <p:spPr>
          <a:xfrm>
            <a:off x="1368720" y="4392000"/>
            <a:ext cx="1461240" cy="173556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5"/>
          <p:cNvSpPr/>
          <p:nvPr/>
        </p:nvSpPr>
        <p:spPr>
          <a:xfrm>
            <a:off x="7224480" y="1127520"/>
            <a:ext cx="546120" cy="429516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26"/>
          <p:cNvSpPr/>
          <p:nvPr/>
        </p:nvSpPr>
        <p:spPr>
          <a:xfrm>
            <a:off x="8961120" y="1645920"/>
            <a:ext cx="729000" cy="187236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27"/>
          <p:cNvSpPr/>
          <p:nvPr/>
        </p:nvSpPr>
        <p:spPr>
          <a:xfrm flipH="1">
            <a:off x="3800160" y="4461840"/>
            <a:ext cx="859320" cy="7750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Step stone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28"/>
          <p:cNvSpPr/>
          <p:nvPr/>
        </p:nvSpPr>
        <p:spPr>
          <a:xfrm>
            <a:off x="274680" y="17136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Load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6586200" y="1280160"/>
            <a:ext cx="1550160" cy="821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 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Line 2"/>
          <p:cNvSpPr/>
          <p:nvPr/>
        </p:nvSpPr>
        <p:spPr>
          <a:xfrm>
            <a:off x="8938800" y="1041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3"/>
          <p:cNvSpPr/>
          <p:nvPr/>
        </p:nvSpPr>
        <p:spPr>
          <a:xfrm>
            <a:off x="2926080" y="2814480"/>
            <a:ext cx="1004400" cy="384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4"/>
          <p:cNvSpPr/>
          <p:nvPr/>
        </p:nvSpPr>
        <p:spPr>
          <a:xfrm>
            <a:off x="4846320" y="2011680"/>
            <a:ext cx="1827000" cy="22834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5"/>
          <p:cNvSpPr/>
          <p:nvPr/>
        </p:nvSpPr>
        <p:spPr>
          <a:xfrm>
            <a:off x="3932280" y="3014280"/>
            <a:ext cx="9097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6"/>
          <p:cNvSpPr/>
          <p:nvPr/>
        </p:nvSpPr>
        <p:spPr>
          <a:xfrm flipH="1">
            <a:off x="5011920" y="2381400"/>
            <a:ext cx="1110960" cy="725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7"/>
          <p:cNvSpPr/>
          <p:nvPr/>
        </p:nvSpPr>
        <p:spPr>
          <a:xfrm>
            <a:off x="9052560" y="1646640"/>
            <a:ext cx="637560" cy="420372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8"/>
          <p:cNvSpPr/>
          <p:nvPr/>
        </p:nvSpPr>
        <p:spPr>
          <a:xfrm flipH="1">
            <a:off x="3106800" y="4133520"/>
            <a:ext cx="1094040" cy="1369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9"/>
          <p:cNvSpPr/>
          <p:nvPr/>
        </p:nvSpPr>
        <p:spPr>
          <a:xfrm>
            <a:off x="5212080" y="4023360"/>
            <a:ext cx="821160" cy="201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10"/>
          <p:cNvSpPr/>
          <p:nvPr/>
        </p:nvSpPr>
        <p:spPr>
          <a:xfrm>
            <a:off x="5215320" y="4206240"/>
            <a:ext cx="912600" cy="1998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11"/>
          <p:cNvSpPr/>
          <p:nvPr/>
        </p:nvSpPr>
        <p:spPr>
          <a:xfrm flipH="1">
            <a:off x="6856560" y="3402000"/>
            <a:ext cx="911880" cy="711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do_irq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12"/>
          <p:cNvSpPr/>
          <p:nvPr/>
        </p:nvSpPr>
        <p:spPr>
          <a:xfrm>
            <a:off x="5215320" y="4389120"/>
            <a:ext cx="909360" cy="291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2926080" y="1188720"/>
            <a:ext cx="1186920" cy="8204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Synchron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515600" y="1188720"/>
            <a:ext cx="1186920" cy="8204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4062960" y="1551600"/>
            <a:ext cx="246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6"/>
          <p:cNvSpPr/>
          <p:nvPr/>
        </p:nvSpPr>
        <p:spPr>
          <a:xfrm flipH="1">
            <a:off x="7953840" y="1495440"/>
            <a:ext cx="264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7"/>
          <p:cNvSpPr/>
          <p:nvPr/>
        </p:nvSpPr>
        <p:spPr>
          <a:xfrm flipH="1">
            <a:off x="8775720" y="1094400"/>
            <a:ext cx="1178280" cy="410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flipH="1">
            <a:off x="6842160" y="4408560"/>
            <a:ext cx="835200" cy="6188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Top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flipH="1">
            <a:off x="6764400" y="5212080"/>
            <a:ext cx="1095480" cy="4741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Botton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 flipH="1">
            <a:off x="7953120" y="5212080"/>
            <a:ext cx="912600" cy="5468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 flipH="1">
            <a:off x="5942160" y="5303520"/>
            <a:ext cx="82044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675120" y="3108600"/>
            <a:ext cx="200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23"/>
          <p:cNvSpPr/>
          <p:nvPr/>
        </p:nvSpPr>
        <p:spPr>
          <a:xfrm>
            <a:off x="274680" y="16920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Execute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2106360" y="5304240"/>
            <a:ext cx="1000800" cy="363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.git dir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1005840" y="4023360"/>
            <a:ext cx="1095480" cy="4554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2228400" y="4356000"/>
            <a:ext cx="1734840" cy="18270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4"/>
          <p:cNvSpPr/>
          <p:nvPr/>
        </p:nvSpPr>
        <p:spPr>
          <a:xfrm flipV="1">
            <a:off x="2102760" y="4202280"/>
            <a:ext cx="219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5"/>
          <p:cNvSpPr/>
          <p:nvPr/>
        </p:nvSpPr>
        <p:spPr>
          <a:xfrm flipH="1">
            <a:off x="2741040" y="4389120"/>
            <a:ext cx="821160" cy="36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6"/>
          <p:cNvSpPr/>
          <p:nvPr/>
        </p:nvSpPr>
        <p:spPr>
          <a:xfrm flipH="1">
            <a:off x="4007520" y="1085760"/>
            <a:ext cx="5393160" cy="1317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Git.mycompany.com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7"/>
          <p:cNvSpPr/>
          <p:nvPr/>
        </p:nvSpPr>
        <p:spPr>
          <a:xfrm>
            <a:off x="274680" y="16704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8"/>
          <p:cNvSpPr/>
          <p:nvPr/>
        </p:nvSpPr>
        <p:spPr>
          <a:xfrm>
            <a:off x="4480560" y="4023360"/>
            <a:ext cx="1095480" cy="3639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9"/>
          <p:cNvSpPr/>
          <p:nvPr/>
        </p:nvSpPr>
        <p:spPr>
          <a:xfrm>
            <a:off x="6583680" y="4023360"/>
            <a:ext cx="821160" cy="3639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.git dir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10"/>
          <p:cNvSpPr/>
          <p:nvPr/>
        </p:nvSpPr>
        <p:spPr>
          <a:xfrm>
            <a:off x="9601200" y="4023360"/>
            <a:ext cx="912600" cy="3639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11"/>
          <p:cNvSpPr/>
          <p:nvPr/>
        </p:nvSpPr>
        <p:spPr>
          <a:xfrm flipH="1">
            <a:off x="2649600" y="4937760"/>
            <a:ext cx="912600" cy="2725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Git 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12"/>
          <p:cNvSpPr/>
          <p:nvPr/>
        </p:nvSpPr>
        <p:spPr>
          <a:xfrm flipV="1">
            <a:off x="5577840" y="4202280"/>
            <a:ext cx="91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3"/>
          <p:cNvSpPr/>
          <p:nvPr/>
        </p:nvSpPr>
        <p:spPr>
          <a:xfrm flipH="1">
            <a:off x="5392800" y="4389120"/>
            <a:ext cx="821160" cy="36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14"/>
          <p:cNvSpPr/>
          <p:nvPr/>
        </p:nvSpPr>
        <p:spPr>
          <a:xfrm flipH="1">
            <a:off x="3106800" y="5304240"/>
            <a:ext cx="821160" cy="2725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CustomShape 15"/>
          <p:cNvSpPr/>
          <p:nvPr/>
        </p:nvSpPr>
        <p:spPr>
          <a:xfrm flipH="1">
            <a:off x="3106800" y="5578560"/>
            <a:ext cx="638280" cy="2725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16"/>
          <p:cNvSpPr/>
          <p:nvPr/>
        </p:nvSpPr>
        <p:spPr>
          <a:xfrm flipH="1">
            <a:off x="3746880" y="5578560"/>
            <a:ext cx="638280" cy="2725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blob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CustomShape 17"/>
          <p:cNvSpPr/>
          <p:nvPr/>
        </p:nvSpPr>
        <p:spPr>
          <a:xfrm>
            <a:off x="8046720" y="4114800"/>
            <a:ext cx="912600" cy="3639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18"/>
          <p:cNvSpPr/>
          <p:nvPr/>
        </p:nvSpPr>
        <p:spPr>
          <a:xfrm>
            <a:off x="10515600" y="4023360"/>
            <a:ext cx="912600" cy="3639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Line 19"/>
          <p:cNvSpPr/>
          <p:nvPr/>
        </p:nvSpPr>
        <p:spPr>
          <a:xfrm flipH="1">
            <a:off x="1712880" y="3474720"/>
            <a:ext cx="7431120" cy="540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0"/>
          <p:cNvSpPr/>
          <p:nvPr/>
        </p:nvSpPr>
        <p:spPr>
          <a:xfrm>
            <a:off x="6035040" y="1856160"/>
            <a:ext cx="912600" cy="3639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21"/>
          <p:cNvSpPr/>
          <p:nvPr/>
        </p:nvSpPr>
        <p:spPr>
          <a:xfrm>
            <a:off x="4663440" y="1856160"/>
            <a:ext cx="912600" cy="3639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22"/>
          <p:cNvSpPr/>
          <p:nvPr/>
        </p:nvSpPr>
        <p:spPr>
          <a:xfrm>
            <a:off x="7132320" y="1764720"/>
            <a:ext cx="912600" cy="3639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23"/>
          <p:cNvSpPr/>
          <p:nvPr/>
        </p:nvSpPr>
        <p:spPr>
          <a:xfrm>
            <a:off x="7867080" y="1033200"/>
            <a:ext cx="1000800" cy="363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24"/>
          <p:cNvSpPr/>
          <p:nvPr/>
        </p:nvSpPr>
        <p:spPr>
          <a:xfrm flipH="1">
            <a:off x="7495920" y="1398240"/>
            <a:ext cx="546840" cy="45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25"/>
          <p:cNvSpPr/>
          <p:nvPr/>
        </p:nvSpPr>
        <p:spPr>
          <a:xfrm>
            <a:off x="7406280" y="2194560"/>
            <a:ext cx="360" cy="182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26"/>
          <p:cNvSpPr/>
          <p:nvPr/>
        </p:nvSpPr>
        <p:spPr>
          <a:xfrm flipH="1">
            <a:off x="7404120" y="2926080"/>
            <a:ext cx="821160" cy="36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27"/>
          <p:cNvSpPr/>
          <p:nvPr/>
        </p:nvSpPr>
        <p:spPr>
          <a:xfrm>
            <a:off x="9509760" y="5029200"/>
            <a:ext cx="912600" cy="3639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28"/>
          <p:cNvSpPr/>
          <p:nvPr/>
        </p:nvSpPr>
        <p:spPr>
          <a:xfrm>
            <a:off x="10607040" y="4937760"/>
            <a:ext cx="912600" cy="3639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CustomShape 29"/>
          <p:cNvSpPr/>
          <p:nvPr/>
        </p:nvSpPr>
        <p:spPr>
          <a:xfrm flipV="1">
            <a:off x="7315200" y="4201920"/>
            <a:ext cx="91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30"/>
          <p:cNvSpPr/>
          <p:nvPr/>
        </p:nvSpPr>
        <p:spPr>
          <a:xfrm flipV="1">
            <a:off x="8686800" y="4201920"/>
            <a:ext cx="91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31"/>
          <p:cNvSpPr/>
          <p:nvPr/>
        </p:nvSpPr>
        <p:spPr>
          <a:xfrm flipV="1">
            <a:off x="10058400" y="4201920"/>
            <a:ext cx="91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32"/>
          <p:cNvSpPr/>
          <p:nvPr/>
        </p:nvSpPr>
        <p:spPr>
          <a:xfrm>
            <a:off x="8686800" y="4572000"/>
            <a:ext cx="912600" cy="54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33"/>
          <p:cNvSpPr/>
          <p:nvPr/>
        </p:nvSpPr>
        <p:spPr>
          <a:xfrm flipV="1">
            <a:off x="9966960" y="5116320"/>
            <a:ext cx="91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34"/>
          <p:cNvSpPr/>
          <p:nvPr/>
        </p:nvSpPr>
        <p:spPr>
          <a:xfrm>
            <a:off x="10793160" y="3291840"/>
            <a:ext cx="1000800" cy="363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origin/master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35"/>
          <p:cNvSpPr/>
          <p:nvPr/>
        </p:nvSpPr>
        <p:spPr>
          <a:xfrm flipH="1">
            <a:off x="10879200" y="3565800"/>
            <a:ext cx="546840" cy="45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36"/>
          <p:cNvSpPr/>
          <p:nvPr/>
        </p:nvSpPr>
        <p:spPr>
          <a:xfrm>
            <a:off x="10881360" y="5670000"/>
            <a:ext cx="1000800" cy="363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37"/>
          <p:cNvSpPr/>
          <p:nvPr/>
        </p:nvSpPr>
        <p:spPr>
          <a:xfrm flipH="1" flipV="1">
            <a:off x="11244960" y="5301720"/>
            <a:ext cx="272520" cy="27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38"/>
          <p:cNvSpPr/>
          <p:nvPr/>
        </p:nvSpPr>
        <p:spPr>
          <a:xfrm flipH="1">
            <a:off x="5484240" y="2221920"/>
            <a:ext cx="45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39"/>
          <p:cNvSpPr/>
          <p:nvPr/>
        </p:nvSpPr>
        <p:spPr>
          <a:xfrm flipH="1">
            <a:off x="6705360" y="2109600"/>
            <a:ext cx="45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0"/>
          <p:cNvSpPr/>
          <p:nvPr/>
        </p:nvSpPr>
        <p:spPr>
          <a:xfrm>
            <a:off x="8137800" y="2194920"/>
            <a:ext cx="360" cy="182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41"/>
          <p:cNvSpPr/>
          <p:nvPr/>
        </p:nvSpPr>
        <p:spPr>
          <a:xfrm flipH="1">
            <a:off x="8227440" y="3195000"/>
            <a:ext cx="821160" cy="36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42"/>
          <p:cNvSpPr/>
          <p:nvPr/>
        </p:nvSpPr>
        <p:spPr>
          <a:xfrm>
            <a:off x="7680960" y="4572000"/>
            <a:ext cx="360" cy="12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43"/>
          <p:cNvSpPr/>
          <p:nvPr/>
        </p:nvSpPr>
        <p:spPr>
          <a:xfrm flipH="1">
            <a:off x="7516800" y="4978440"/>
            <a:ext cx="821160" cy="36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merge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CustomShape 44"/>
          <p:cNvSpPr/>
          <p:nvPr/>
        </p:nvSpPr>
        <p:spPr>
          <a:xfrm flipH="1" flipV="1">
            <a:off x="9231120" y="2832480"/>
            <a:ext cx="360" cy="100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45"/>
          <p:cNvSpPr/>
          <p:nvPr/>
        </p:nvSpPr>
        <p:spPr>
          <a:xfrm flipH="1">
            <a:off x="9416160" y="3108960"/>
            <a:ext cx="821160" cy="36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46"/>
          <p:cNvSpPr/>
          <p:nvPr/>
        </p:nvSpPr>
        <p:spPr>
          <a:xfrm flipH="1">
            <a:off x="8227440" y="5303520"/>
            <a:ext cx="821160" cy="36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CustomShape 47"/>
          <p:cNvSpPr/>
          <p:nvPr/>
        </p:nvSpPr>
        <p:spPr>
          <a:xfrm flipH="1" flipV="1">
            <a:off x="2375640" y="4019040"/>
            <a:ext cx="1460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48"/>
          <p:cNvSpPr/>
          <p:nvPr/>
        </p:nvSpPr>
        <p:spPr>
          <a:xfrm flipH="1">
            <a:off x="2741040" y="3566160"/>
            <a:ext cx="821160" cy="36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Checkout/rm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49"/>
          <p:cNvSpPr/>
          <p:nvPr/>
        </p:nvSpPr>
        <p:spPr>
          <a:xfrm flipH="1">
            <a:off x="6490080" y="5394960"/>
            <a:ext cx="821160" cy="36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Branch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50"/>
          <p:cNvSpPr/>
          <p:nvPr/>
        </p:nvSpPr>
        <p:spPr>
          <a:xfrm>
            <a:off x="10789920" y="2561040"/>
            <a:ext cx="1000800" cy="363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CustomShape 51"/>
          <p:cNvSpPr/>
          <p:nvPr/>
        </p:nvSpPr>
        <p:spPr>
          <a:xfrm flipH="1">
            <a:off x="6398640" y="2651760"/>
            <a:ext cx="821160" cy="36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CustomShape 52"/>
          <p:cNvSpPr/>
          <p:nvPr/>
        </p:nvSpPr>
        <p:spPr>
          <a:xfrm flipH="1">
            <a:off x="6215760" y="3114360"/>
            <a:ext cx="821160" cy="36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Remote 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6586200" y="1280160"/>
            <a:ext cx="1550160" cy="821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 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Line 2"/>
          <p:cNvSpPr/>
          <p:nvPr/>
        </p:nvSpPr>
        <p:spPr>
          <a:xfrm>
            <a:off x="8938800" y="1041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3"/>
          <p:cNvSpPr/>
          <p:nvPr/>
        </p:nvSpPr>
        <p:spPr>
          <a:xfrm>
            <a:off x="2926080" y="2814480"/>
            <a:ext cx="1004400" cy="384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4846320" y="2011680"/>
            <a:ext cx="1827000" cy="22834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5"/>
          <p:cNvSpPr/>
          <p:nvPr/>
        </p:nvSpPr>
        <p:spPr>
          <a:xfrm>
            <a:off x="3932280" y="3014280"/>
            <a:ext cx="9097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6"/>
          <p:cNvSpPr/>
          <p:nvPr/>
        </p:nvSpPr>
        <p:spPr>
          <a:xfrm flipH="1">
            <a:off x="5011920" y="2381400"/>
            <a:ext cx="1110960" cy="725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7"/>
          <p:cNvSpPr/>
          <p:nvPr/>
        </p:nvSpPr>
        <p:spPr>
          <a:xfrm>
            <a:off x="9052560" y="1646640"/>
            <a:ext cx="637560" cy="420372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8"/>
          <p:cNvSpPr/>
          <p:nvPr/>
        </p:nvSpPr>
        <p:spPr>
          <a:xfrm flipH="1">
            <a:off x="3106800" y="4133520"/>
            <a:ext cx="1094040" cy="1369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1645920" y="1442520"/>
            <a:ext cx="821160" cy="201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Cur-&gt;run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10"/>
          <p:cNvSpPr/>
          <p:nvPr/>
        </p:nvSpPr>
        <p:spPr>
          <a:xfrm>
            <a:off x="5215320" y="4206240"/>
            <a:ext cx="912600" cy="1998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11"/>
          <p:cNvSpPr/>
          <p:nvPr/>
        </p:nvSpPr>
        <p:spPr>
          <a:xfrm flipH="1">
            <a:off x="6856560" y="3402000"/>
            <a:ext cx="911880" cy="711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do_irq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12"/>
          <p:cNvSpPr/>
          <p:nvPr/>
        </p:nvSpPr>
        <p:spPr>
          <a:xfrm>
            <a:off x="5215320" y="4389120"/>
            <a:ext cx="909360" cy="291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13"/>
          <p:cNvSpPr/>
          <p:nvPr/>
        </p:nvSpPr>
        <p:spPr>
          <a:xfrm>
            <a:off x="5760720" y="732600"/>
            <a:ext cx="1186920" cy="8204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Synchron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14"/>
          <p:cNvSpPr/>
          <p:nvPr/>
        </p:nvSpPr>
        <p:spPr>
          <a:xfrm>
            <a:off x="10515600" y="1188720"/>
            <a:ext cx="1186920" cy="8204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15"/>
          <p:cNvSpPr/>
          <p:nvPr/>
        </p:nvSpPr>
        <p:spPr>
          <a:xfrm>
            <a:off x="4062960" y="1551600"/>
            <a:ext cx="246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6"/>
          <p:cNvSpPr/>
          <p:nvPr/>
        </p:nvSpPr>
        <p:spPr>
          <a:xfrm flipH="1">
            <a:off x="7953840" y="1495440"/>
            <a:ext cx="264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7"/>
          <p:cNvSpPr/>
          <p:nvPr/>
        </p:nvSpPr>
        <p:spPr>
          <a:xfrm flipH="1">
            <a:off x="8775720" y="1094400"/>
            <a:ext cx="1178280" cy="410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18"/>
          <p:cNvSpPr/>
          <p:nvPr/>
        </p:nvSpPr>
        <p:spPr>
          <a:xfrm flipH="1">
            <a:off x="455760" y="1371600"/>
            <a:ext cx="1004400" cy="27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current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19"/>
          <p:cNvSpPr/>
          <p:nvPr/>
        </p:nvSpPr>
        <p:spPr>
          <a:xfrm flipH="1">
            <a:off x="6764400" y="5212080"/>
            <a:ext cx="1095480" cy="4741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Botton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20"/>
          <p:cNvSpPr/>
          <p:nvPr/>
        </p:nvSpPr>
        <p:spPr>
          <a:xfrm flipH="1">
            <a:off x="7953120" y="5212080"/>
            <a:ext cx="912600" cy="5468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21"/>
          <p:cNvSpPr/>
          <p:nvPr/>
        </p:nvSpPr>
        <p:spPr>
          <a:xfrm flipH="1">
            <a:off x="2834280" y="1737720"/>
            <a:ext cx="3837600" cy="272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person having complete control of something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22"/>
          <p:cNvSpPr/>
          <p:nvPr/>
        </p:nvSpPr>
        <p:spPr>
          <a:xfrm>
            <a:off x="6675120" y="3108600"/>
            <a:ext cx="200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23"/>
          <p:cNvSpPr/>
          <p:nvPr/>
        </p:nvSpPr>
        <p:spPr>
          <a:xfrm>
            <a:off x="274680" y="16920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24"/>
          <p:cNvSpPr/>
          <p:nvPr/>
        </p:nvSpPr>
        <p:spPr>
          <a:xfrm flipH="1">
            <a:off x="455760" y="2103120"/>
            <a:ext cx="1004400" cy="27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permanent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25"/>
          <p:cNvSpPr/>
          <p:nvPr/>
        </p:nvSpPr>
        <p:spPr>
          <a:xfrm flipH="1">
            <a:off x="455760" y="1737360"/>
            <a:ext cx="1004400" cy="27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arbitrary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26"/>
          <p:cNvSpPr/>
          <p:nvPr/>
        </p:nvSpPr>
        <p:spPr>
          <a:xfrm flipH="1">
            <a:off x="424080" y="2497320"/>
            <a:ext cx="1004400" cy="27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trivia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CustomShape 27"/>
          <p:cNvSpPr/>
          <p:nvPr/>
        </p:nvSpPr>
        <p:spPr>
          <a:xfrm>
            <a:off x="1737360" y="1808280"/>
            <a:ext cx="821160" cy="201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arbiter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5029920" y="3749040"/>
            <a:ext cx="1004400" cy="384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2"/>
          <p:cNvSpPr/>
          <p:nvPr/>
        </p:nvSpPr>
        <p:spPr>
          <a:xfrm flipH="1">
            <a:off x="4845600" y="5486400"/>
            <a:ext cx="1005120" cy="639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Presentation.pptx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3"/>
          <p:cNvSpPr/>
          <p:nvPr/>
        </p:nvSpPr>
        <p:spPr>
          <a:xfrm>
            <a:off x="641160" y="1099080"/>
            <a:ext cx="821160" cy="637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physics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CustomShape 4"/>
          <p:cNvSpPr/>
          <p:nvPr/>
        </p:nvSpPr>
        <p:spPr>
          <a:xfrm>
            <a:off x="274680" y="16920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Object heritage directory and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Line 5"/>
          <p:cNvSpPr/>
          <p:nvPr/>
        </p:nvSpPr>
        <p:spPr>
          <a:xfrm>
            <a:off x="1463040" y="1463040"/>
            <a:ext cx="914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Line 6"/>
          <p:cNvSpPr/>
          <p:nvPr/>
        </p:nvSpPr>
        <p:spPr>
          <a:xfrm>
            <a:off x="1463040" y="1463040"/>
            <a:ext cx="100584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7"/>
          <p:cNvSpPr/>
          <p:nvPr/>
        </p:nvSpPr>
        <p:spPr>
          <a:xfrm>
            <a:off x="1463040" y="1463040"/>
            <a:ext cx="1097280" cy="2560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Line 8"/>
          <p:cNvSpPr/>
          <p:nvPr/>
        </p:nvSpPr>
        <p:spPr>
          <a:xfrm>
            <a:off x="1463040" y="1463040"/>
            <a:ext cx="1005840" cy="3566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Line 9"/>
          <p:cNvSpPr/>
          <p:nvPr/>
        </p:nvSpPr>
        <p:spPr>
          <a:xfrm>
            <a:off x="1463040" y="1463040"/>
            <a:ext cx="914400" cy="45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10"/>
          <p:cNvSpPr/>
          <p:nvPr/>
        </p:nvSpPr>
        <p:spPr>
          <a:xfrm>
            <a:off x="2377440" y="1099080"/>
            <a:ext cx="821160" cy="637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11"/>
          <p:cNvSpPr/>
          <p:nvPr/>
        </p:nvSpPr>
        <p:spPr>
          <a:xfrm>
            <a:off x="2468880" y="2011680"/>
            <a:ext cx="1096560" cy="363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electron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12"/>
          <p:cNvSpPr/>
          <p:nvPr/>
        </p:nvSpPr>
        <p:spPr>
          <a:xfrm>
            <a:off x="2561400" y="3659400"/>
            <a:ext cx="1186920" cy="4546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chemistry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13"/>
          <p:cNvSpPr/>
          <p:nvPr/>
        </p:nvSpPr>
        <p:spPr>
          <a:xfrm>
            <a:off x="2469960" y="4665240"/>
            <a:ext cx="821160" cy="637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Mater energy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14"/>
          <p:cNvSpPr/>
          <p:nvPr/>
        </p:nvSpPr>
        <p:spPr>
          <a:xfrm>
            <a:off x="7864920" y="4482360"/>
            <a:ext cx="821160" cy="637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15"/>
          <p:cNvSpPr/>
          <p:nvPr/>
        </p:nvSpPr>
        <p:spPr>
          <a:xfrm>
            <a:off x="2560320" y="5671080"/>
            <a:ext cx="821160" cy="637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Line 16"/>
          <p:cNvSpPr/>
          <p:nvPr/>
        </p:nvSpPr>
        <p:spPr>
          <a:xfrm>
            <a:off x="3382200" y="5943600"/>
            <a:ext cx="14641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17"/>
          <p:cNvSpPr/>
          <p:nvPr/>
        </p:nvSpPr>
        <p:spPr>
          <a:xfrm>
            <a:off x="3382200" y="5943600"/>
            <a:ext cx="146412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Line 18"/>
          <p:cNvSpPr/>
          <p:nvPr/>
        </p:nvSpPr>
        <p:spPr>
          <a:xfrm>
            <a:off x="3382200" y="5943600"/>
            <a:ext cx="137268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Line 19"/>
          <p:cNvSpPr/>
          <p:nvPr/>
        </p:nvSpPr>
        <p:spPr>
          <a:xfrm>
            <a:off x="3749040" y="3931920"/>
            <a:ext cx="12801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20"/>
          <p:cNvSpPr/>
          <p:nvPr/>
        </p:nvSpPr>
        <p:spPr>
          <a:xfrm>
            <a:off x="3749040" y="3931920"/>
            <a:ext cx="91440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Line 21"/>
          <p:cNvSpPr/>
          <p:nvPr/>
        </p:nvSpPr>
        <p:spPr>
          <a:xfrm flipV="1">
            <a:off x="3749040" y="2834640"/>
            <a:ext cx="173736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Line 22"/>
          <p:cNvSpPr/>
          <p:nvPr/>
        </p:nvSpPr>
        <p:spPr>
          <a:xfrm flipV="1">
            <a:off x="3749040" y="2194560"/>
            <a:ext cx="1737360" cy="1737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23"/>
          <p:cNvSpPr/>
          <p:nvPr/>
        </p:nvSpPr>
        <p:spPr>
          <a:xfrm>
            <a:off x="5395680" y="2011680"/>
            <a:ext cx="1004400" cy="384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mental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CustomShape 24"/>
          <p:cNvSpPr/>
          <p:nvPr/>
        </p:nvSpPr>
        <p:spPr>
          <a:xfrm>
            <a:off x="5578560" y="2651760"/>
            <a:ext cx="1004400" cy="384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25"/>
          <p:cNvSpPr/>
          <p:nvPr/>
        </p:nvSpPr>
        <p:spPr>
          <a:xfrm>
            <a:off x="4847040" y="4370040"/>
            <a:ext cx="1004400" cy="384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Line 26"/>
          <p:cNvSpPr/>
          <p:nvPr/>
        </p:nvSpPr>
        <p:spPr>
          <a:xfrm flipV="1">
            <a:off x="5852160" y="3474720"/>
            <a:ext cx="210312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Line 27"/>
          <p:cNvSpPr/>
          <p:nvPr/>
        </p:nvSpPr>
        <p:spPr>
          <a:xfrm flipV="1">
            <a:off x="5852160" y="3840480"/>
            <a:ext cx="210312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Line 28"/>
          <p:cNvSpPr/>
          <p:nvPr/>
        </p:nvSpPr>
        <p:spPr>
          <a:xfrm flipV="1">
            <a:off x="5852160" y="4206240"/>
            <a:ext cx="201168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Line 29"/>
          <p:cNvSpPr/>
          <p:nvPr/>
        </p:nvSpPr>
        <p:spPr>
          <a:xfrm>
            <a:off x="5852160" y="4572000"/>
            <a:ext cx="21031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30"/>
          <p:cNvSpPr/>
          <p:nvPr/>
        </p:nvSpPr>
        <p:spPr>
          <a:xfrm>
            <a:off x="7864560" y="4004280"/>
            <a:ext cx="1004400" cy="384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31"/>
          <p:cNvSpPr/>
          <p:nvPr/>
        </p:nvSpPr>
        <p:spPr>
          <a:xfrm>
            <a:off x="7863840" y="3619440"/>
            <a:ext cx="1004400" cy="384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32"/>
          <p:cNvSpPr/>
          <p:nvPr/>
        </p:nvSpPr>
        <p:spPr>
          <a:xfrm>
            <a:off x="7773120" y="3108960"/>
            <a:ext cx="1004400" cy="384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Eyes and  ears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CustomShape 33"/>
          <p:cNvSpPr/>
          <p:nvPr/>
        </p:nvSpPr>
        <p:spPr>
          <a:xfrm>
            <a:off x="2377440" y="2651760"/>
            <a:ext cx="1096560" cy="363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entropy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Line 34"/>
          <p:cNvSpPr/>
          <p:nvPr/>
        </p:nvSpPr>
        <p:spPr>
          <a:xfrm>
            <a:off x="1463040" y="1463040"/>
            <a:ext cx="914400" cy="1371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Line 35"/>
          <p:cNvSpPr/>
          <p:nvPr/>
        </p:nvSpPr>
        <p:spPr>
          <a:xfrm flipV="1">
            <a:off x="3566160" y="1097280"/>
            <a:ext cx="210312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Line 36"/>
          <p:cNvSpPr/>
          <p:nvPr/>
        </p:nvSpPr>
        <p:spPr>
          <a:xfrm flipV="1">
            <a:off x="3566160" y="1463040"/>
            <a:ext cx="210312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Line 37"/>
          <p:cNvSpPr/>
          <p:nvPr/>
        </p:nvSpPr>
        <p:spPr>
          <a:xfrm flipV="1">
            <a:off x="3566160" y="1371600"/>
            <a:ext cx="310896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38"/>
          <p:cNvSpPr/>
          <p:nvPr/>
        </p:nvSpPr>
        <p:spPr>
          <a:xfrm>
            <a:off x="6675840" y="1169640"/>
            <a:ext cx="1004400" cy="384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39"/>
          <p:cNvSpPr/>
          <p:nvPr/>
        </p:nvSpPr>
        <p:spPr>
          <a:xfrm flipH="1">
            <a:off x="8868960" y="1188720"/>
            <a:ext cx="1005120" cy="639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Computer _structure.pptx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Line 40"/>
          <p:cNvSpPr/>
          <p:nvPr/>
        </p:nvSpPr>
        <p:spPr>
          <a:xfrm flipV="1">
            <a:off x="7680960" y="548640"/>
            <a:ext cx="73152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Line 41"/>
          <p:cNvSpPr/>
          <p:nvPr/>
        </p:nvSpPr>
        <p:spPr>
          <a:xfrm flipV="1">
            <a:off x="7680960" y="1097280"/>
            <a:ext cx="91440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Line 42"/>
          <p:cNvSpPr/>
          <p:nvPr/>
        </p:nvSpPr>
        <p:spPr>
          <a:xfrm>
            <a:off x="7680960" y="1371600"/>
            <a:ext cx="10972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43"/>
          <p:cNvSpPr/>
          <p:nvPr/>
        </p:nvSpPr>
        <p:spPr>
          <a:xfrm flipH="1">
            <a:off x="9326160" y="4023360"/>
            <a:ext cx="1005120" cy="639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brains _structure.pptx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Line 44"/>
          <p:cNvSpPr/>
          <p:nvPr/>
        </p:nvSpPr>
        <p:spPr>
          <a:xfrm>
            <a:off x="8869680" y="4206240"/>
            <a:ext cx="54864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Line 45"/>
          <p:cNvSpPr/>
          <p:nvPr/>
        </p:nvSpPr>
        <p:spPr>
          <a:xfrm flipV="1">
            <a:off x="3382200" y="5577840"/>
            <a:ext cx="365868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46"/>
          <p:cNvSpPr/>
          <p:nvPr/>
        </p:nvSpPr>
        <p:spPr>
          <a:xfrm flipH="1">
            <a:off x="7040160" y="5303520"/>
            <a:ext cx="1005120" cy="639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info_envolution.pptx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7772400" y="1645920"/>
            <a:ext cx="1096560" cy="5468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screen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2926080" y="2814480"/>
            <a:ext cx="1004400" cy="384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CustomShape 3"/>
          <p:cNvSpPr/>
          <p:nvPr/>
        </p:nvSpPr>
        <p:spPr>
          <a:xfrm>
            <a:off x="4846320" y="2011680"/>
            <a:ext cx="1827000" cy="22834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4"/>
          <p:cNvSpPr/>
          <p:nvPr/>
        </p:nvSpPr>
        <p:spPr>
          <a:xfrm>
            <a:off x="3932280" y="3014280"/>
            <a:ext cx="9097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5"/>
          <p:cNvSpPr/>
          <p:nvPr/>
        </p:nvSpPr>
        <p:spPr>
          <a:xfrm flipH="1">
            <a:off x="5011920" y="2381400"/>
            <a:ext cx="1110960" cy="725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CustomShape 6"/>
          <p:cNvSpPr/>
          <p:nvPr/>
        </p:nvSpPr>
        <p:spPr>
          <a:xfrm>
            <a:off x="10791720" y="2377440"/>
            <a:ext cx="820440" cy="155376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7"/>
          <p:cNvSpPr/>
          <p:nvPr/>
        </p:nvSpPr>
        <p:spPr>
          <a:xfrm flipH="1">
            <a:off x="2833920" y="3840480"/>
            <a:ext cx="822240" cy="639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:penciels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CustomShape 8"/>
          <p:cNvSpPr/>
          <p:nvPr/>
        </p:nvSpPr>
        <p:spPr>
          <a:xfrm>
            <a:off x="5212080" y="4023360"/>
            <a:ext cx="821160" cy="201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9"/>
          <p:cNvSpPr/>
          <p:nvPr/>
        </p:nvSpPr>
        <p:spPr>
          <a:xfrm>
            <a:off x="5215320" y="4206240"/>
            <a:ext cx="912600" cy="1998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CustomShape 10"/>
          <p:cNvSpPr/>
          <p:nvPr/>
        </p:nvSpPr>
        <p:spPr>
          <a:xfrm>
            <a:off x="5215320" y="4389120"/>
            <a:ext cx="909360" cy="291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11"/>
          <p:cNvSpPr/>
          <p:nvPr/>
        </p:nvSpPr>
        <p:spPr>
          <a:xfrm>
            <a:off x="7589520" y="2743200"/>
            <a:ext cx="822240" cy="639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CustomShape 12"/>
          <p:cNvSpPr/>
          <p:nvPr/>
        </p:nvSpPr>
        <p:spPr>
          <a:xfrm flipH="1">
            <a:off x="822240" y="4135320"/>
            <a:ext cx="835200" cy="6188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3D videos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13"/>
          <p:cNvSpPr/>
          <p:nvPr/>
        </p:nvSpPr>
        <p:spPr>
          <a:xfrm flipH="1">
            <a:off x="822960" y="3274200"/>
            <a:ext cx="1095480" cy="4741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2D graphs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CustomShape 14"/>
          <p:cNvSpPr/>
          <p:nvPr/>
        </p:nvSpPr>
        <p:spPr>
          <a:xfrm>
            <a:off x="6675120" y="3108600"/>
            <a:ext cx="82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15"/>
          <p:cNvSpPr/>
          <p:nvPr/>
        </p:nvSpPr>
        <p:spPr>
          <a:xfrm>
            <a:off x="274680" y="16920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Information presentation.pptx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CustomShape 16"/>
          <p:cNvSpPr/>
          <p:nvPr/>
        </p:nvSpPr>
        <p:spPr>
          <a:xfrm flipH="1">
            <a:off x="2833920" y="4663440"/>
            <a:ext cx="822240" cy="639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Sounds:ear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CustomShape 17"/>
          <p:cNvSpPr/>
          <p:nvPr/>
        </p:nvSpPr>
        <p:spPr>
          <a:xfrm flipH="1">
            <a:off x="2468160" y="2103120"/>
            <a:ext cx="2010960" cy="639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Console: keyborad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Letters and symbols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CustomShape 18"/>
          <p:cNvSpPr/>
          <p:nvPr/>
        </p:nvSpPr>
        <p:spPr>
          <a:xfrm>
            <a:off x="8138160" y="3750120"/>
            <a:ext cx="1096560" cy="5468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Light reflections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19"/>
          <p:cNvSpPr/>
          <p:nvPr/>
        </p:nvSpPr>
        <p:spPr>
          <a:xfrm>
            <a:off x="7955280" y="4481640"/>
            <a:ext cx="1096560" cy="5468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Sound:mouse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CustomShape 20"/>
          <p:cNvSpPr/>
          <p:nvPr/>
        </p:nvSpPr>
        <p:spPr>
          <a:xfrm>
            <a:off x="9876600" y="2103120"/>
            <a:ext cx="1827000" cy="22834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21"/>
          <p:cNvSpPr/>
          <p:nvPr/>
        </p:nvSpPr>
        <p:spPr>
          <a:xfrm>
            <a:off x="8961120" y="2907000"/>
            <a:ext cx="1004400" cy="384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Line 22"/>
          <p:cNvSpPr/>
          <p:nvPr/>
        </p:nvSpPr>
        <p:spPr>
          <a:xfrm>
            <a:off x="8503920" y="2926080"/>
            <a:ext cx="5486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 flipH="1">
            <a:off x="1370520" y="1280160"/>
            <a:ext cx="911880" cy="711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English lavels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2"/>
          <p:cNvSpPr/>
          <p:nvPr/>
        </p:nvSpPr>
        <p:spPr>
          <a:xfrm>
            <a:off x="274680" y="16920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Information presentation-- 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 flipH="1">
            <a:off x="1370520" y="1280160"/>
            <a:ext cx="911880" cy="711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quatums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CustomShape 2"/>
          <p:cNvSpPr/>
          <p:nvPr/>
        </p:nvSpPr>
        <p:spPr>
          <a:xfrm>
            <a:off x="274680" y="16920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Information presentation-- number relations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 flipH="1">
            <a:off x="1370520" y="1280160"/>
            <a:ext cx="911880" cy="711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Spaces forms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CustomShape 2"/>
          <p:cNvSpPr/>
          <p:nvPr/>
        </p:nvSpPr>
        <p:spPr>
          <a:xfrm>
            <a:off x="274680" y="16920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Information presentation-- xyz curves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 flipH="1">
            <a:off x="542160" y="1079640"/>
            <a:ext cx="3938400" cy="1663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will be a relief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assert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copy that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kilo-alpha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 bravo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our window is closing, if we do it, do it now.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74680" y="16920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2017-02-28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 flipH="1">
            <a:off x="633600" y="1262520"/>
            <a:ext cx="7687440" cy="3126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 wifi diver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74680" y="16920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continued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549960" y="4480560"/>
            <a:ext cx="2210760" cy="95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 flipH="1">
            <a:off x="1005120" y="1645920"/>
            <a:ext cx="7223760" cy="2011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(qemu : https://github.com/qemu/qemu.git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Also compiled qemu with 3 steps.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make 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74680" y="16920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qemu compile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 flipH="1">
            <a:off x="4388400" y="1005840"/>
            <a:ext cx="8412480" cy="4571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http://askubuntu.com/questions/424329/error-trying-to-compile-qemu-from-source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the error: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ERROR: DTC (libfdt) not present. Your options: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 Preferred: Install the DTC (libfdt) devel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 Fetch the DTC submodule, using: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submodule update --init dtc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item (2): use git submodule update --init dtc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Try get the qemu source code from the git: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clone git://git.qemu.org/qemu.git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cd qemu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submodule init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submodule update --recursive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submodule status --recursive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65cc4d2748a2c2e6f27f1cf39e07a5dbabd80ebf dtc (v1.4.0)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87eea99e443b389c978cf37efc52788bf03a0ee0 pixman (pixman-0.32.6)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b4c93802a5b2c72f096649c497ec9ff5708e4456 roms/SLOF (qemu-slof-20141202-63-gb4c9380)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4e03af8ec2d497e725566a91fd5c19dd604c18a6 roms/ipxe (v1.0.0-2016-g4e03af8)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3caee1794ac3f742315823d8447d21f33ce019e9 roms/openbios (3caee17)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c559da7c8eec5e45ef1f67978827af6f0b9546f5 roms/openhackware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c87a92639b28ac42bc8f6c67443543b405dc479b roms/qemu-palcode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33fbe13a3e2a01e0ba1087a8feed801a0451db21 roms/seabios (rel-1.8.2)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23d474943dcd55d0550a3d20b3d30e9040a4f15b roms/sgabios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2072e7262965bb48d7fffb1e283101e6ed8b21a8 roms/u-boot (v2014.07-rc1-79-g2072e72)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19ea12c230ded95928ecaef0db47a82231c2e485 roms/vgabios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after it you can call ./configure.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 flipH="1">
            <a:off x="1005120" y="1645920"/>
            <a:ext cx="7863840" cy="4023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http://zhiyisun.github.io/2015/04/09/build-busybox-for-ARM-Qemu.html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busybox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clone git://busybox.net/busybox.git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Configure busybox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menuconfig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Change below settings: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Busybox Setting -&gt; Build Options -&gt; Build BusyBox as a static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Busybox Setting -&gt; Build Options -&gt; Cross Compiler Prefix // arm-linux-gnueabi-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 busybox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make; make 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necessary directory in rootfs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_install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mkdir -p proc sys dev etc etc/init.d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 &lt;&lt; EOF &gt; etc/init.d/rcS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#!/bin/sh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mount -t proc none /proc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mount -t sysfs none /sys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/sbin/mdev -s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chmod +x etc/init.d/rcS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 . | cpio -o --format=newc &gt; ../../busybox.img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Qemu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qemu-system-arm -M vexpress-a9 -kernel zImage -initrd busybox.img -serial stdio -append "root=/dev/ram rdinit=/sbin/init console=ttyAMA0" -curses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74680" y="16920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Busybox arm qemu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 flipH="1">
            <a:off x="5303160" y="1371600"/>
            <a:ext cx="7223760" cy="2011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http://www.cnblogs.com/asulove/p/6043975.html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卸载驱动出现：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rmmod: can't change directory to '/lib/modules': No such file or 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mkdir -p lib/modules/4.10.0-rc7+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 etc/init.d/rcS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#!/bin/sh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mount -t proc none /proc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mount -t sysfs none /sys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/sbin/mdev -s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 flipH="1">
            <a:off x="730800" y="731520"/>
            <a:ext cx="7863840" cy="6126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To build modules outside of the kernel tree, we run "make"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in the kernel source tree; the Makefile these then includes this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Makefile once again.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This conditional selects whether we are being included from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kernel Makefile or not.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ifeq ($(KERNELRELEASE),)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Assume the source tree is where the running kernel was built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You should set KERNELDIR in the environment if it's elsewhere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#KERNELDIR ?= /lib/modules/$(shell uname -r)/build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#KERNELDIR ?= /home/c_jiec/workspace/date_v118_pure_csrmesh201/qsdk/build_dir/target-mips_34kc_uClibc-1.0.14/linux-ar71xx_generic/linux-3.18.29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KERNELDIR ?= /home/c_jiec/tmp/linux_kernel_develop/stack_overflow/linux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The current directory is passed to sub-makes as argument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PWD := $(shell pwd)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modules: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echo "kerneldir: $(KERNELDIR)"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echo "pwd: $(PWD)"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echo "kernelrelease: $(KERNELRELEASE)"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#$(MAKE) -C $(KERNELDIR) M=$(PWD) modules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$(MAKE) -C $(KERNELDIR) M=$(PWD) ARCH=arm CROSS_COMPILE=arm-linux-gnueabi- modules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modules_install: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$(MAKE) -C $(KERNELDIR) M=$(PWD) modules_install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clean: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rm -rf *.o *~ core .depend .*.cmd *.ko *.mod.c .tmp_versions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.PHONY: modules modules_install clean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called from kernel build system: just declare what our modules 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#obj-m := hello.o hellop.o seq.o jit.o jiq.o sleepy.o complete.o 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        silly.o faulty.o kdatasize.o kdataalign.o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obj-m := hello.o complete.o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      echo "else kernelrelease: $(KERNELRELEASE)"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endif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74680" y="16920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Busybox arm qemu – ldd3 driver insmod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 flipH="1">
            <a:off x="7131960" y="731520"/>
            <a:ext cx="5760720" cy="1554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 # 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      dev      lib      proc     sbin     usr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cayenne  etc      linuxrc  root     sys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 # ls cayenne/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hello.ko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 flipH="1">
            <a:off x="273600" y="822960"/>
            <a:ext cx="7223760" cy="2011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../qemu/arm-softmmu/qemu-system-arm -M versatilepb -kernel ./arch/arm/boot/zImage -nographic -dtb arch/arm/boot/dts/versatile-pb.dtb -initrd ../rootfs.img.gz -append "root=/dev/ram0 initrd=/bin/sh"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./qemu/arm-softmmu/qemu-system-arm -M versatilepb -kernel ./linux/arch/arm/boot/zImage -nographic -dtb ./linux/arch/arm/boot/dts/versatile-pb.dtb -initrd busybox.img -append "root=/dev/ram rdinit=/sbin/init console=ttyAMA0"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74680" y="16920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qemu load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 flipH="1">
            <a:off x="7131600" y="365760"/>
            <a:ext cx="11063880" cy="3565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./qemu/arm-softmmu/qemu-system-arm -M versatilepb -kernel ./linux/arch/arm/boot/zImage -nographic                                      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audio: Could not init `oss' audio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Uncompressing Linux... done, booting the kernel.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Error: unrecognized/unsupported machine ID (r1 = 0x00000183).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Available machine support: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(hex)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ffffffff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Generic DT based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ffffffff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ARM-Versatile (Device Tree Support)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Please check your kernel config and/or bootloader.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 flipH="1">
            <a:off x="4662720" y="3200400"/>
            <a:ext cx="11063880" cy="3565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http://blog.csdn.net/zhaixuebuluo/article/details/52860362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root@ubuntu:/home# qemu-system-arm -M vexpress-a9 -m 512M -kernel linux-4.4/arch/arm/boot/zImage -nographic -append "console=ttyAMA0" 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(process:8559): GLib-WARNING **: /build/glib2.0-8EA4QF/glib2.0-2.48.1/./glib/gmem.c:483: custom memory allocation vtable not supported 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 flipH="1">
            <a:off x="1005120" y="1645920"/>
            <a:ext cx="7223760" cy="2011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(qemu : https://github.com/qemu/qemu.git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Also compiled qemu with 3 steps.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make 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74680" y="169200"/>
            <a:ext cx="11635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qemu compile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 flipH="1">
            <a:off x="4388400" y="1005840"/>
            <a:ext cx="8412480" cy="4571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http://askubuntu.com/questions/424329/error-trying-to-compile-qemu-from-source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the error: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ERROR: DTC (libfdt) not present. Your options: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 Preferred: Install the DTC (libfdt) devel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 Fetch the DTC submodule, using: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submodule update --init dtc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item (2): use git submodule update --init dtc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Try get the qemu source code from the git: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clone git://git.qemu.org/qemu.git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cd qemu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submodule init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submodule update --recursive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submodule status --recursive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65cc4d2748a2c2e6f27f1cf39e07a5dbabd80ebf dtc (v1.4.0)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87eea99e443b389c978cf37efc52788bf03a0ee0 pixman (pixman-0.32.6)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b4c93802a5b2c72f096649c497ec9ff5708e4456 roms/SLOF (qemu-slof-20141202-63-gb4c9380)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4e03af8ec2d497e725566a91fd5c19dd604c18a6 roms/ipxe (v1.0.0-2016-g4e03af8)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3caee1794ac3f742315823d8447d21f33ce019e9 roms/openbios (3caee17)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c559da7c8eec5e45ef1f67978827af6f0b9546f5 roms/openhackware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c87a92639b28ac42bc8f6c67443543b405dc479b roms/qemu-palcode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33fbe13a3e2a01e0ba1087a8feed801a0451db21 roms/seabios (rel-1.8.2)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23d474943dcd55d0550a3d20b3d30e9040a4f15b roms/sgabios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2072e7262965bb48d7fffb1e283101e6ed8b21a8 roms/u-boot (v2014.07-rc1-79-g2072e72)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19ea12c230ded95928ecaef0db47a82231c2e485 roms/vgabios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after it you can call ./configure.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Application>LibreOffice/5.1.3.2$MacOSX_X86_64 LibreOffice_project/644e4637d1d8544fd9f56425bd6cec110e49301b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2017-02-28T22:27:09Z</dcterms:modified>
  <cp:revision>176</cp:revision>
  <dc:subject/>
  <dc:title/>
</cp:coreProperties>
</file>