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835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720"/>
            <a:ext cx="12197520" cy="40428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702080" y="6472800"/>
            <a:ext cx="1477440" cy="3585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5000" cy="4500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38320" y="6536520"/>
            <a:ext cx="172692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Mission / Vision /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453720"/>
            <a:ext cx="12197520" cy="40428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0702080" y="6472800"/>
            <a:ext cx="1477440" cy="3585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5000" cy="45000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238320" y="6523920"/>
            <a:ext cx="172692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   CSC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43080" y="1009440"/>
            <a:ext cx="11516040" cy="5295240"/>
          </a:xfrm>
          <a:prstGeom prst="roundRect">
            <a:avLst>
              <a:gd name="adj" fmla="val 3525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askubuntu.com/questions/424329/error-trying-to-compile-qemu-from-source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tinylab.org/using-qemu-simulation-inserts-the-type-system-to-produce-the-whole-process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blog.csdn.net/zqixiao_09/article/details/51103615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askubuntu.com/questions/424329/error-trying-to-compile-qemu-from-source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6240" y="2214720"/>
            <a:ext cx="11522880" cy="17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Everyday note(build)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6240" y="4532040"/>
            <a:ext cx="115228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China Software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flipH="1">
            <a:off x="1004400" y="1645920"/>
            <a:ext cx="7223400" cy="2010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(qemu : https://github.com/qemu/qemu.git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compiled qemu with 3 steps.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qemu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 flipH="1">
            <a:off x="4387680" y="1005840"/>
            <a:ext cx="8412120" cy="4571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http://askubuntu.com/questions/424329/error-trying-to-compile-qemu-from-source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the error: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ERROR: DTC (libfdt) not present. Your options: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Preferred: Install the DTC (libfdt) devel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Fetch the DTC submodule, using: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item (2): use 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get the qemu source code from the git: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clone git://git.qemu.org/qemu.git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cd 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update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status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65cc4d2748a2c2e6f27f1cf39e07a5dbabd80ebf dtc (v1.4.0)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87eea99e443b389c978cf37efc52788bf03a0ee0 pixman (pixman-0.32.6)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b4c93802a5b2c72f096649c497ec9ff5708e4456 roms/SLOF (qemu-slof-20141202-63-gb4c9380)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4e03af8ec2d497e725566a91fd5c19dd604c18a6 roms/ipxe (v1.0.0-2016-g4e03af8)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3caee1794ac3f742315823d8447d21f33ce019e9 roms/openbios (3caee17)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c559da7c8eec5e45ef1f67978827af6f0b9546f5 roms/openhackware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c87a92639b28ac42bc8f6c67443543b405dc479b roms/qemu-palcode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33fbe13a3e2a01e0ba1087a8feed801a0451db21 roms/seabios (rel-1.8.2)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23d474943dcd55d0550a3d20b3d30e9040a4f15b roms/sgabios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2072e7262965bb48d7fffb1e283101e6ed8b21a8 roms/u-boot (v2014.07-rc1-79-g2072e72)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19ea12c230ded95928ecaef0db47a82231c2e485 roms/vgabios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after it you can call ./configure.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82040" y="1371600"/>
            <a:ext cx="2255040" cy="2097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Ahb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8640" y="1038600"/>
            <a:ext cx="282924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Hardware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 flipH="1">
            <a:off x="360360" y="3566160"/>
            <a:ext cx="1177920" cy="816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flipH="1">
            <a:off x="3381840" y="3200400"/>
            <a:ext cx="812160" cy="2554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 flipH="1">
            <a:off x="268200" y="4572000"/>
            <a:ext cx="720720" cy="1182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708560" y="3954600"/>
            <a:ext cx="1942920" cy="245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1005840" y="4480560"/>
            <a:ext cx="1942920" cy="245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1188720" y="5051880"/>
            <a:ext cx="1942920" cy="245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5669280" y="1645920"/>
            <a:ext cx="2255040" cy="4108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1463040" y="5460120"/>
            <a:ext cx="1548360" cy="568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Usb contoller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1"/>
          <p:cNvSpPr/>
          <p:nvPr/>
        </p:nvSpPr>
        <p:spPr>
          <a:xfrm flipH="1">
            <a:off x="4839840" y="1828800"/>
            <a:ext cx="908280" cy="63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Device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 flipH="1">
            <a:off x="7948800" y="914400"/>
            <a:ext cx="725400" cy="2462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4114800" y="3357000"/>
            <a:ext cx="999720" cy="660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4318200" y="3916800"/>
            <a:ext cx="999720" cy="660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5"/>
          <p:cNvSpPr/>
          <p:nvPr/>
        </p:nvSpPr>
        <p:spPr>
          <a:xfrm>
            <a:off x="4206240" y="4545720"/>
            <a:ext cx="999720" cy="660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4389120" y="5094360"/>
            <a:ext cx="999720" cy="660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Ro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>
            <a:off x="4206240" y="5643000"/>
            <a:ext cx="999720" cy="660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8"/>
          <p:cNvSpPr/>
          <p:nvPr/>
        </p:nvSpPr>
        <p:spPr>
          <a:xfrm>
            <a:off x="7315200" y="91440"/>
            <a:ext cx="999720" cy="1274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>
            <a:off x="8778240" y="1280160"/>
            <a:ext cx="2255040" cy="4108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 disttribute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0"/>
          <p:cNvSpPr/>
          <p:nvPr/>
        </p:nvSpPr>
        <p:spPr>
          <a:xfrm flipH="1">
            <a:off x="5571360" y="256032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21"/>
          <p:cNvSpPr/>
          <p:nvPr/>
        </p:nvSpPr>
        <p:spPr>
          <a:xfrm>
            <a:off x="7772400" y="6858000"/>
            <a:ext cx="8961120" cy="3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22"/>
          <p:cNvSpPr/>
          <p:nvPr/>
        </p:nvSpPr>
        <p:spPr>
          <a:xfrm flipH="1" flipV="1">
            <a:off x="5212080" y="91440"/>
            <a:ext cx="91440" cy="72237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3"/>
          <p:cNvSpPr/>
          <p:nvPr/>
        </p:nvSpPr>
        <p:spPr>
          <a:xfrm>
            <a:off x="6583680" y="6035040"/>
            <a:ext cx="5388840" cy="1365480"/>
          </a:xfrm>
          <a:prstGeom prst="rect">
            <a:avLst/>
          </a:prstGeom>
          <a:noFill/>
          <a:ln cap="rnd" w="25560">
            <a:solidFill>
              <a:srgbClr val="80808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4"/>
          <p:cNvSpPr/>
          <p:nvPr/>
        </p:nvSpPr>
        <p:spPr>
          <a:xfrm flipH="1">
            <a:off x="4199760" y="731520"/>
            <a:ext cx="908280" cy="63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5"/>
          <p:cNvSpPr/>
          <p:nvPr/>
        </p:nvSpPr>
        <p:spPr>
          <a:xfrm flipH="1">
            <a:off x="6760080" y="594360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6"/>
          <p:cNvSpPr/>
          <p:nvPr/>
        </p:nvSpPr>
        <p:spPr>
          <a:xfrm flipH="1">
            <a:off x="8131680" y="612648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Date STR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7"/>
          <p:cNvSpPr/>
          <p:nvPr/>
        </p:nvSpPr>
        <p:spPr>
          <a:xfrm flipH="1">
            <a:off x="7034400" y="667512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8"/>
          <p:cNvSpPr/>
          <p:nvPr/>
        </p:nvSpPr>
        <p:spPr>
          <a:xfrm flipH="1">
            <a:off x="2919960" y="5760720"/>
            <a:ext cx="720720" cy="1182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9"/>
          <p:cNvSpPr/>
          <p:nvPr/>
        </p:nvSpPr>
        <p:spPr>
          <a:xfrm flipH="1">
            <a:off x="6028560" y="320040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0"/>
          <p:cNvSpPr/>
          <p:nvPr/>
        </p:nvSpPr>
        <p:spPr>
          <a:xfrm flipH="1">
            <a:off x="5754240" y="393192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1"/>
          <p:cNvSpPr/>
          <p:nvPr/>
        </p:nvSpPr>
        <p:spPr>
          <a:xfrm flipH="1">
            <a:off x="5571360" y="457200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2"/>
          <p:cNvSpPr/>
          <p:nvPr/>
        </p:nvSpPr>
        <p:spPr>
          <a:xfrm>
            <a:off x="9784080" y="5551560"/>
            <a:ext cx="1091160" cy="2306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3"/>
          <p:cNvSpPr/>
          <p:nvPr/>
        </p:nvSpPr>
        <p:spPr>
          <a:xfrm flipH="1">
            <a:off x="-1742400" y="3110040"/>
            <a:ext cx="1177920" cy="816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Parser for  binary opcode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4"/>
          <p:cNvSpPr/>
          <p:nvPr/>
        </p:nvSpPr>
        <p:spPr>
          <a:xfrm flipH="1" flipV="1" rot="6175800">
            <a:off x="-421920" y="3800520"/>
            <a:ext cx="285840" cy="71784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 flipH="1">
            <a:off x="4821120" y="576504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475280" y="2494440"/>
            <a:ext cx="908280" cy="7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 flipH="1">
            <a:off x="920160" y="2402640"/>
            <a:ext cx="451080" cy="63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4812480" y="1263240"/>
            <a:ext cx="1311840" cy="8377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 rot="5400000">
            <a:off x="6539760" y="2984400"/>
            <a:ext cx="735120" cy="29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4401360" y="3440520"/>
            <a:ext cx="4021200" cy="2251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5171040" y="3470400"/>
            <a:ext cx="132732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8312760" y="3362040"/>
            <a:ext cx="2109240" cy="933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 flipH="1" flipV="1" rot="5400000">
            <a:off x="5622840" y="4741200"/>
            <a:ext cx="285840" cy="71712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0"/>
          <p:cNvSpPr/>
          <p:nvPr/>
        </p:nvSpPr>
        <p:spPr>
          <a:xfrm>
            <a:off x="4309920" y="4048560"/>
            <a:ext cx="132732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439520" y="4565880"/>
            <a:ext cx="132732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6870240" y="1488240"/>
            <a:ext cx="1448640" cy="704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1168560" y="2635200"/>
            <a:ext cx="2029680" cy="837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1070640" y="1385280"/>
            <a:ext cx="1182600" cy="584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1436400" y="969840"/>
            <a:ext cx="1182600" cy="584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6"/>
          <p:cNvSpPr/>
          <p:nvPr/>
        </p:nvSpPr>
        <p:spPr>
          <a:xfrm>
            <a:off x="1802160" y="1701360"/>
            <a:ext cx="1182600" cy="584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259360" y="1335600"/>
            <a:ext cx="1182600" cy="584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 rot="14184600">
            <a:off x="2989440" y="3914280"/>
            <a:ext cx="904320" cy="27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9"/>
          <p:cNvSpPr/>
          <p:nvPr/>
        </p:nvSpPr>
        <p:spPr>
          <a:xfrm>
            <a:off x="6374160" y="5116320"/>
            <a:ext cx="59580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1463040" y="5486040"/>
            <a:ext cx="283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1"/>
          <p:cNvSpPr/>
          <p:nvPr/>
        </p:nvSpPr>
        <p:spPr>
          <a:xfrm flipV="1">
            <a:off x="1371240" y="3198240"/>
            <a:ext cx="360" cy="210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2"/>
          <p:cNvSpPr/>
          <p:nvPr/>
        </p:nvSpPr>
        <p:spPr>
          <a:xfrm flipH="1">
            <a:off x="363600" y="5303520"/>
            <a:ext cx="100368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3"/>
          <p:cNvSpPr/>
          <p:nvPr/>
        </p:nvSpPr>
        <p:spPr>
          <a:xfrm>
            <a:off x="4114800" y="6217920"/>
            <a:ext cx="283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4"/>
          <p:cNvSpPr/>
          <p:nvPr/>
        </p:nvSpPr>
        <p:spPr>
          <a:xfrm flipH="1">
            <a:off x="4386600" y="552600"/>
            <a:ext cx="1548360" cy="451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280080" y="166680"/>
            <a:ext cx="1163448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08960" y="1586520"/>
            <a:ext cx="4433040" cy="2522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3878640" y="1616400"/>
            <a:ext cx="132732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392520" y="1990440"/>
            <a:ext cx="2109240" cy="933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 flipH="1" flipV="1" rot="5400000">
            <a:off x="4330440" y="2887200"/>
            <a:ext cx="285840" cy="71712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416520" y="822960"/>
            <a:ext cx="36961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iuniverse →j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017520" y="2194560"/>
            <a:ext cx="132732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47120" y="2711880"/>
            <a:ext cx="132732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491000" y="640080"/>
            <a:ext cx="2822040" cy="1132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5081760" y="3262320"/>
            <a:ext cx="595800" cy="754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 flipH="1">
            <a:off x="4388400" y="5213520"/>
            <a:ext cx="1093680" cy="7279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 a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 flipH="1">
            <a:off x="5487840" y="5213520"/>
            <a:ext cx="816840" cy="636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 b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Line 12"/>
          <p:cNvSpPr/>
          <p:nvPr/>
        </p:nvSpPr>
        <p:spPr>
          <a:xfrm>
            <a:off x="4738320" y="452520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3"/>
          <p:cNvSpPr/>
          <p:nvPr/>
        </p:nvSpPr>
        <p:spPr>
          <a:xfrm>
            <a:off x="6018480" y="4159440"/>
            <a:ext cx="2099520" cy="8193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Sur vivid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4630320" y="4616640"/>
            <a:ext cx="1294560" cy="38484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 flipH="1">
            <a:off x="3199680" y="4482000"/>
            <a:ext cx="1093680" cy="7279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protein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80080" y="166680"/>
            <a:ext cx="1163448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003400" y="3453480"/>
            <a:ext cx="2109240" cy="933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2"/>
          <p:cNvSpPr/>
          <p:nvPr/>
        </p:nvSpPr>
        <p:spPr>
          <a:xfrm>
            <a:off x="8947800" y="1671840"/>
            <a:ext cx="360" cy="20217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6004440" y="483120"/>
            <a:ext cx="7264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9090000" y="1681920"/>
            <a:ext cx="42624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983640" y="204948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A-Z aphabet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9678960" y="204948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 e I o 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9699480" y="3255480"/>
            <a:ext cx="1252440" cy="51768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  AGCT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6983640" y="3255480"/>
            <a:ext cx="1293120" cy="29340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8385840" y="2160360"/>
            <a:ext cx="1212840" cy="15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0"/>
          <p:cNvSpPr/>
          <p:nvPr/>
        </p:nvSpPr>
        <p:spPr>
          <a:xfrm rot="16200000">
            <a:off x="7214040" y="2832840"/>
            <a:ext cx="599400" cy="15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1"/>
          <p:cNvSpPr/>
          <p:nvPr/>
        </p:nvSpPr>
        <p:spPr>
          <a:xfrm rot="5400000">
            <a:off x="9887400" y="2842920"/>
            <a:ext cx="59976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2"/>
          <p:cNvSpPr/>
          <p:nvPr/>
        </p:nvSpPr>
        <p:spPr>
          <a:xfrm>
            <a:off x="10121040" y="2827080"/>
            <a:ext cx="88524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5523840" y="2905200"/>
            <a:ext cx="1708560" cy="1069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4"/>
          <p:cNvSpPr/>
          <p:nvPr/>
        </p:nvSpPr>
        <p:spPr>
          <a:xfrm>
            <a:off x="5923080" y="2955240"/>
            <a:ext cx="8856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450400" y="3443400"/>
            <a:ext cx="1531080" cy="669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Symblic universe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6"/>
          <p:cNvSpPr/>
          <p:nvPr/>
        </p:nvSpPr>
        <p:spPr>
          <a:xfrm flipH="1">
            <a:off x="6362280" y="3049920"/>
            <a:ext cx="439560" cy="15660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7"/>
          <p:cNvSpPr/>
          <p:nvPr/>
        </p:nvSpPr>
        <p:spPr>
          <a:xfrm flipH="1">
            <a:off x="6756840" y="2989080"/>
            <a:ext cx="348192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2320">
            <a:solidFill>
              <a:srgbClr val="ff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8"/>
          <p:cNvSpPr/>
          <p:nvPr/>
        </p:nvSpPr>
        <p:spPr>
          <a:xfrm>
            <a:off x="5771880" y="2676240"/>
            <a:ext cx="12117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Find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9"/>
          <p:cNvSpPr/>
          <p:nvPr/>
        </p:nvSpPr>
        <p:spPr>
          <a:xfrm>
            <a:off x="7141680" y="3693600"/>
            <a:ext cx="215856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number and sharp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 axis y z.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0"/>
          <p:cNvSpPr/>
          <p:nvPr/>
        </p:nvSpPr>
        <p:spPr>
          <a:xfrm>
            <a:off x="6967800" y="4206960"/>
            <a:ext cx="1293120" cy="29340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1"/>
          <p:cNvSpPr/>
          <p:nvPr/>
        </p:nvSpPr>
        <p:spPr>
          <a:xfrm>
            <a:off x="9272880" y="404280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Physics 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>
            <a:off x="6986880" y="490716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Cirriut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3"/>
          <p:cNvSpPr/>
          <p:nvPr/>
        </p:nvSpPr>
        <p:spPr>
          <a:xfrm>
            <a:off x="6967800" y="561384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geometry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4"/>
          <p:cNvSpPr/>
          <p:nvPr/>
        </p:nvSpPr>
        <p:spPr>
          <a:xfrm>
            <a:off x="8198640" y="420696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Asm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5"/>
          <p:cNvSpPr/>
          <p:nvPr/>
        </p:nvSpPr>
        <p:spPr>
          <a:xfrm>
            <a:off x="8290080" y="451008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6"/>
          <p:cNvSpPr/>
          <p:nvPr/>
        </p:nvSpPr>
        <p:spPr>
          <a:xfrm>
            <a:off x="8541360" y="479088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7"/>
          <p:cNvSpPr/>
          <p:nvPr/>
        </p:nvSpPr>
        <p:spPr>
          <a:xfrm>
            <a:off x="8084160" y="322992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Neoton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8"/>
          <p:cNvSpPr/>
          <p:nvPr/>
        </p:nvSpPr>
        <p:spPr>
          <a:xfrm>
            <a:off x="8530200" y="502596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9"/>
          <p:cNvSpPr/>
          <p:nvPr/>
        </p:nvSpPr>
        <p:spPr>
          <a:xfrm>
            <a:off x="6064560" y="1099440"/>
            <a:ext cx="42624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0"/>
          <p:cNvSpPr/>
          <p:nvPr/>
        </p:nvSpPr>
        <p:spPr>
          <a:xfrm>
            <a:off x="6529680" y="103536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 ppt visio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1"/>
          <p:cNvSpPr/>
          <p:nvPr/>
        </p:nvSpPr>
        <p:spPr>
          <a:xfrm>
            <a:off x="6712560" y="76752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Paper pencil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2"/>
          <p:cNvSpPr/>
          <p:nvPr/>
        </p:nvSpPr>
        <p:spPr>
          <a:xfrm>
            <a:off x="6552720" y="131616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find grep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3"/>
          <p:cNvSpPr/>
          <p:nvPr/>
        </p:nvSpPr>
        <p:spPr>
          <a:xfrm>
            <a:off x="7832880" y="1224720"/>
            <a:ext cx="1251000" cy="18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cscope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4"/>
          <p:cNvSpPr/>
          <p:nvPr/>
        </p:nvSpPr>
        <p:spPr>
          <a:xfrm>
            <a:off x="8961120" y="5669280"/>
            <a:ext cx="1686240" cy="1368000"/>
          </a:xfrm>
          <a:prstGeom prst="wedgeRoundRectCallout">
            <a:avLst>
              <a:gd name="adj1" fmla="val -29347"/>
              <a:gd name="adj2" fmla="val -1675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Scire : to 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 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5"/>
          <p:cNvSpPr/>
          <p:nvPr/>
        </p:nvSpPr>
        <p:spPr>
          <a:xfrm>
            <a:off x="280080" y="168120"/>
            <a:ext cx="1163448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6"/>
          <p:cNvSpPr/>
          <p:nvPr/>
        </p:nvSpPr>
        <p:spPr>
          <a:xfrm>
            <a:off x="2104200" y="5311440"/>
            <a:ext cx="100044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athletic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7"/>
          <p:cNvSpPr/>
          <p:nvPr/>
        </p:nvSpPr>
        <p:spPr>
          <a:xfrm>
            <a:off x="365760" y="4480560"/>
            <a:ext cx="109512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energy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8"/>
          <p:cNvSpPr/>
          <p:nvPr/>
        </p:nvSpPr>
        <p:spPr>
          <a:xfrm>
            <a:off x="2226240" y="4363200"/>
            <a:ext cx="1734480" cy="18266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9"/>
          <p:cNvSpPr/>
          <p:nvPr/>
        </p:nvSpPr>
        <p:spPr>
          <a:xfrm flipV="1">
            <a:off x="-360" y="5207040"/>
            <a:ext cx="219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0"/>
          <p:cNvSpPr/>
          <p:nvPr/>
        </p:nvSpPr>
        <p:spPr>
          <a:xfrm flipH="1">
            <a:off x="2738880" y="439632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consous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1"/>
          <p:cNvSpPr/>
          <p:nvPr/>
        </p:nvSpPr>
        <p:spPr>
          <a:xfrm flipH="1">
            <a:off x="2647440" y="4944960"/>
            <a:ext cx="91224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2"/>
          <p:cNvSpPr/>
          <p:nvPr/>
        </p:nvSpPr>
        <p:spPr>
          <a:xfrm flipH="1">
            <a:off x="3104640" y="5311440"/>
            <a:ext cx="82080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3"/>
          <p:cNvSpPr/>
          <p:nvPr/>
        </p:nvSpPr>
        <p:spPr>
          <a:xfrm flipH="1">
            <a:off x="3104640" y="5585760"/>
            <a:ext cx="63792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calculate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4"/>
          <p:cNvSpPr/>
          <p:nvPr/>
        </p:nvSpPr>
        <p:spPr>
          <a:xfrm flipH="1">
            <a:off x="3744720" y="5585760"/>
            <a:ext cx="63792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5"/>
          <p:cNvSpPr/>
          <p:nvPr/>
        </p:nvSpPr>
        <p:spPr>
          <a:xfrm flipH="1" flipV="1">
            <a:off x="4112280" y="5024520"/>
            <a:ext cx="146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 flipH="1">
            <a:off x="451440" y="182880"/>
            <a:ext cx="1579320" cy="1106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Kernel build systemn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883560" y="915120"/>
            <a:ext cx="1523520" cy="4108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005000" y="-3083400"/>
            <a:ext cx="5682240" cy="3443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顶层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.config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内核配置文件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arch/$(ARCH)/Makefile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具体架构的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scripts/Makefile.*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通用的规则等。面向所有的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 Makefiles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 Makefiles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内核源代码中大约有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500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个这样的文件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3456360" y="194580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.config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3474720" y="252000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9491400" y="176292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9601200" y="274320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4754880" y="2274840"/>
            <a:ext cx="191484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9"/>
          <p:cNvSpPr/>
          <p:nvPr/>
        </p:nvSpPr>
        <p:spPr>
          <a:xfrm>
            <a:off x="4827960" y="502920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menuconfig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3383280" y="3591720"/>
            <a:ext cx="1293120" cy="8834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4846320" y="2640600"/>
            <a:ext cx="191484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2"/>
          <p:cNvSpPr/>
          <p:nvPr/>
        </p:nvSpPr>
        <p:spPr>
          <a:xfrm>
            <a:off x="8394120" y="2103120"/>
            <a:ext cx="10918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3"/>
          <p:cNvSpPr/>
          <p:nvPr/>
        </p:nvSpPr>
        <p:spPr>
          <a:xfrm>
            <a:off x="8412480" y="2914920"/>
            <a:ext cx="10918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4"/>
          <p:cNvSpPr/>
          <p:nvPr/>
        </p:nvSpPr>
        <p:spPr>
          <a:xfrm>
            <a:off x="10407240" y="128664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10881360" y="1945800"/>
            <a:ext cx="1293120" cy="5176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bzImage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>
            <a:off x="4023360" y="-2834640"/>
            <a:ext cx="8961120" cy="3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 flipH="1">
            <a:off x="4566960" y="-457200"/>
            <a:ext cx="915120" cy="45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 flipH="1">
            <a:off x="8136000" y="5394960"/>
            <a:ext cx="155232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xx_interrupt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xx_rx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 flipH="1">
            <a:off x="6490080" y="4023360"/>
            <a:ext cx="1003680" cy="180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 flipH="1">
            <a:off x="5207040" y="1645920"/>
            <a:ext cx="73224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640080" y="4425840"/>
            <a:ext cx="1549440" cy="7812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Recv:1. 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2.polling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5029200" y="1463040"/>
            <a:ext cx="2192400" cy="45698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8"/>
          <p:cNvSpPr/>
          <p:nvPr/>
        </p:nvSpPr>
        <p:spPr>
          <a:xfrm flipH="1">
            <a:off x="6123960" y="1554480"/>
            <a:ext cx="1207800" cy="352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 flipH="1">
            <a:off x="5209920" y="2005200"/>
            <a:ext cx="2009520" cy="45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dev_queue_xmit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 flipH="1">
            <a:off x="8501760" y="2465640"/>
            <a:ext cx="1272240" cy="54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netif_rx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1"/>
          <p:cNvSpPr/>
          <p:nvPr/>
        </p:nvSpPr>
        <p:spPr>
          <a:xfrm>
            <a:off x="7772400" y="1645920"/>
            <a:ext cx="2006640" cy="19180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2"/>
          <p:cNvSpPr/>
          <p:nvPr/>
        </p:nvSpPr>
        <p:spPr>
          <a:xfrm>
            <a:off x="10173600" y="-1806480"/>
            <a:ext cx="1708560" cy="1069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3"/>
          <p:cNvSpPr/>
          <p:nvPr/>
        </p:nvSpPr>
        <p:spPr>
          <a:xfrm flipH="1">
            <a:off x="11796480" y="-1828800"/>
            <a:ext cx="817920" cy="1369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Alloc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4"/>
          <p:cNvSpPr/>
          <p:nvPr/>
        </p:nvSpPr>
        <p:spPr>
          <a:xfrm>
            <a:off x="3501360" y="2036880"/>
            <a:ext cx="1251360" cy="6127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4849200" y="2465640"/>
            <a:ext cx="41097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6"/>
          <p:cNvSpPr/>
          <p:nvPr/>
        </p:nvSpPr>
        <p:spPr>
          <a:xfrm>
            <a:off x="10515600" y="2008440"/>
            <a:ext cx="1183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7"/>
          <p:cNvSpPr/>
          <p:nvPr/>
        </p:nvSpPr>
        <p:spPr>
          <a:xfrm>
            <a:off x="11155680" y="1371600"/>
            <a:ext cx="118656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8"/>
          <p:cNvSpPr/>
          <p:nvPr/>
        </p:nvSpPr>
        <p:spPr>
          <a:xfrm>
            <a:off x="3111840" y="2651760"/>
            <a:ext cx="1640880" cy="637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9"/>
          <p:cNvSpPr/>
          <p:nvPr/>
        </p:nvSpPr>
        <p:spPr>
          <a:xfrm flipH="1">
            <a:off x="5118480" y="4754880"/>
            <a:ext cx="1732320" cy="726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hard_start_xmit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0"/>
          <p:cNvSpPr/>
          <p:nvPr/>
        </p:nvSpPr>
        <p:spPr>
          <a:xfrm>
            <a:off x="5120640" y="4663440"/>
            <a:ext cx="2098080" cy="12780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1"/>
          <p:cNvSpPr/>
          <p:nvPr/>
        </p:nvSpPr>
        <p:spPr>
          <a:xfrm flipH="1">
            <a:off x="4935600" y="3840480"/>
            <a:ext cx="992160" cy="455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net_dev_ops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2"/>
          <p:cNvSpPr/>
          <p:nvPr/>
        </p:nvSpPr>
        <p:spPr>
          <a:xfrm flipH="1">
            <a:off x="3012480" y="4297680"/>
            <a:ext cx="1098000" cy="1369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ioctl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3"/>
          <p:cNvSpPr/>
          <p:nvPr/>
        </p:nvSpPr>
        <p:spPr>
          <a:xfrm>
            <a:off x="6035040" y="5760720"/>
            <a:ext cx="360" cy="127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4"/>
          <p:cNvSpPr/>
          <p:nvPr/>
        </p:nvSpPr>
        <p:spPr>
          <a:xfrm>
            <a:off x="2194560" y="4846320"/>
            <a:ext cx="1366560" cy="2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5"/>
          <p:cNvSpPr/>
          <p:nvPr/>
        </p:nvSpPr>
        <p:spPr>
          <a:xfrm flipV="1">
            <a:off x="7129440" y="5029200"/>
            <a:ext cx="720" cy="282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6"/>
          <p:cNvSpPr/>
          <p:nvPr/>
        </p:nvSpPr>
        <p:spPr>
          <a:xfrm flipH="1">
            <a:off x="8053200" y="5814000"/>
            <a:ext cx="2549520" cy="401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schedule_delayed_work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7"/>
          <p:cNvSpPr/>
          <p:nvPr/>
        </p:nvSpPr>
        <p:spPr>
          <a:xfrm flipH="1">
            <a:off x="2832480" y="5760720"/>
            <a:ext cx="1818000" cy="408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xxx_ops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8"/>
          <p:cNvSpPr/>
          <p:nvPr/>
        </p:nvSpPr>
        <p:spPr>
          <a:xfrm rot="5680800">
            <a:off x="3673080" y="4912920"/>
            <a:ext cx="1980000" cy="75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9"/>
          <p:cNvSpPr/>
          <p:nvPr/>
        </p:nvSpPr>
        <p:spPr>
          <a:xfrm>
            <a:off x="91440" y="2560320"/>
            <a:ext cx="1018800" cy="54648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net_reg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0"/>
          <p:cNvSpPr/>
          <p:nvPr/>
        </p:nvSpPr>
        <p:spPr>
          <a:xfrm>
            <a:off x="-2743200" y="2216880"/>
            <a:ext cx="1643760" cy="615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1"/>
          <p:cNvSpPr/>
          <p:nvPr/>
        </p:nvSpPr>
        <p:spPr>
          <a:xfrm>
            <a:off x="-2377440" y="2948400"/>
            <a:ext cx="1552320" cy="798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Lsit, net core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2"/>
          <p:cNvSpPr/>
          <p:nvPr/>
        </p:nvSpPr>
        <p:spPr>
          <a:xfrm>
            <a:off x="-1097280" y="294228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5"/>
          <p:cNvSpPr/>
          <p:nvPr/>
        </p:nvSpPr>
        <p:spPr>
          <a:xfrm flipH="1">
            <a:off x="1095120" y="3474720"/>
            <a:ext cx="820800" cy="363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6"/>
          <p:cNvSpPr/>
          <p:nvPr/>
        </p:nvSpPr>
        <p:spPr>
          <a:xfrm>
            <a:off x="-4572000" y="1006920"/>
            <a:ext cx="816840" cy="54252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7"/>
          <p:cNvSpPr/>
          <p:nvPr/>
        </p:nvSpPr>
        <p:spPr>
          <a:xfrm>
            <a:off x="-5212080" y="1921320"/>
            <a:ext cx="816840" cy="54252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8"/>
          <p:cNvSpPr/>
          <p:nvPr/>
        </p:nvSpPr>
        <p:spPr>
          <a:xfrm>
            <a:off x="-3931920" y="1829880"/>
            <a:ext cx="816840" cy="54252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9"/>
          <p:cNvSpPr/>
          <p:nvPr/>
        </p:nvSpPr>
        <p:spPr>
          <a:xfrm>
            <a:off x="-5029200" y="-1187640"/>
            <a:ext cx="816840" cy="54252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0"/>
          <p:cNvSpPr/>
          <p:nvPr/>
        </p:nvSpPr>
        <p:spPr>
          <a:xfrm>
            <a:off x="-5669280" y="-273240"/>
            <a:ext cx="816840" cy="54252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1"/>
          <p:cNvSpPr/>
          <p:nvPr/>
        </p:nvSpPr>
        <p:spPr>
          <a:xfrm>
            <a:off x="-4389120" y="-364680"/>
            <a:ext cx="816840" cy="54252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2"/>
          <p:cNvSpPr/>
          <p:nvPr/>
        </p:nvSpPr>
        <p:spPr>
          <a:xfrm>
            <a:off x="-5394960" y="275400"/>
            <a:ext cx="908280" cy="7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3"/>
          <p:cNvSpPr/>
          <p:nvPr/>
        </p:nvSpPr>
        <p:spPr>
          <a:xfrm>
            <a:off x="-4754880" y="-821520"/>
            <a:ext cx="908280" cy="7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4"/>
          <p:cNvSpPr/>
          <p:nvPr/>
        </p:nvSpPr>
        <p:spPr>
          <a:xfrm flipH="1">
            <a:off x="-5310000" y="-913320"/>
            <a:ext cx="451080" cy="63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5"/>
          <p:cNvSpPr/>
          <p:nvPr/>
        </p:nvSpPr>
        <p:spPr>
          <a:xfrm flipH="1">
            <a:off x="-5035680" y="1372680"/>
            <a:ext cx="451080" cy="63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6"/>
          <p:cNvSpPr/>
          <p:nvPr/>
        </p:nvSpPr>
        <p:spPr>
          <a:xfrm>
            <a:off x="-4114800" y="1464120"/>
            <a:ext cx="45108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7"/>
          <p:cNvSpPr/>
          <p:nvPr/>
        </p:nvSpPr>
        <p:spPr>
          <a:xfrm flipH="1">
            <a:off x="-3845520" y="822960"/>
            <a:ext cx="1098000" cy="45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8"/>
          <p:cNvSpPr/>
          <p:nvPr/>
        </p:nvSpPr>
        <p:spPr>
          <a:xfrm flipH="1">
            <a:off x="-3260880" y="1566000"/>
            <a:ext cx="787320" cy="443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9"/>
          <p:cNvSpPr/>
          <p:nvPr/>
        </p:nvSpPr>
        <p:spPr>
          <a:xfrm>
            <a:off x="11827440" y="2743200"/>
            <a:ext cx="109512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0"/>
          <p:cNvSpPr/>
          <p:nvPr/>
        </p:nvSpPr>
        <p:spPr>
          <a:xfrm flipH="1">
            <a:off x="12099240" y="3291840"/>
            <a:ext cx="695880" cy="2363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1"/>
          <p:cNvSpPr/>
          <p:nvPr/>
        </p:nvSpPr>
        <p:spPr>
          <a:xfrm>
            <a:off x="14204880" y="2651760"/>
            <a:ext cx="106344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52"/>
          <p:cNvSpPr/>
          <p:nvPr/>
        </p:nvSpPr>
        <p:spPr>
          <a:xfrm flipH="1">
            <a:off x="13928040" y="3120480"/>
            <a:ext cx="970200" cy="2272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53"/>
          <p:cNvSpPr/>
          <p:nvPr/>
        </p:nvSpPr>
        <p:spPr>
          <a:xfrm>
            <a:off x="15119280" y="2491200"/>
            <a:ext cx="1186560" cy="524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4"/>
          <p:cNvSpPr/>
          <p:nvPr/>
        </p:nvSpPr>
        <p:spPr>
          <a:xfrm>
            <a:off x="15877440" y="2926080"/>
            <a:ext cx="1617120" cy="54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 process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5"/>
          <p:cNvSpPr/>
          <p:nvPr/>
        </p:nvSpPr>
        <p:spPr>
          <a:xfrm>
            <a:off x="14662080" y="274320"/>
            <a:ext cx="1278000" cy="54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6"/>
          <p:cNvSpPr/>
          <p:nvPr/>
        </p:nvSpPr>
        <p:spPr>
          <a:xfrm>
            <a:off x="13075920" y="1551240"/>
            <a:ext cx="131400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wait_queue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57"/>
          <p:cNvSpPr/>
          <p:nvPr/>
        </p:nvSpPr>
        <p:spPr>
          <a:xfrm flipH="1" flipV="1">
            <a:off x="14016960" y="1914480"/>
            <a:ext cx="452160" cy="90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8"/>
          <p:cNvSpPr/>
          <p:nvPr/>
        </p:nvSpPr>
        <p:spPr>
          <a:xfrm flipH="1">
            <a:off x="14385600" y="822960"/>
            <a:ext cx="817920" cy="74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9"/>
          <p:cNvSpPr/>
          <p:nvPr/>
        </p:nvSpPr>
        <p:spPr>
          <a:xfrm>
            <a:off x="5486400" y="822960"/>
            <a:ext cx="1708560" cy="54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Socket buffer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60"/>
          <p:cNvSpPr/>
          <p:nvPr/>
        </p:nvSpPr>
        <p:spPr>
          <a:xfrm>
            <a:off x="5852160" y="365760"/>
            <a:ext cx="170856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61"/>
          <p:cNvSpPr/>
          <p:nvPr/>
        </p:nvSpPr>
        <p:spPr>
          <a:xfrm flipH="1">
            <a:off x="2841120" y="6126480"/>
            <a:ext cx="1726560" cy="455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dm9000_start_xmit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62"/>
          <p:cNvSpPr/>
          <p:nvPr/>
        </p:nvSpPr>
        <p:spPr>
          <a:xfrm flipH="1">
            <a:off x="6581520" y="-731520"/>
            <a:ext cx="637920" cy="1003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Read/recv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Write/send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3"/>
          <p:cNvSpPr/>
          <p:nvPr/>
        </p:nvSpPr>
        <p:spPr>
          <a:xfrm flipH="1">
            <a:off x="-3294360" y="2468880"/>
            <a:ext cx="730440" cy="127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64"/>
          <p:cNvSpPr/>
          <p:nvPr/>
        </p:nvSpPr>
        <p:spPr>
          <a:xfrm>
            <a:off x="8049600" y="4794480"/>
            <a:ext cx="1640880" cy="506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NET_RX_SOFTIRQ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65"/>
          <p:cNvSpPr/>
          <p:nvPr/>
        </p:nvSpPr>
        <p:spPr>
          <a:xfrm>
            <a:off x="274680" y="17208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Net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8440" y="84960"/>
            <a:ext cx="12195000" cy="670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 flipH="1">
            <a:off x="10338480" y="1645920"/>
            <a:ext cx="1829520" cy="729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call me, I call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 flipH="1">
            <a:off x="10430640" y="5120640"/>
            <a:ext cx="1186560" cy="455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 flipH="1">
            <a:off x="10344240" y="4618080"/>
            <a:ext cx="1095120" cy="317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 flipH="1">
            <a:off x="10339200" y="3749040"/>
            <a:ext cx="100368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 flipH="1">
            <a:off x="10430640" y="4206240"/>
            <a:ext cx="912240" cy="349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 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7382160" y="640080"/>
            <a:ext cx="1095120" cy="4543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10346400" y="3020760"/>
            <a:ext cx="1364400" cy="28292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8"/>
          <p:cNvSpPr/>
          <p:nvPr/>
        </p:nvSpPr>
        <p:spPr>
          <a:xfrm>
            <a:off x="362880" y="2560320"/>
            <a:ext cx="82080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1188720" y="2377440"/>
            <a:ext cx="91224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0"/>
          <p:cNvSpPr/>
          <p:nvPr/>
        </p:nvSpPr>
        <p:spPr>
          <a:xfrm>
            <a:off x="457200" y="302148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1"/>
          <p:cNvSpPr/>
          <p:nvPr/>
        </p:nvSpPr>
        <p:spPr>
          <a:xfrm flipH="1">
            <a:off x="1353600" y="3021480"/>
            <a:ext cx="744840" cy="90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Line 12"/>
          <p:cNvSpPr/>
          <p:nvPr/>
        </p:nvSpPr>
        <p:spPr>
          <a:xfrm>
            <a:off x="4854960" y="1005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3"/>
          <p:cNvSpPr/>
          <p:nvPr/>
        </p:nvSpPr>
        <p:spPr>
          <a:xfrm>
            <a:off x="2419200" y="2194560"/>
            <a:ext cx="797040" cy="637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3650760" y="1215000"/>
            <a:ext cx="960840" cy="35377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5"/>
          <p:cNvSpPr/>
          <p:nvPr/>
        </p:nvSpPr>
        <p:spPr>
          <a:xfrm>
            <a:off x="3174480" y="256032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6"/>
          <p:cNvSpPr/>
          <p:nvPr/>
        </p:nvSpPr>
        <p:spPr>
          <a:xfrm flipH="1">
            <a:off x="3697200" y="1737360"/>
            <a:ext cx="912240" cy="72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+-*/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7"/>
          <p:cNvSpPr/>
          <p:nvPr/>
        </p:nvSpPr>
        <p:spPr>
          <a:xfrm>
            <a:off x="5004720" y="1945800"/>
            <a:ext cx="1095120" cy="429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8"/>
          <p:cNvSpPr/>
          <p:nvPr/>
        </p:nvSpPr>
        <p:spPr>
          <a:xfrm>
            <a:off x="6128640" y="1561680"/>
            <a:ext cx="1185840" cy="210096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9"/>
          <p:cNvSpPr/>
          <p:nvPr/>
        </p:nvSpPr>
        <p:spPr>
          <a:xfrm>
            <a:off x="5211000" y="268452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0"/>
          <p:cNvSpPr/>
          <p:nvPr/>
        </p:nvSpPr>
        <p:spPr>
          <a:xfrm flipH="1">
            <a:off x="6302880" y="2293200"/>
            <a:ext cx="826200" cy="5209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1"/>
          <p:cNvSpPr/>
          <p:nvPr/>
        </p:nvSpPr>
        <p:spPr>
          <a:xfrm flipH="1">
            <a:off x="5088960" y="3543120"/>
            <a:ext cx="81216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2"/>
          <p:cNvSpPr/>
          <p:nvPr/>
        </p:nvSpPr>
        <p:spPr>
          <a:xfrm>
            <a:off x="7511040" y="1097280"/>
            <a:ext cx="728640" cy="42033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3"/>
          <p:cNvSpPr/>
          <p:nvPr/>
        </p:nvSpPr>
        <p:spPr>
          <a:xfrm flipH="1">
            <a:off x="5088960" y="3954960"/>
            <a:ext cx="812160" cy="226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4"/>
          <p:cNvSpPr/>
          <p:nvPr/>
        </p:nvSpPr>
        <p:spPr>
          <a:xfrm flipH="1">
            <a:off x="5088960" y="4229280"/>
            <a:ext cx="812160" cy="226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5"/>
          <p:cNvSpPr/>
          <p:nvPr/>
        </p:nvSpPr>
        <p:spPr>
          <a:xfrm flipH="1">
            <a:off x="5080320" y="4457520"/>
            <a:ext cx="820800" cy="455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6"/>
          <p:cNvSpPr/>
          <p:nvPr/>
        </p:nvSpPr>
        <p:spPr>
          <a:xfrm flipH="1">
            <a:off x="5080320" y="4960800"/>
            <a:ext cx="820800" cy="408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7"/>
          <p:cNvSpPr/>
          <p:nvPr/>
        </p:nvSpPr>
        <p:spPr>
          <a:xfrm flipH="1">
            <a:off x="5062320" y="3176280"/>
            <a:ext cx="929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8"/>
          <p:cNvSpPr/>
          <p:nvPr/>
        </p:nvSpPr>
        <p:spPr>
          <a:xfrm>
            <a:off x="6310800" y="3481920"/>
            <a:ext cx="729360" cy="27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9"/>
          <p:cNvSpPr/>
          <p:nvPr/>
        </p:nvSpPr>
        <p:spPr>
          <a:xfrm>
            <a:off x="6314040" y="3756960"/>
            <a:ext cx="72612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0"/>
          <p:cNvSpPr/>
          <p:nvPr/>
        </p:nvSpPr>
        <p:spPr>
          <a:xfrm flipH="1">
            <a:off x="2234160" y="3213000"/>
            <a:ext cx="637920" cy="716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MULti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1"/>
          <p:cNvSpPr/>
          <p:nvPr/>
        </p:nvSpPr>
        <p:spPr>
          <a:xfrm>
            <a:off x="2257920" y="1280160"/>
            <a:ext cx="107352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2"/>
          <p:cNvSpPr/>
          <p:nvPr/>
        </p:nvSpPr>
        <p:spPr>
          <a:xfrm flipH="1">
            <a:off x="5916960" y="91440"/>
            <a:ext cx="1460880" cy="63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steps capslate: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3"/>
          <p:cNvSpPr/>
          <p:nvPr/>
        </p:nvSpPr>
        <p:spPr>
          <a:xfrm>
            <a:off x="8850240" y="1653840"/>
            <a:ext cx="1460880" cy="6379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Objects/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data+functions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4"/>
          <p:cNvSpPr/>
          <p:nvPr/>
        </p:nvSpPr>
        <p:spPr>
          <a:xfrm>
            <a:off x="9950400" y="2290680"/>
            <a:ext cx="86400" cy="9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5"/>
          <p:cNvSpPr/>
          <p:nvPr/>
        </p:nvSpPr>
        <p:spPr>
          <a:xfrm>
            <a:off x="8484480" y="2934000"/>
            <a:ext cx="146376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schudler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6"/>
          <p:cNvSpPr/>
          <p:nvPr/>
        </p:nvSpPr>
        <p:spPr>
          <a:xfrm>
            <a:off x="8944560" y="3299760"/>
            <a:ext cx="1294560" cy="54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0, init , kthreadd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7"/>
          <p:cNvSpPr/>
          <p:nvPr/>
        </p:nvSpPr>
        <p:spPr>
          <a:xfrm>
            <a:off x="10789920" y="3020760"/>
            <a:ext cx="100368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GDB, ld, 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38"/>
          <p:cNvSpPr/>
          <p:nvPr/>
        </p:nvSpPr>
        <p:spPr>
          <a:xfrm>
            <a:off x="11072880" y="3200400"/>
            <a:ext cx="820800" cy="54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Vim, git ppt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Line 39"/>
          <p:cNvSpPr/>
          <p:nvPr/>
        </p:nvSpPr>
        <p:spPr>
          <a:xfrm>
            <a:off x="12252960" y="91440"/>
            <a:ext cx="360" cy="68580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0"/>
          <p:cNvSpPr/>
          <p:nvPr/>
        </p:nvSpPr>
        <p:spPr>
          <a:xfrm>
            <a:off x="6314040" y="4122000"/>
            <a:ext cx="729360" cy="27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41"/>
          <p:cNvSpPr/>
          <p:nvPr/>
        </p:nvSpPr>
        <p:spPr>
          <a:xfrm flipH="1">
            <a:off x="8753760" y="4122720"/>
            <a:ext cx="934560" cy="447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2"/>
          <p:cNvSpPr/>
          <p:nvPr/>
        </p:nvSpPr>
        <p:spPr>
          <a:xfrm flipH="1">
            <a:off x="8757360" y="4946400"/>
            <a:ext cx="1113840" cy="354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 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43"/>
          <p:cNvSpPr/>
          <p:nvPr/>
        </p:nvSpPr>
        <p:spPr>
          <a:xfrm flipH="1">
            <a:off x="6137280" y="5029200"/>
            <a:ext cx="1447920" cy="728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neamman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44"/>
          <p:cNvSpPr/>
          <p:nvPr/>
        </p:nvSpPr>
        <p:spPr>
          <a:xfrm flipH="1">
            <a:off x="6581520" y="5761440"/>
            <a:ext cx="1460880" cy="54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Line 45"/>
          <p:cNvSpPr/>
          <p:nvPr/>
        </p:nvSpPr>
        <p:spPr>
          <a:xfrm>
            <a:off x="2216880" y="118872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46"/>
          <p:cNvSpPr/>
          <p:nvPr/>
        </p:nvSpPr>
        <p:spPr>
          <a:xfrm>
            <a:off x="8678160" y="12992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47"/>
          <p:cNvSpPr/>
          <p:nvPr/>
        </p:nvSpPr>
        <p:spPr>
          <a:xfrm>
            <a:off x="274680" y="17064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 whole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586200" y="1280160"/>
            <a:ext cx="1549800" cy="820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2926080" y="281448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4846320" y="2011680"/>
            <a:ext cx="182664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3932280" y="301428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6"/>
          <p:cNvSpPr/>
          <p:nvPr/>
        </p:nvSpPr>
        <p:spPr>
          <a:xfrm flipH="1">
            <a:off x="5011200" y="2381400"/>
            <a:ext cx="1110600" cy="72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9052560" y="1646640"/>
            <a:ext cx="637200" cy="42033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8"/>
          <p:cNvSpPr/>
          <p:nvPr/>
        </p:nvSpPr>
        <p:spPr>
          <a:xfrm flipH="1">
            <a:off x="3106800" y="4133520"/>
            <a:ext cx="1093680" cy="1368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9"/>
          <p:cNvSpPr/>
          <p:nvPr/>
        </p:nvSpPr>
        <p:spPr>
          <a:xfrm>
            <a:off x="5212080" y="4023360"/>
            <a:ext cx="820800" cy="201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5215320" y="4206240"/>
            <a:ext cx="912240" cy="199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11"/>
          <p:cNvSpPr/>
          <p:nvPr/>
        </p:nvSpPr>
        <p:spPr>
          <a:xfrm flipH="1">
            <a:off x="6856560" y="3402000"/>
            <a:ext cx="911520" cy="71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2"/>
          <p:cNvSpPr/>
          <p:nvPr/>
        </p:nvSpPr>
        <p:spPr>
          <a:xfrm>
            <a:off x="5215320" y="4389120"/>
            <a:ext cx="909000" cy="29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3"/>
          <p:cNvSpPr/>
          <p:nvPr/>
        </p:nvSpPr>
        <p:spPr>
          <a:xfrm>
            <a:off x="2926080" y="118872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4"/>
          <p:cNvSpPr/>
          <p:nvPr/>
        </p:nvSpPr>
        <p:spPr>
          <a:xfrm>
            <a:off x="10515600" y="118872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5"/>
          <p:cNvSpPr/>
          <p:nvPr/>
        </p:nvSpPr>
        <p:spPr>
          <a:xfrm>
            <a:off x="4062960" y="1551600"/>
            <a:ext cx="246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6"/>
          <p:cNvSpPr/>
          <p:nvPr/>
        </p:nvSpPr>
        <p:spPr>
          <a:xfrm flipH="1">
            <a:off x="7953840" y="1495440"/>
            <a:ext cx="26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7"/>
          <p:cNvSpPr/>
          <p:nvPr/>
        </p:nvSpPr>
        <p:spPr>
          <a:xfrm flipH="1">
            <a:off x="8775720" y="1094400"/>
            <a:ext cx="1177920" cy="409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8"/>
          <p:cNvSpPr/>
          <p:nvPr/>
        </p:nvSpPr>
        <p:spPr>
          <a:xfrm flipH="1">
            <a:off x="6841440" y="4408560"/>
            <a:ext cx="834840" cy="618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9"/>
          <p:cNvSpPr/>
          <p:nvPr/>
        </p:nvSpPr>
        <p:spPr>
          <a:xfrm flipH="1">
            <a:off x="6764400" y="5212080"/>
            <a:ext cx="1095120" cy="473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0"/>
          <p:cNvSpPr/>
          <p:nvPr/>
        </p:nvSpPr>
        <p:spPr>
          <a:xfrm flipH="1">
            <a:off x="7953120" y="5212080"/>
            <a:ext cx="912240" cy="546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1"/>
          <p:cNvSpPr/>
          <p:nvPr/>
        </p:nvSpPr>
        <p:spPr>
          <a:xfrm flipH="1">
            <a:off x="5942160" y="5303520"/>
            <a:ext cx="820080" cy="363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2"/>
          <p:cNvSpPr/>
          <p:nvPr/>
        </p:nvSpPr>
        <p:spPr>
          <a:xfrm>
            <a:off x="6675120" y="3108600"/>
            <a:ext cx="200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3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83280" y="1097280"/>
            <a:ext cx="7231680" cy="24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/>
          <a:p>
            <a:pPr marL="216000" indent="-21276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BLE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Codec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Transport&amp;PHY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43080" y="282960"/>
            <a:ext cx="1151604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 flipH="1">
            <a:off x="997920" y="3090960"/>
            <a:ext cx="7687080" cy="3126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inroduction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http://www.tinylab.org/using-qemu-simulation-inserts-the-type-system-to-produce-the-whole-process/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&gt;&gt;http://www.linuxidc.com/Linux/2015-07/119764.htm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586200" y="1280160"/>
            <a:ext cx="1549800" cy="820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2926080" y="281448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4846320" y="2011680"/>
            <a:ext cx="182664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>
            <a:off x="3932280" y="301428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"/>
          <p:cNvSpPr/>
          <p:nvPr/>
        </p:nvSpPr>
        <p:spPr>
          <a:xfrm flipH="1">
            <a:off x="5011200" y="2381400"/>
            <a:ext cx="1110600" cy="72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9052560" y="1646640"/>
            <a:ext cx="637200" cy="42033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8"/>
          <p:cNvSpPr/>
          <p:nvPr/>
        </p:nvSpPr>
        <p:spPr>
          <a:xfrm flipH="1">
            <a:off x="3106800" y="4133520"/>
            <a:ext cx="1093680" cy="1368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9"/>
          <p:cNvSpPr/>
          <p:nvPr/>
        </p:nvSpPr>
        <p:spPr>
          <a:xfrm>
            <a:off x="5212080" y="4023360"/>
            <a:ext cx="820800" cy="201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0"/>
          <p:cNvSpPr/>
          <p:nvPr/>
        </p:nvSpPr>
        <p:spPr>
          <a:xfrm>
            <a:off x="5215320" y="4206240"/>
            <a:ext cx="912240" cy="199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1"/>
          <p:cNvSpPr/>
          <p:nvPr/>
        </p:nvSpPr>
        <p:spPr>
          <a:xfrm flipH="1">
            <a:off x="6856560" y="3402000"/>
            <a:ext cx="911520" cy="71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2"/>
          <p:cNvSpPr/>
          <p:nvPr/>
        </p:nvSpPr>
        <p:spPr>
          <a:xfrm>
            <a:off x="5215320" y="4389120"/>
            <a:ext cx="909000" cy="29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3"/>
          <p:cNvSpPr/>
          <p:nvPr/>
        </p:nvSpPr>
        <p:spPr>
          <a:xfrm>
            <a:off x="2926080" y="118872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4"/>
          <p:cNvSpPr/>
          <p:nvPr/>
        </p:nvSpPr>
        <p:spPr>
          <a:xfrm>
            <a:off x="10515600" y="118872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15"/>
          <p:cNvSpPr/>
          <p:nvPr/>
        </p:nvSpPr>
        <p:spPr>
          <a:xfrm>
            <a:off x="4062960" y="1551600"/>
            <a:ext cx="246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6"/>
          <p:cNvSpPr/>
          <p:nvPr/>
        </p:nvSpPr>
        <p:spPr>
          <a:xfrm flipH="1">
            <a:off x="7953840" y="1495440"/>
            <a:ext cx="26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7"/>
          <p:cNvSpPr/>
          <p:nvPr/>
        </p:nvSpPr>
        <p:spPr>
          <a:xfrm flipH="1">
            <a:off x="8775720" y="1094400"/>
            <a:ext cx="1177920" cy="409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8"/>
          <p:cNvSpPr/>
          <p:nvPr/>
        </p:nvSpPr>
        <p:spPr>
          <a:xfrm flipH="1">
            <a:off x="6841440" y="4408560"/>
            <a:ext cx="834840" cy="618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9"/>
          <p:cNvSpPr/>
          <p:nvPr/>
        </p:nvSpPr>
        <p:spPr>
          <a:xfrm flipH="1">
            <a:off x="6764400" y="5212080"/>
            <a:ext cx="1095120" cy="473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20"/>
          <p:cNvSpPr/>
          <p:nvPr/>
        </p:nvSpPr>
        <p:spPr>
          <a:xfrm flipH="1">
            <a:off x="7953120" y="5212080"/>
            <a:ext cx="912240" cy="546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1"/>
          <p:cNvSpPr/>
          <p:nvPr/>
        </p:nvSpPr>
        <p:spPr>
          <a:xfrm flipH="1">
            <a:off x="5942160" y="5303520"/>
            <a:ext cx="820080" cy="363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2"/>
          <p:cNvSpPr/>
          <p:nvPr/>
        </p:nvSpPr>
        <p:spPr>
          <a:xfrm>
            <a:off x="6675120" y="3108600"/>
            <a:ext cx="200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3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 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Line 1"/>
          <p:cNvSpPr/>
          <p:nvPr/>
        </p:nvSpPr>
        <p:spPr>
          <a:xfrm>
            <a:off x="8740800" y="1005840"/>
            <a:ext cx="360" cy="53038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"/>
          <p:cNvSpPr/>
          <p:nvPr/>
        </p:nvSpPr>
        <p:spPr>
          <a:xfrm>
            <a:off x="3291840" y="2037600"/>
            <a:ext cx="767160" cy="520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4714920" y="1881360"/>
            <a:ext cx="177516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"/>
          <p:cNvSpPr/>
          <p:nvPr/>
        </p:nvSpPr>
        <p:spPr>
          <a:xfrm>
            <a:off x="3711240" y="316152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"/>
          <p:cNvSpPr/>
          <p:nvPr/>
        </p:nvSpPr>
        <p:spPr>
          <a:xfrm flipH="1">
            <a:off x="5194080" y="2773800"/>
            <a:ext cx="653400" cy="359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6"/>
          <p:cNvSpPr/>
          <p:nvPr/>
        </p:nvSpPr>
        <p:spPr>
          <a:xfrm flipH="1">
            <a:off x="455040" y="3337920"/>
            <a:ext cx="912240" cy="683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Ethernet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Nfs tftp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7"/>
          <p:cNvSpPr/>
          <p:nvPr/>
        </p:nvSpPr>
        <p:spPr>
          <a:xfrm>
            <a:off x="5215320" y="3867120"/>
            <a:ext cx="726120" cy="363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8"/>
          <p:cNvSpPr/>
          <p:nvPr/>
        </p:nvSpPr>
        <p:spPr>
          <a:xfrm>
            <a:off x="5212080" y="4252320"/>
            <a:ext cx="729360" cy="363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9"/>
          <p:cNvSpPr/>
          <p:nvPr/>
        </p:nvSpPr>
        <p:spPr>
          <a:xfrm>
            <a:off x="5215320" y="4657680"/>
            <a:ext cx="72612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0"/>
          <p:cNvSpPr/>
          <p:nvPr/>
        </p:nvSpPr>
        <p:spPr>
          <a:xfrm>
            <a:off x="4206240" y="1188360"/>
            <a:ext cx="246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1"/>
          <p:cNvSpPr/>
          <p:nvPr/>
        </p:nvSpPr>
        <p:spPr>
          <a:xfrm flipH="1">
            <a:off x="7914960" y="2834640"/>
            <a:ext cx="858960" cy="408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2"/>
          <p:cNvSpPr/>
          <p:nvPr/>
        </p:nvSpPr>
        <p:spPr>
          <a:xfrm flipH="1">
            <a:off x="4897440" y="1261800"/>
            <a:ext cx="1041840" cy="683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bootcmd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13"/>
          <p:cNvSpPr/>
          <p:nvPr/>
        </p:nvSpPr>
        <p:spPr>
          <a:xfrm>
            <a:off x="2743200" y="2860560"/>
            <a:ext cx="1038960" cy="520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4"/>
          <p:cNvSpPr/>
          <p:nvPr/>
        </p:nvSpPr>
        <p:spPr>
          <a:xfrm flipH="1">
            <a:off x="1422720" y="3246480"/>
            <a:ext cx="950400" cy="774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Nand falsh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5"/>
          <p:cNvSpPr/>
          <p:nvPr/>
        </p:nvSpPr>
        <p:spPr>
          <a:xfrm flipH="1">
            <a:off x="10064880" y="3264840"/>
            <a:ext cx="1214640" cy="688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6"/>
          <p:cNvSpPr/>
          <p:nvPr/>
        </p:nvSpPr>
        <p:spPr>
          <a:xfrm flipH="1">
            <a:off x="10056240" y="2737800"/>
            <a:ext cx="1278000" cy="524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7"/>
          <p:cNvSpPr/>
          <p:nvPr/>
        </p:nvSpPr>
        <p:spPr>
          <a:xfrm flipH="1">
            <a:off x="10055880" y="1695960"/>
            <a:ext cx="1293480" cy="471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8"/>
          <p:cNvSpPr/>
          <p:nvPr/>
        </p:nvSpPr>
        <p:spPr>
          <a:xfrm flipH="1">
            <a:off x="10055880" y="2241000"/>
            <a:ext cx="1293480" cy="471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9"/>
          <p:cNvSpPr/>
          <p:nvPr/>
        </p:nvSpPr>
        <p:spPr>
          <a:xfrm>
            <a:off x="9843120" y="1645920"/>
            <a:ext cx="1767600" cy="35640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0"/>
          <p:cNvSpPr/>
          <p:nvPr/>
        </p:nvSpPr>
        <p:spPr>
          <a:xfrm flipH="1">
            <a:off x="1552320" y="5669280"/>
            <a:ext cx="820800" cy="455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1"/>
          <p:cNvSpPr/>
          <p:nvPr/>
        </p:nvSpPr>
        <p:spPr>
          <a:xfrm flipH="1">
            <a:off x="1560960" y="5349600"/>
            <a:ext cx="903600" cy="317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2"/>
          <p:cNvSpPr/>
          <p:nvPr/>
        </p:nvSpPr>
        <p:spPr>
          <a:xfrm flipH="1">
            <a:off x="1627920" y="4586400"/>
            <a:ext cx="1019160" cy="349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3"/>
          <p:cNvSpPr/>
          <p:nvPr/>
        </p:nvSpPr>
        <p:spPr>
          <a:xfrm flipH="1">
            <a:off x="1627920" y="4952160"/>
            <a:ext cx="744840" cy="349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4"/>
          <p:cNvSpPr/>
          <p:nvPr/>
        </p:nvSpPr>
        <p:spPr>
          <a:xfrm>
            <a:off x="1368720" y="4392000"/>
            <a:ext cx="1460880" cy="1735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5"/>
          <p:cNvSpPr/>
          <p:nvPr/>
        </p:nvSpPr>
        <p:spPr>
          <a:xfrm>
            <a:off x="7224480" y="1127520"/>
            <a:ext cx="545760" cy="42948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6"/>
          <p:cNvSpPr/>
          <p:nvPr/>
        </p:nvSpPr>
        <p:spPr>
          <a:xfrm>
            <a:off x="8961120" y="1645920"/>
            <a:ext cx="728640" cy="1872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27"/>
          <p:cNvSpPr/>
          <p:nvPr/>
        </p:nvSpPr>
        <p:spPr>
          <a:xfrm flipH="1">
            <a:off x="3800160" y="4461840"/>
            <a:ext cx="858960" cy="774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 stone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8"/>
          <p:cNvSpPr/>
          <p:nvPr/>
        </p:nvSpPr>
        <p:spPr>
          <a:xfrm>
            <a:off x="274680" y="17136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Load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586200" y="1280160"/>
            <a:ext cx="1549800" cy="820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2926080" y="281448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4846320" y="2011680"/>
            <a:ext cx="182664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"/>
          <p:cNvSpPr/>
          <p:nvPr/>
        </p:nvSpPr>
        <p:spPr>
          <a:xfrm>
            <a:off x="3932280" y="301428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"/>
          <p:cNvSpPr/>
          <p:nvPr/>
        </p:nvSpPr>
        <p:spPr>
          <a:xfrm flipH="1">
            <a:off x="5011200" y="2381400"/>
            <a:ext cx="1110600" cy="72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7"/>
          <p:cNvSpPr/>
          <p:nvPr/>
        </p:nvSpPr>
        <p:spPr>
          <a:xfrm>
            <a:off x="9052560" y="1646640"/>
            <a:ext cx="637200" cy="42033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 flipH="1">
            <a:off x="3106800" y="4133520"/>
            <a:ext cx="1093680" cy="1368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9"/>
          <p:cNvSpPr/>
          <p:nvPr/>
        </p:nvSpPr>
        <p:spPr>
          <a:xfrm>
            <a:off x="5212080" y="4023360"/>
            <a:ext cx="820800" cy="201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0"/>
          <p:cNvSpPr/>
          <p:nvPr/>
        </p:nvSpPr>
        <p:spPr>
          <a:xfrm>
            <a:off x="5215320" y="4206240"/>
            <a:ext cx="912240" cy="199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1"/>
          <p:cNvSpPr/>
          <p:nvPr/>
        </p:nvSpPr>
        <p:spPr>
          <a:xfrm flipH="1">
            <a:off x="6856560" y="3402000"/>
            <a:ext cx="911520" cy="71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12"/>
          <p:cNvSpPr/>
          <p:nvPr/>
        </p:nvSpPr>
        <p:spPr>
          <a:xfrm>
            <a:off x="5215320" y="4389120"/>
            <a:ext cx="909000" cy="29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3"/>
          <p:cNvSpPr/>
          <p:nvPr/>
        </p:nvSpPr>
        <p:spPr>
          <a:xfrm>
            <a:off x="2926080" y="118872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14"/>
          <p:cNvSpPr/>
          <p:nvPr/>
        </p:nvSpPr>
        <p:spPr>
          <a:xfrm>
            <a:off x="10515600" y="118872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15"/>
          <p:cNvSpPr/>
          <p:nvPr/>
        </p:nvSpPr>
        <p:spPr>
          <a:xfrm>
            <a:off x="4062960" y="1551600"/>
            <a:ext cx="246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6"/>
          <p:cNvSpPr/>
          <p:nvPr/>
        </p:nvSpPr>
        <p:spPr>
          <a:xfrm flipH="1">
            <a:off x="7953840" y="1495440"/>
            <a:ext cx="26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7"/>
          <p:cNvSpPr/>
          <p:nvPr/>
        </p:nvSpPr>
        <p:spPr>
          <a:xfrm flipH="1">
            <a:off x="8775720" y="1094400"/>
            <a:ext cx="1177920" cy="409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8"/>
          <p:cNvSpPr/>
          <p:nvPr/>
        </p:nvSpPr>
        <p:spPr>
          <a:xfrm flipH="1">
            <a:off x="6841440" y="4408560"/>
            <a:ext cx="834840" cy="618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19"/>
          <p:cNvSpPr/>
          <p:nvPr/>
        </p:nvSpPr>
        <p:spPr>
          <a:xfrm flipH="1">
            <a:off x="6764400" y="5212080"/>
            <a:ext cx="1095120" cy="473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20"/>
          <p:cNvSpPr/>
          <p:nvPr/>
        </p:nvSpPr>
        <p:spPr>
          <a:xfrm flipH="1">
            <a:off x="7953120" y="5212080"/>
            <a:ext cx="912240" cy="546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1"/>
          <p:cNvSpPr/>
          <p:nvPr/>
        </p:nvSpPr>
        <p:spPr>
          <a:xfrm flipH="1">
            <a:off x="5942160" y="5303520"/>
            <a:ext cx="820080" cy="363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22"/>
          <p:cNvSpPr/>
          <p:nvPr/>
        </p:nvSpPr>
        <p:spPr>
          <a:xfrm>
            <a:off x="6675120" y="3108600"/>
            <a:ext cx="200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23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Execute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106360" y="5304240"/>
            <a:ext cx="100044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005840" y="4023360"/>
            <a:ext cx="1095120" cy="455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2228400" y="4356000"/>
            <a:ext cx="1734480" cy="18266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"/>
          <p:cNvSpPr/>
          <p:nvPr/>
        </p:nvSpPr>
        <p:spPr>
          <a:xfrm flipV="1">
            <a:off x="2102760" y="4201560"/>
            <a:ext cx="219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"/>
          <p:cNvSpPr/>
          <p:nvPr/>
        </p:nvSpPr>
        <p:spPr>
          <a:xfrm flipH="1">
            <a:off x="2741040" y="438912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6"/>
          <p:cNvSpPr/>
          <p:nvPr/>
        </p:nvSpPr>
        <p:spPr>
          <a:xfrm flipH="1">
            <a:off x="4007520" y="1085760"/>
            <a:ext cx="5392800" cy="1316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Git.mycompany.com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274680" y="16704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8"/>
          <p:cNvSpPr/>
          <p:nvPr/>
        </p:nvSpPr>
        <p:spPr>
          <a:xfrm>
            <a:off x="4480560" y="4023360"/>
            <a:ext cx="109512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9"/>
          <p:cNvSpPr/>
          <p:nvPr/>
        </p:nvSpPr>
        <p:spPr>
          <a:xfrm>
            <a:off x="6583680" y="4023360"/>
            <a:ext cx="82080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10"/>
          <p:cNvSpPr/>
          <p:nvPr/>
        </p:nvSpPr>
        <p:spPr>
          <a:xfrm>
            <a:off x="9601200" y="402336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11"/>
          <p:cNvSpPr/>
          <p:nvPr/>
        </p:nvSpPr>
        <p:spPr>
          <a:xfrm flipH="1">
            <a:off x="2649600" y="4937760"/>
            <a:ext cx="91224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Git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2"/>
          <p:cNvSpPr/>
          <p:nvPr/>
        </p:nvSpPr>
        <p:spPr>
          <a:xfrm flipV="1">
            <a:off x="5577840" y="420156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3"/>
          <p:cNvSpPr/>
          <p:nvPr/>
        </p:nvSpPr>
        <p:spPr>
          <a:xfrm flipH="1">
            <a:off x="5392800" y="438912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4"/>
          <p:cNvSpPr/>
          <p:nvPr/>
        </p:nvSpPr>
        <p:spPr>
          <a:xfrm flipH="1">
            <a:off x="3106800" y="5304240"/>
            <a:ext cx="82080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5"/>
          <p:cNvSpPr/>
          <p:nvPr/>
        </p:nvSpPr>
        <p:spPr>
          <a:xfrm flipH="1">
            <a:off x="3106800" y="5578560"/>
            <a:ext cx="63792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16"/>
          <p:cNvSpPr/>
          <p:nvPr/>
        </p:nvSpPr>
        <p:spPr>
          <a:xfrm flipH="1">
            <a:off x="3746880" y="5578560"/>
            <a:ext cx="637920" cy="27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blob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7"/>
          <p:cNvSpPr/>
          <p:nvPr/>
        </p:nvSpPr>
        <p:spPr>
          <a:xfrm>
            <a:off x="8046720" y="411480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18"/>
          <p:cNvSpPr/>
          <p:nvPr/>
        </p:nvSpPr>
        <p:spPr>
          <a:xfrm>
            <a:off x="10515600" y="402336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Line 19"/>
          <p:cNvSpPr/>
          <p:nvPr/>
        </p:nvSpPr>
        <p:spPr>
          <a:xfrm flipH="1">
            <a:off x="1712880" y="3474720"/>
            <a:ext cx="7431120" cy="54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0"/>
          <p:cNvSpPr/>
          <p:nvPr/>
        </p:nvSpPr>
        <p:spPr>
          <a:xfrm>
            <a:off x="6035040" y="185616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1"/>
          <p:cNvSpPr/>
          <p:nvPr/>
        </p:nvSpPr>
        <p:spPr>
          <a:xfrm>
            <a:off x="4663440" y="185616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2"/>
          <p:cNvSpPr/>
          <p:nvPr/>
        </p:nvSpPr>
        <p:spPr>
          <a:xfrm>
            <a:off x="7132320" y="176472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3"/>
          <p:cNvSpPr/>
          <p:nvPr/>
        </p:nvSpPr>
        <p:spPr>
          <a:xfrm>
            <a:off x="7867080" y="1033200"/>
            <a:ext cx="100044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4"/>
          <p:cNvSpPr/>
          <p:nvPr/>
        </p:nvSpPr>
        <p:spPr>
          <a:xfrm flipH="1">
            <a:off x="7495920" y="1398240"/>
            <a:ext cx="5464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5"/>
          <p:cNvSpPr/>
          <p:nvPr/>
        </p:nvSpPr>
        <p:spPr>
          <a:xfrm>
            <a:off x="7406280" y="2194560"/>
            <a:ext cx="360" cy="18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6"/>
          <p:cNvSpPr/>
          <p:nvPr/>
        </p:nvSpPr>
        <p:spPr>
          <a:xfrm flipH="1">
            <a:off x="7404120" y="292608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27"/>
          <p:cNvSpPr/>
          <p:nvPr/>
        </p:nvSpPr>
        <p:spPr>
          <a:xfrm>
            <a:off x="9509760" y="502920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28"/>
          <p:cNvSpPr/>
          <p:nvPr/>
        </p:nvSpPr>
        <p:spPr>
          <a:xfrm>
            <a:off x="10607040" y="4937760"/>
            <a:ext cx="912240" cy="36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29"/>
          <p:cNvSpPr/>
          <p:nvPr/>
        </p:nvSpPr>
        <p:spPr>
          <a:xfrm flipV="1">
            <a:off x="7315200" y="420120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0"/>
          <p:cNvSpPr/>
          <p:nvPr/>
        </p:nvSpPr>
        <p:spPr>
          <a:xfrm flipV="1">
            <a:off x="8686800" y="420120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1"/>
          <p:cNvSpPr/>
          <p:nvPr/>
        </p:nvSpPr>
        <p:spPr>
          <a:xfrm flipV="1">
            <a:off x="10058400" y="420120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2"/>
          <p:cNvSpPr/>
          <p:nvPr/>
        </p:nvSpPr>
        <p:spPr>
          <a:xfrm>
            <a:off x="8686800" y="4572000"/>
            <a:ext cx="912240" cy="54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3"/>
          <p:cNvSpPr/>
          <p:nvPr/>
        </p:nvSpPr>
        <p:spPr>
          <a:xfrm flipV="1">
            <a:off x="9966960" y="511560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4"/>
          <p:cNvSpPr/>
          <p:nvPr/>
        </p:nvSpPr>
        <p:spPr>
          <a:xfrm>
            <a:off x="10793160" y="3291840"/>
            <a:ext cx="100044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origin/master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35"/>
          <p:cNvSpPr/>
          <p:nvPr/>
        </p:nvSpPr>
        <p:spPr>
          <a:xfrm flipH="1">
            <a:off x="10879200" y="3565800"/>
            <a:ext cx="5464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6"/>
          <p:cNvSpPr/>
          <p:nvPr/>
        </p:nvSpPr>
        <p:spPr>
          <a:xfrm>
            <a:off x="10881360" y="5670000"/>
            <a:ext cx="100044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37"/>
          <p:cNvSpPr/>
          <p:nvPr/>
        </p:nvSpPr>
        <p:spPr>
          <a:xfrm flipH="1" flipV="1">
            <a:off x="11244960" y="5301000"/>
            <a:ext cx="272160" cy="27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8"/>
          <p:cNvSpPr/>
          <p:nvPr/>
        </p:nvSpPr>
        <p:spPr>
          <a:xfrm flipH="1">
            <a:off x="5484240" y="222192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9"/>
          <p:cNvSpPr/>
          <p:nvPr/>
        </p:nvSpPr>
        <p:spPr>
          <a:xfrm flipH="1">
            <a:off x="6705360" y="210960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0"/>
          <p:cNvSpPr/>
          <p:nvPr/>
        </p:nvSpPr>
        <p:spPr>
          <a:xfrm>
            <a:off x="8137800" y="2194920"/>
            <a:ext cx="360" cy="18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1"/>
          <p:cNvSpPr/>
          <p:nvPr/>
        </p:nvSpPr>
        <p:spPr>
          <a:xfrm flipH="1">
            <a:off x="8227440" y="319500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42"/>
          <p:cNvSpPr/>
          <p:nvPr/>
        </p:nvSpPr>
        <p:spPr>
          <a:xfrm>
            <a:off x="7680960" y="4572000"/>
            <a:ext cx="360" cy="127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3"/>
          <p:cNvSpPr/>
          <p:nvPr/>
        </p:nvSpPr>
        <p:spPr>
          <a:xfrm flipH="1">
            <a:off x="7516800" y="497844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44"/>
          <p:cNvSpPr/>
          <p:nvPr/>
        </p:nvSpPr>
        <p:spPr>
          <a:xfrm flipH="1" flipV="1">
            <a:off x="9230400" y="2832480"/>
            <a:ext cx="360" cy="10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5"/>
          <p:cNvSpPr/>
          <p:nvPr/>
        </p:nvSpPr>
        <p:spPr>
          <a:xfrm flipH="1">
            <a:off x="9416160" y="310896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46"/>
          <p:cNvSpPr/>
          <p:nvPr/>
        </p:nvSpPr>
        <p:spPr>
          <a:xfrm flipH="1">
            <a:off x="8227440" y="530352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47"/>
          <p:cNvSpPr/>
          <p:nvPr/>
        </p:nvSpPr>
        <p:spPr>
          <a:xfrm flipH="1" flipV="1">
            <a:off x="2374920" y="4018320"/>
            <a:ext cx="146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48"/>
          <p:cNvSpPr/>
          <p:nvPr/>
        </p:nvSpPr>
        <p:spPr>
          <a:xfrm flipH="1">
            <a:off x="2741040" y="356616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Checkout/rm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49"/>
          <p:cNvSpPr/>
          <p:nvPr/>
        </p:nvSpPr>
        <p:spPr>
          <a:xfrm flipH="1">
            <a:off x="6490080" y="539496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Branch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50"/>
          <p:cNvSpPr/>
          <p:nvPr/>
        </p:nvSpPr>
        <p:spPr>
          <a:xfrm>
            <a:off x="10789920" y="2561040"/>
            <a:ext cx="100044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51"/>
          <p:cNvSpPr/>
          <p:nvPr/>
        </p:nvSpPr>
        <p:spPr>
          <a:xfrm flipH="1">
            <a:off x="6398640" y="265176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52"/>
          <p:cNvSpPr/>
          <p:nvPr/>
        </p:nvSpPr>
        <p:spPr>
          <a:xfrm flipH="1">
            <a:off x="6215760" y="3114360"/>
            <a:ext cx="820800" cy="36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Remote 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6586200" y="1280160"/>
            <a:ext cx="1549800" cy="8208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"/>
          <p:cNvSpPr/>
          <p:nvPr/>
        </p:nvSpPr>
        <p:spPr>
          <a:xfrm>
            <a:off x="2926080" y="281448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4846320" y="2011680"/>
            <a:ext cx="182664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"/>
          <p:cNvSpPr/>
          <p:nvPr/>
        </p:nvSpPr>
        <p:spPr>
          <a:xfrm>
            <a:off x="3932280" y="301428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6"/>
          <p:cNvSpPr/>
          <p:nvPr/>
        </p:nvSpPr>
        <p:spPr>
          <a:xfrm flipH="1">
            <a:off x="5011200" y="2381400"/>
            <a:ext cx="1110600" cy="72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9052560" y="1646640"/>
            <a:ext cx="637200" cy="420336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8"/>
          <p:cNvSpPr/>
          <p:nvPr/>
        </p:nvSpPr>
        <p:spPr>
          <a:xfrm flipH="1">
            <a:off x="3106800" y="4133520"/>
            <a:ext cx="1093680" cy="1368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9"/>
          <p:cNvSpPr/>
          <p:nvPr/>
        </p:nvSpPr>
        <p:spPr>
          <a:xfrm>
            <a:off x="1645920" y="1442520"/>
            <a:ext cx="820800" cy="201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Cur-&gt;run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0"/>
          <p:cNvSpPr/>
          <p:nvPr/>
        </p:nvSpPr>
        <p:spPr>
          <a:xfrm>
            <a:off x="5215320" y="4206240"/>
            <a:ext cx="912240" cy="199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1"/>
          <p:cNvSpPr/>
          <p:nvPr/>
        </p:nvSpPr>
        <p:spPr>
          <a:xfrm flipH="1">
            <a:off x="6856560" y="3402000"/>
            <a:ext cx="911520" cy="71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2"/>
          <p:cNvSpPr/>
          <p:nvPr/>
        </p:nvSpPr>
        <p:spPr>
          <a:xfrm>
            <a:off x="5215320" y="4389120"/>
            <a:ext cx="909000" cy="29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3"/>
          <p:cNvSpPr/>
          <p:nvPr/>
        </p:nvSpPr>
        <p:spPr>
          <a:xfrm>
            <a:off x="5760720" y="73260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14"/>
          <p:cNvSpPr/>
          <p:nvPr/>
        </p:nvSpPr>
        <p:spPr>
          <a:xfrm>
            <a:off x="10515600" y="1188720"/>
            <a:ext cx="1186560" cy="820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15"/>
          <p:cNvSpPr/>
          <p:nvPr/>
        </p:nvSpPr>
        <p:spPr>
          <a:xfrm>
            <a:off x="4062960" y="1551600"/>
            <a:ext cx="246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6"/>
          <p:cNvSpPr/>
          <p:nvPr/>
        </p:nvSpPr>
        <p:spPr>
          <a:xfrm flipH="1">
            <a:off x="7953840" y="1495440"/>
            <a:ext cx="26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7"/>
          <p:cNvSpPr/>
          <p:nvPr/>
        </p:nvSpPr>
        <p:spPr>
          <a:xfrm flipH="1">
            <a:off x="8775720" y="1094400"/>
            <a:ext cx="1177920" cy="409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18"/>
          <p:cNvSpPr/>
          <p:nvPr/>
        </p:nvSpPr>
        <p:spPr>
          <a:xfrm flipH="1">
            <a:off x="455040" y="1371600"/>
            <a:ext cx="100404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19"/>
          <p:cNvSpPr/>
          <p:nvPr/>
        </p:nvSpPr>
        <p:spPr>
          <a:xfrm flipH="1">
            <a:off x="6764400" y="5212080"/>
            <a:ext cx="1095120" cy="473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20"/>
          <p:cNvSpPr/>
          <p:nvPr/>
        </p:nvSpPr>
        <p:spPr>
          <a:xfrm flipH="1">
            <a:off x="7953120" y="5212080"/>
            <a:ext cx="912240" cy="546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21"/>
          <p:cNvSpPr/>
          <p:nvPr/>
        </p:nvSpPr>
        <p:spPr>
          <a:xfrm flipH="1">
            <a:off x="2833560" y="1737720"/>
            <a:ext cx="3837240" cy="27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person having complete control of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22"/>
          <p:cNvSpPr/>
          <p:nvPr/>
        </p:nvSpPr>
        <p:spPr>
          <a:xfrm>
            <a:off x="6675120" y="3108600"/>
            <a:ext cx="200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3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24"/>
          <p:cNvSpPr/>
          <p:nvPr/>
        </p:nvSpPr>
        <p:spPr>
          <a:xfrm flipH="1">
            <a:off x="455040" y="2103120"/>
            <a:ext cx="100404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permanent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25"/>
          <p:cNvSpPr/>
          <p:nvPr/>
        </p:nvSpPr>
        <p:spPr>
          <a:xfrm flipH="1">
            <a:off x="455040" y="1737360"/>
            <a:ext cx="100404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26"/>
          <p:cNvSpPr/>
          <p:nvPr/>
        </p:nvSpPr>
        <p:spPr>
          <a:xfrm flipH="1">
            <a:off x="423360" y="2497320"/>
            <a:ext cx="1004040" cy="2725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trivia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7"/>
          <p:cNvSpPr/>
          <p:nvPr/>
        </p:nvSpPr>
        <p:spPr>
          <a:xfrm>
            <a:off x="1737360" y="1808280"/>
            <a:ext cx="820800" cy="201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5029920" y="374904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 flipH="1">
            <a:off x="4844880" y="5486400"/>
            <a:ext cx="1004760" cy="63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Presentation.pptx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641160" y="1099080"/>
            <a:ext cx="82080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physics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Object heritage directory and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Line 5"/>
          <p:cNvSpPr/>
          <p:nvPr/>
        </p:nvSpPr>
        <p:spPr>
          <a:xfrm>
            <a:off x="1463040" y="1463040"/>
            <a:ext cx="914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6"/>
          <p:cNvSpPr/>
          <p:nvPr/>
        </p:nvSpPr>
        <p:spPr>
          <a:xfrm>
            <a:off x="1463040" y="1463040"/>
            <a:ext cx="100584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7"/>
          <p:cNvSpPr/>
          <p:nvPr/>
        </p:nvSpPr>
        <p:spPr>
          <a:xfrm>
            <a:off x="1463040" y="1463040"/>
            <a:ext cx="1097280" cy="256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8"/>
          <p:cNvSpPr/>
          <p:nvPr/>
        </p:nvSpPr>
        <p:spPr>
          <a:xfrm>
            <a:off x="1463040" y="1463040"/>
            <a:ext cx="1005840" cy="3566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9"/>
          <p:cNvSpPr/>
          <p:nvPr/>
        </p:nvSpPr>
        <p:spPr>
          <a:xfrm>
            <a:off x="1463040" y="1463040"/>
            <a:ext cx="914400" cy="45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0"/>
          <p:cNvSpPr/>
          <p:nvPr/>
        </p:nvSpPr>
        <p:spPr>
          <a:xfrm>
            <a:off x="2377440" y="1099080"/>
            <a:ext cx="82080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11"/>
          <p:cNvSpPr/>
          <p:nvPr/>
        </p:nvSpPr>
        <p:spPr>
          <a:xfrm>
            <a:off x="2468880" y="2011680"/>
            <a:ext cx="109620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2"/>
          <p:cNvSpPr/>
          <p:nvPr/>
        </p:nvSpPr>
        <p:spPr>
          <a:xfrm>
            <a:off x="2561400" y="3659400"/>
            <a:ext cx="118656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chemistry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13"/>
          <p:cNvSpPr/>
          <p:nvPr/>
        </p:nvSpPr>
        <p:spPr>
          <a:xfrm>
            <a:off x="2469960" y="4665240"/>
            <a:ext cx="82080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Mater energy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14"/>
          <p:cNvSpPr/>
          <p:nvPr/>
        </p:nvSpPr>
        <p:spPr>
          <a:xfrm>
            <a:off x="7864920" y="4482360"/>
            <a:ext cx="82080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5"/>
          <p:cNvSpPr/>
          <p:nvPr/>
        </p:nvSpPr>
        <p:spPr>
          <a:xfrm>
            <a:off x="2560320" y="5671080"/>
            <a:ext cx="82080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Line 16"/>
          <p:cNvSpPr/>
          <p:nvPr/>
        </p:nvSpPr>
        <p:spPr>
          <a:xfrm>
            <a:off x="3382200" y="5943600"/>
            <a:ext cx="1464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17"/>
          <p:cNvSpPr/>
          <p:nvPr/>
        </p:nvSpPr>
        <p:spPr>
          <a:xfrm>
            <a:off x="3382200" y="5943600"/>
            <a:ext cx="14641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8"/>
          <p:cNvSpPr/>
          <p:nvPr/>
        </p:nvSpPr>
        <p:spPr>
          <a:xfrm>
            <a:off x="3382200" y="5943600"/>
            <a:ext cx="13726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19"/>
          <p:cNvSpPr/>
          <p:nvPr/>
        </p:nvSpPr>
        <p:spPr>
          <a:xfrm>
            <a:off x="3749040" y="393192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0"/>
          <p:cNvSpPr/>
          <p:nvPr/>
        </p:nvSpPr>
        <p:spPr>
          <a:xfrm>
            <a:off x="3749040" y="3931920"/>
            <a:ext cx="91440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1"/>
          <p:cNvSpPr/>
          <p:nvPr/>
        </p:nvSpPr>
        <p:spPr>
          <a:xfrm flipV="1">
            <a:off x="3749040" y="2834640"/>
            <a:ext cx="17373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2"/>
          <p:cNvSpPr/>
          <p:nvPr/>
        </p:nvSpPr>
        <p:spPr>
          <a:xfrm flipV="1">
            <a:off x="3749040" y="2194560"/>
            <a:ext cx="173736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3"/>
          <p:cNvSpPr/>
          <p:nvPr/>
        </p:nvSpPr>
        <p:spPr>
          <a:xfrm>
            <a:off x="5395680" y="201168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24"/>
          <p:cNvSpPr/>
          <p:nvPr/>
        </p:nvSpPr>
        <p:spPr>
          <a:xfrm>
            <a:off x="5578560" y="265176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25"/>
          <p:cNvSpPr/>
          <p:nvPr/>
        </p:nvSpPr>
        <p:spPr>
          <a:xfrm>
            <a:off x="4847040" y="437004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Line 26"/>
          <p:cNvSpPr/>
          <p:nvPr/>
        </p:nvSpPr>
        <p:spPr>
          <a:xfrm flipV="1">
            <a:off x="5852160" y="3474720"/>
            <a:ext cx="21031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27"/>
          <p:cNvSpPr/>
          <p:nvPr/>
        </p:nvSpPr>
        <p:spPr>
          <a:xfrm flipV="1">
            <a:off x="5852160" y="3840480"/>
            <a:ext cx="21031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28"/>
          <p:cNvSpPr/>
          <p:nvPr/>
        </p:nvSpPr>
        <p:spPr>
          <a:xfrm flipV="1">
            <a:off x="5852160" y="4206240"/>
            <a:ext cx="20116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29"/>
          <p:cNvSpPr/>
          <p:nvPr/>
        </p:nvSpPr>
        <p:spPr>
          <a:xfrm>
            <a:off x="5852160" y="4572000"/>
            <a:ext cx="2103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30"/>
          <p:cNvSpPr/>
          <p:nvPr/>
        </p:nvSpPr>
        <p:spPr>
          <a:xfrm>
            <a:off x="7864560" y="400428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31"/>
          <p:cNvSpPr/>
          <p:nvPr/>
        </p:nvSpPr>
        <p:spPr>
          <a:xfrm>
            <a:off x="7863840" y="361944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2"/>
          <p:cNvSpPr/>
          <p:nvPr/>
        </p:nvSpPr>
        <p:spPr>
          <a:xfrm>
            <a:off x="7773120" y="310896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Eyes and  ears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33"/>
          <p:cNvSpPr/>
          <p:nvPr/>
        </p:nvSpPr>
        <p:spPr>
          <a:xfrm>
            <a:off x="2377440" y="2651760"/>
            <a:ext cx="109620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entropy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Line 34"/>
          <p:cNvSpPr/>
          <p:nvPr/>
        </p:nvSpPr>
        <p:spPr>
          <a:xfrm>
            <a:off x="1463040" y="1463040"/>
            <a:ext cx="91440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35"/>
          <p:cNvSpPr/>
          <p:nvPr/>
        </p:nvSpPr>
        <p:spPr>
          <a:xfrm flipV="1">
            <a:off x="3566160" y="1097280"/>
            <a:ext cx="21031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36"/>
          <p:cNvSpPr/>
          <p:nvPr/>
        </p:nvSpPr>
        <p:spPr>
          <a:xfrm flipV="1">
            <a:off x="3566160" y="1463040"/>
            <a:ext cx="21031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37"/>
          <p:cNvSpPr/>
          <p:nvPr/>
        </p:nvSpPr>
        <p:spPr>
          <a:xfrm flipV="1">
            <a:off x="3566160" y="1371600"/>
            <a:ext cx="3108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8"/>
          <p:cNvSpPr/>
          <p:nvPr/>
        </p:nvSpPr>
        <p:spPr>
          <a:xfrm>
            <a:off x="6675840" y="116964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39"/>
          <p:cNvSpPr/>
          <p:nvPr/>
        </p:nvSpPr>
        <p:spPr>
          <a:xfrm flipH="1">
            <a:off x="8868240" y="1188720"/>
            <a:ext cx="1004760" cy="63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Computer _structure.pptx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Line 40"/>
          <p:cNvSpPr/>
          <p:nvPr/>
        </p:nvSpPr>
        <p:spPr>
          <a:xfrm flipV="1">
            <a:off x="7680960" y="548640"/>
            <a:ext cx="73152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41"/>
          <p:cNvSpPr/>
          <p:nvPr/>
        </p:nvSpPr>
        <p:spPr>
          <a:xfrm flipV="1">
            <a:off x="7680960" y="1097280"/>
            <a:ext cx="91440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42"/>
          <p:cNvSpPr/>
          <p:nvPr/>
        </p:nvSpPr>
        <p:spPr>
          <a:xfrm>
            <a:off x="7680960" y="1371600"/>
            <a:ext cx="10972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3"/>
          <p:cNvSpPr/>
          <p:nvPr/>
        </p:nvSpPr>
        <p:spPr>
          <a:xfrm flipH="1">
            <a:off x="9325440" y="4023360"/>
            <a:ext cx="1004760" cy="63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brains _structure.pptx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Line 44"/>
          <p:cNvSpPr/>
          <p:nvPr/>
        </p:nvSpPr>
        <p:spPr>
          <a:xfrm>
            <a:off x="8869680" y="4206240"/>
            <a:ext cx="54864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45"/>
          <p:cNvSpPr/>
          <p:nvPr/>
        </p:nvSpPr>
        <p:spPr>
          <a:xfrm flipV="1">
            <a:off x="3382200" y="5577840"/>
            <a:ext cx="36586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46"/>
          <p:cNvSpPr/>
          <p:nvPr/>
        </p:nvSpPr>
        <p:spPr>
          <a:xfrm flipH="1">
            <a:off x="7039440" y="5303520"/>
            <a:ext cx="1004760" cy="63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info_envolution.pptx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7772400" y="1645920"/>
            <a:ext cx="1096200" cy="5464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2"/>
          <p:cNvSpPr/>
          <p:nvPr/>
        </p:nvSpPr>
        <p:spPr>
          <a:xfrm>
            <a:off x="2926080" y="281448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4846320" y="2011680"/>
            <a:ext cx="182664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4"/>
          <p:cNvSpPr/>
          <p:nvPr/>
        </p:nvSpPr>
        <p:spPr>
          <a:xfrm>
            <a:off x="3932280" y="3014280"/>
            <a:ext cx="909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"/>
          <p:cNvSpPr/>
          <p:nvPr/>
        </p:nvSpPr>
        <p:spPr>
          <a:xfrm flipH="1">
            <a:off x="5011200" y="2381400"/>
            <a:ext cx="1110600" cy="725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6"/>
          <p:cNvSpPr/>
          <p:nvPr/>
        </p:nvSpPr>
        <p:spPr>
          <a:xfrm>
            <a:off x="10791720" y="2377440"/>
            <a:ext cx="820080" cy="1553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7"/>
          <p:cNvSpPr/>
          <p:nvPr/>
        </p:nvSpPr>
        <p:spPr>
          <a:xfrm flipH="1">
            <a:off x="2833200" y="3840480"/>
            <a:ext cx="821880" cy="63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:penciels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8"/>
          <p:cNvSpPr/>
          <p:nvPr/>
        </p:nvSpPr>
        <p:spPr>
          <a:xfrm>
            <a:off x="5212080" y="4023360"/>
            <a:ext cx="820800" cy="201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9"/>
          <p:cNvSpPr/>
          <p:nvPr/>
        </p:nvSpPr>
        <p:spPr>
          <a:xfrm>
            <a:off x="5215320" y="4206240"/>
            <a:ext cx="912240" cy="199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10"/>
          <p:cNvSpPr/>
          <p:nvPr/>
        </p:nvSpPr>
        <p:spPr>
          <a:xfrm>
            <a:off x="5215320" y="4389120"/>
            <a:ext cx="909000" cy="29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11"/>
          <p:cNvSpPr/>
          <p:nvPr/>
        </p:nvSpPr>
        <p:spPr>
          <a:xfrm>
            <a:off x="7589520" y="2743200"/>
            <a:ext cx="821880" cy="639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12"/>
          <p:cNvSpPr/>
          <p:nvPr/>
        </p:nvSpPr>
        <p:spPr>
          <a:xfrm flipH="1">
            <a:off x="821520" y="4135320"/>
            <a:ext cx="834840" cy="618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3D videos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13"/>
          <p:cNvSpPr/>
          <p:nvPr/>
        </p:nvSpPr>
        <p:spPr>
          <a:xfrm flipH="1">
            <a:off x="822960" y="3274200"/>
            <a:ext cx="1095120" cy="473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2D graphs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4"/>
          <p:cNvSpPr/>
          <p:nvPr/>
        </p:nvSpPr>
        <p:spPr>
          <a:xfrm>
            <a:off x="6675120" y="3108600"/>
            <a:ext cx="82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5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16"/>
          <p:cNvSpPr/>
          <p:nvPr/>
        </p:nvSpPr>
        <p:spPr>
          <a:xfrm flipH="1">
            <a:off x="2833200" y="4663440"/>
            <a:ext cx="821880" cy="63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Sounds:ear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17"/>
          <p:cNvSpPr/>
          <p:nvPr/>
        </p:nvSpPr>
        <p:spPr>
          <a:xfrm flipH="1">
            <a:off x="2467440" y="2103120"/>
            <a:ext cx="2010600" cy="63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Console: keyborad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Letters and symbols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18"/>
          <p:cNvSpPr/>
          <p:nvPr/>
        </p:nvSpPr>
        <p:spPr>
          <a:xfrm>
            <a:off x="8138160" y="3750120"/>
            <a:ext cx="1096200" cy="5464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Light reflections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19"/>
          <p:cNvSpPr/>
          <p:nvPr/>
        </p:nvSpPr>
        <p:spPr>
          <a:xfrm>
            <a:off x="7955280" y="4481640"/>
            <a:ext cx="1096200" cy="5464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Sound:mouse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20"/>
          <p:cNvSpPr/>
          <p:nvPr/>
        </p:nvSpPr>
        <p:spPr>
          <a:xfrm>
            <a:off x="9876600" y="2103120"/>
            <a:ext cx="1826640" cy="2283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1"/>
          <p:cNvSpPr/>
          <p:nvPr/>
        </p:nvSpPr>
        <p:spPr>
          <a:xfrm>
            <a:off x="8961120" y="2907000"/>
            <a:ext cx="1004040" cy="383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Line 22"/>
          <p:cNvSpPr/>
          <p:nvPr/>
        </p:nvSpPr>
        <p:spPr>
          <a:xfrm>
            <a:off x="8503920" y="2926080"/>
            <a:ext cx="5486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 flipH="1">
            <a:off x="1370520" y="1280160"/>
            <a:ext cx="911520" cy="71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English lavels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 flipH="1">
            <a:off x="1370520" y="1280160"/>
            <a:ext cx="911520" cy="71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quatums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number relations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 flipH="1">
            <a:off x="1370520" y="1280160"/>
            <a:ext cx="911520" cy="71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Spaces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xyz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flipH="1">
            <a:off x="541440" y="1079640"/>
            <a:ext cx="3938040" cy="1663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will be a relief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assert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copy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kilo-alpha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bravo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our window is closing, if we do it, do it now.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2017-02-28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flipH="1">
            <a:off x="632880" y="1262520"/>
            <a:ext cx="7687080" cy="3126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wifi diver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88720" y="1971000"/>
            <a:ext cx="2210400" cy="95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 flipH="1">
            <a:off x="1004400" y="1463040"/>
            <a:ext cx="7223400" cy="2193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http://blog.csdn.net/zqixiao_09/article/details/51103615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Wifi – basic knowledge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760720" y="1097280"/>
            <a:ext cx="5952600" cy="29142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640080" y="4114800"/>
            <a:ext cx="3742920" cy="16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29920" y="1196640"/>
            <a:ext cx="6419520" cy="34668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303520" y="4633200"/>
            <a:ext cx="674352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770960" y="2259720"/>
            <a:ext cx="3018960" cy="29523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57200" y="1005840"/>
            <a:ext cx="574308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2. wifi -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02000" y="1064520"/>
            <a:ext cx="7257600" cy="48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 flipH="1">
            <a:off x="1004400" y="1645920"/>
            <a:ext cx="7223400" cy="2010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(qemu : https://github.com/qemu/qemu.git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compiled qemu with 3 steps.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4680" y="169200"/>
            <a:ext cx="116348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qemu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 flipH="1">
            <a:off x="4387680" y="1005840"/>
            <a:ext cx="8412120" cy="4571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http://askubuntu.com/questions/424329/error-trying-to-compile-qemu-from-source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the error: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ERROR: DTC (libfdt) not present. Your options: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Preferred: Install the DTC (libfdt) devel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Fetch the DTC submodule, using: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item (2): use git submodule update --init dtc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get the qemu source code from the git: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clone git://git.qemu.org/qemu.git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cd qemu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update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git submodule status --recursive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65cc4d2748a2c2e6f27f1cf39e07a5dbabd80ebf dtc (v1.4.0)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87eea99e443b389c978cf37efc52788bf03a0ee0 pixman (pixman-0.32.6)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b4c93802a5b2c72f096649c497ec9ff5708e4456 roms/SLOF (qemu-slof-20141202-63-gb4c9380)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4e03af8ec2d497e725566a91fd5c19dd604c18a6 roms/ipxe (v1.0.0-2016-g4e03af8)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3caee1794ac3f742315823d8447d21f33ce019e9 roms/openbios (3caee17)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c559da7c8eec5e45ef1f67978827af6f0b9546f5 roms/openhackware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c87a92639b28ac42bc8f6c67443543b405dc479b roms/qemu-palcode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33fbe13a3e2a01e0ba1087a8feed801a0451db21 roms/seabios (rel-1.8.2)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23d474943dcd55d0550a3d20b3d30e9040a4f15b roms/sgabios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2072e7262965bb48d7fffb1e283101e6ed8b21a8 roms/u-boot (v2014.07-rc1-79-g2072e72)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19ea12c230ded95928ecaef0db47a82231c2e485 roms/vgabios (heads/master)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after it you can call ./configure.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2017-03-01T19:26:36Z</dcterms:modified>
  <cp:revision>180</cp:revision>
  <dc:subject/>
  <dc:title/>
</cp:coreProperties>
</file>