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1219835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840" y="3682080"/>
            <a:ext cx="10977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5200" y="160452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35200" y="368208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9840" y="368208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8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8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360612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360612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840" y="1604520"/>
            <a:ext cx="109778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8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71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5200" y="1604520"/>
            <a:ext cx="53571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09840" y="368208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5200" y="1604520"/>
            <a:ext cx="53571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840" y="1604520"/>
            <a:ext cx="109778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71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5200" y="160452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5200" y="368208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5200" y="160452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840" y="3682080"/>
            <a:ext cx="10977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840" y="3682080"/>
            <a:ext cx="10977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5200" y="160452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235200" y="368208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840" y="368208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8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8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360612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360612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8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71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5200" y="1604520"/>
            <a:ext cx="53571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09840" y="368208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5200" y="1604520"/>
            <a:ext cx="53571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71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5200" y="160452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5200" y="368208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5200" y="160452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840" y="3682080"/>
            <a:ext cx="10977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453720"/>
            <a:ext cx="12196800" cy="403560"/>
          </a:xfrm>
          <a:prstGeom prst="rect">
            <a:avLst/>
          </a:prstGeom>
          <a:solidFill>
            <a:srgbClr val="4d4d4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0702080" y="6472800"/>
            <a:ext cx="1476720" cy="357840"/>
          </a:xfrm>
          <a:prstGeom prst="roundRect">
            <a:avLst>
              <a:gd name="adj" fmla="val 16667"/>
            </a:avLst>
          </a:prstGeom>
          <a:solidFill>
            <a:srgbClr val="990000"/>
          </a:solidFill>
          <a:ln w="12600">
            <a:solidFill>
              <a:srgbClr val="c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CONFIDENTIAL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2" descr=""/>
          <p:cNvPicPr/>
          <p:nvPr/>
        </p:nvPicPr>
        <p:blipFill>
          <a:blip r:embed="rId2"/>
          <a:stretch/>
        </p:blipFill>
        <p:spPr>
          <a:xfrm>
            <a:off x="10365480" y="144360"/>
            <a:ext cx="1664280" cy="449280"/>
          </a:xfrm>
          <a:prstGeom prst="rect">
            <a:avLst/>
          </a:prstGeom>
          <a:ln>
            <a:noFill/>
          </a:ln>
        </p:spPr>
      </p:pic>
      <p:sp>
        <p:nvSpPr>
          <p:cNvPr id="3" name="CustomShape 3"/>
          <p:cNvSpPr/>
          <p:nvPr/>
        </p:nvSpPr>
        <p:spPr>
          <a:xfrm>
            <a:off x="238320" y="6536520"/>
            <a:ext cx="1726200" cy="26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Mission / Vision / Values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4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8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6453720"/>
            <a:ext cx="12196800" cy="403560"/>
          </a:xfrm>
          <a:prstGeom prst="rect">
            <a:avLst/>
          </a:prstGeom>
          <a:solidFill>
            <a:srgbClr val="4d4d4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>
            <a:off x="10702080" y="6472800"/>
            <a:ext cx="1476720" cy="357840"/>
          </a:xfrm>
          <a:prstGeom prst="roundRect">
            <a:avLst>
              <a:gd name="adj" fmla="val 16667"/>
            </a:avLst>
          </a:prstGeom>
          <a:solidFill>
            <a:srgbClr val="990000"/>
          </a:solidFill>
          <a:ln w="12600">
            <a:solidFill>
              <a:srgbClr val="c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CONFIDENTIAL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Picture 2" descr=""/>
          <p:cNvPicPr/>
          <p:nvPr/>
        </p:nvPicPr>
        <p:blipFill>
          <a:blip r:embed="rId2"/>
          <a:stretch/>
        </p:blipFill>
        <p:spPr>
          <a:xfrm>
            <a:off x="10365480" y="144360"/>
            <a:ext cx="1664280" cy="449280"/>
          </a:xfrm>
          <a:prstGeom prst="rect">
            <a:avLst/>
          </a:prstGeom>
          <a:ln>
            <a:noFill/>
          </a:ln>
        </p:spPr>
      </p:pic>
      <p:sp>
        <p:nvSpPr>
          <p:cNvPr id="43" name="CustomShape 3"/>
          <p:cNvSpPr/>
          <p:nvPr/>
        </p:nvSpPr>
        <p:spPr>
          <a:xfrm>
            <a:off x="238320" y="6523920"/>
            <a:ext cx="1726200" cy="26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|   CSC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343080" y="1009440"/>
            <a:ext cx="11515320" cy="5294520"/>
          </a:xfrm>
          <a:prstGeom prst="roundRect">
            <a:avLst>
              <a:gd name="adj" fmla="val 3525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5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8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://www.tinylab.org/using-qemu-simulation-inserts-the-type-system-to-produce-the-whole-process/" TargetMode="External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://blog.csdn.net/zqixiao_09/article/details/51103615" TargetMode="Externa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36240" y="2214720"/>
            <a:ext cx="11522160" cy="170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Everyday note(build)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336240" y="4532040"/>
            <a:ext cx="11522160" cy="4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China Software Center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274680" y="169200"/>
            <a:ext cx="1163412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2204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03_02 –2017 kernel and userspace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274680" y="169200"/>
            <a:ext cx="1163412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2204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Virtual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-182880" y="731520"/>
            <a:ext cx="12191040" cy="685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82040" y="1371600"/>
            <a:ext cx="2254320" cy="20962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Architecture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ARM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Ahb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548640" y="1038600"/>
            <a:ext cx="2828520" cy="32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Hardware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 flipH="1">
            <a:off x="358920" y="3566160"/>
            <a:ext cx="1177200" cy="81612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 flipH="1">
            <a:off x="3380400" y="3200400"/>
            <a:ext cx="811440" cy="25534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5"/>
          <p:cNvSpPr/>
          <p:nvPr/>
        </p:nvSpPr>
        <p:spPr>
          <a:xfrm flipH="1">
            <a:off x="266760" y="4572000"/>
            <a:ext cx="720000" cy="11818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mmu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6"/>
          <p:cNvSpPr/>
          <p:nvPr/>
        </p:nvSpPr>
        <p:spPr>
          <a:xfrm>
            <a:off x="1708560" y="3954600"/>
            <a:ext cx="1942200" cy="2448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ddd9c3"/>
          </a:solidFill>
          <a:ln w="12600">
            <a:solidFill>
              <a:srgbClr val="3a5f8b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bus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7"/>
          <p:cNvSpPr/>
          <p:nvPr/>
        </p:nvSpPr>
        <p:spPr>
          <a:xfrm>
            <a:off x="1005840" y="4480560"/>
            <a:ext cx="1942200" cy="2448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ddd9c3"/>
          </a:solidFill>
          <a:ln w="12600">
            <a:solidFill>
              <a:srgbClr val="3a5f8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8"/>
          <p:cNvSpPr/>
          <p:nvPr/>
        </p:nvSpPr>
        <p:spPr>
          <a:xfrm>
            <a:off x="1188720" y="5051880"/>
            <a:ext cx="1942200" cy="2448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ddd9c3"/>
          </a:solidFill>
          <a:ln w="12600">
            <a:solidFill>
              <a:srgbClr val="3a5f8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9"/>
          <p:cNvSpPr/>
          <p:nvPr/>
        </p:nvSpPr>
        <p:spPr>
          <a:xfrm>
            <a:off x="5669280" y="1645920"/>
            <a:ext cx="2254320" cy="41079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kernel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10"/>
          <p:cNvSpPr/>
          <p:nvPr/>
        </p:nvSpPr>
        <p:spPr>
          <a:xfrm>
            <a:off x="1463040" y="5460120"/>
            <a:ext cx="1547640" cy="56808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Usb contoller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11"/>
          <p:cNvSpPr/>
          <p:nvPr/>
        </p:nvSpPr>
        <p:spPr>
          <a:xfrm flipH="1">
            <a:off x="4839120" y="1828800"/>
            <a:ext cx="907560" cy="6332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Device tree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12"/>
          <p:cNvSpPr/>
          <p:nvPr/>
        </p:nvSpPr>
        <p:spPr>
          <a:xfrm flipH="1">
            <a:off x="7948080" y="914400"/>
            <a:ext cx="724680" cy="24620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task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13"/>
          <p:cNvSpPr/>
          <p:nvPr/>
        </p:nvSpPr>
        <p:spPr>
          <a:xfrm>
            <a:off x="4114800" y="3357000"/>
            <a:ext cx="999000" cy="65952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14"/>
          <p:cNvSpPr/>
          <p:nvPr/>
        </p:nvSpPr>
        <p:spPr>
          <a:xfrm>
            <a:off x="4318200" y="3916800"/>
            <a:ext cx="999000" cy="65952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stack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15"/>
          <p:cNvSpPr/>
          <p:nvPr/>
        </p:nvSpPr>
        <p:spPr>
          <a:xfrm>
            <a:off x="4206240" y="4545720"/>
            <a:ext cx="999000" cy="65952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heap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16"/>
          <p:cNvSpPr/>
          <p:nvPr/>
        </p:nvSpPr>
        <p:spPr>
          <a:xfrm>
            <a:off x="4389120" y="5094360"/>
            <a:ext cx="999000" cy="65952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Ro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17"/>
          <p:cNvSpPr/>
          <p:nvPr/>
        </p:nvSpPr>
        <p:spPr>
          <a:xfrm>
            <a:off x="4206240" y="5643000"/>
            <a:ext cx="999000" cy="65952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18"/>
          <p:cNvSpPr/>
          <p:nvPr/>
        </p:nvSpPr>
        <p:spPr>
          <a:xfrm>
            <a:off x="7315200" y="91440"/>
            <a:ext cx="999000" cy="1273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User space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19"/>
          <p:cNvSpPr/>
          <p:nvPr/>
        </p:nvSpPr>
        <p:spPr>
          <a:xfrm>
            <a:off x="8778240" y="1280160"/>
            <a:ext cx="2254320" cy="41079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Grep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Awk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Vim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Git  disttribute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Gdb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Compiler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google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0"/>
          <p:cNvSpPr/>
          <p:nvPr/>
        </p:nvSpPr>
        <p:spPr>
          <a:xfrm flipH="1">
            <a:off x="5570640" y="2560320"/>
            <a:ext cx="1547640" cy="4503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scheduler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Line 21"/>
          <p:cNvSpPr/>
          <p:nvPr/>
        </p:nvSpPr>
        <p:spPr>
          <a:xfrm>
            <a:off x="7772400" y="6858000"/>
            <a:ext cx="8961120" cy="36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100000" sp="1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Line 22"/>
          <p:cNvSpPr/>
          <p:nvPr/>
        </p:nvSpPr>
        <p:spPr>
          <a:xfrm flipH="1" flipV="1">
            <a:off x="5212080" y="91440"/>
            <a:ext cx="91440" cy="722376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100000" sp="1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23"/>
          <p:cNvSpPr/>
          <p:nvPr/>
        </p:nvSpPr>
        <p:spPr>
          <a:xfrm>
            <a:off x="6583680" y="6035040"/>
            <a:ext cx="5388120" cy="1364760"/>
          </a:xfrm>
          <a:prstGeom prst="rect">
            <a:avLst/>
          </a:prstGeom>
          <a:noFill/>
          <a:ln cap="rnd" w="25560">
            <a:solidFill>
              <a:srgbClr val="808080"/>
            </a:solidFill>
            <a:custDash>
              <a:ds d="100000" sp="1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24"/>
          <p:cNvSpPr/>
          <p:nvPr/>
        </p:nvSpPr>
        <p:spPr>
          <a:xfrm flipH="1">
            <a:off x="4199040" y="731520"/>
            <a:ext cx="907560" cy="6332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uboot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5"/>
          <p:cNvSpPr/>
          <p:nvPr/>
        </p:nvSpPr>
        <p:spPr>
          <a:xfrm flipH="1">
            <a:off x="6759360" y="5943600"/>
            <a:ext cx="1547640" cy="4503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algorithm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6"/>
          <p:cNvSpPr/>
          <p:nvPr/>
        </p:nvSpPr>
        <p:spPr>
          <a:xfrm flipH="1">
            <a:off x="8130960" y="6126480"/>
            <a:ext cx="1547640" cy="4503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Date STR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7"/>
          <p:cNvSpPr/>
          <p:nvPr/>
        </p:nvSpPr>
        <p:spPr>
          <a:xfrm flipH="1">
            <a:off x="7033680" y="6675120"/>
            <a:ext cx="1547640" cy="4503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8"/>
          <p:cNvSpPr/>
          <p:nvPr/>
        </p:nvSpPr>
        <p:spPr>
          <a:xfrm flipH="1">
            <a:off x="2918520" y="5760720"/>
            <a:ext cx="720000" cy="11818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elf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9"/>
          <p:cNvSpPr/>
          <p:nvPr/>
        </p:nvSpPr>
        <p:spPr>
          <a:xfrm flipH="1">
            <a:off x="6027840" y="3200400"/>
            <a:ext cx="1547640" cy="4503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vfs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30"/>
          <p:cNvSpPr/>
          <p:nvPr/>
        </p:nvSpPr>
        <p:spPr>
          <a:xfrm flipH="1">
            <a:off x="5753520" y="3931920"/>
            <a:ext cx="1547640" cy="4503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31"/>
          <p:cNvSpPr/>
          <p:nvPr/>
        </p:nvSpPr>
        <p:spPr>
          <a:xfrm flipH="1">
            <a:off x="5570640" y="4572000"/>
            <a:ext cx="1547640" cy="4503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exec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32"/>
          <p:cNvSpPr/>
          <p:nvPr/>
        </p:nvSpPr>
        <p:spPr>
          <a:xfrm>
            <a:off x="9784080" y="5551560"/>
            <a:ext cx="1090440" cy="230544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Fifo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Stack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Queue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Tree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Hash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33"/>
          <p:cNvSpPr/>
          <p:nvPr/>
        </p:nvSpPr>
        <p:spPr>
          <a:xfrm flipH="1">
            <a:off x="-1743840" y="3110040"/>
            <a:ext cx="1177200" cy="81612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Parser for  binary opcode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34"/>
          <p:cNvSpPr/>
          <p:nvPr/>
        </p:nvSpPr>
        <p:spPr>
          <a:xfrm flipH="1" flipV="1" rot="6175800">
            <a:off x="-421200" y="3798360"/>
            <a:ext cx="285120" cy="718200"/>
          </a:xfrm>
          <a:prstGeom prst="curvedConnector4">
            <a:avLst>
              <a:gd name="adj1" fmla="val -141126"/>
              <a:gd name="adj2" fmla="val 96059"/>
            </a:avLst>
          </a:prstGeom>
          <a:noFill/>
          <a:ln cap="rnd" w="25560">
            <a:solidFill>
              <a:srgbClr val="000000"/>
            </a:solidFill>
            <a:custDash>
              <a:ds d="100000" sp="1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 flipH="1">
            <a:off x="4820400" y="5765040"/>
            <a:ext cx="1547640" cy="4503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475280" y="2494440"/>
            <a:ext cx="907560" cy="72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3"/>
          <p:cNvSpPr/>
          <p:nvPr/>
        </p:nvSpPr>
        <p:spPr>
          <a:xfrm flipH="1">
            <a:off x="919440" y="2402640"/>
            <a:ext cx="450360" cy="63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4"/>
          <p:cNvSpPr/>
          <p:nvPr/>
        </p:nvSpPr>
        <p:spPr>
          <a:xfrm>
            <a:off x="4812480" y="1263240"/>
            <a:ext cx="1311120" cy="8370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earth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 rot="5400000">
            <a:off x="6540480" y="2984400"/>
            <a:ext cx="734400" cy="290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6"/>
          <p:cNvSpPr/>
          <p:nvPr/>
        </p:nvSpPr>
        <p:spPr>
          <a:xfrm>
            <a:off x="4401360" y="3440520"/>
            <a:ext cx="4020480" cy="225108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7"/>
          <p:cNvSpPr/>
          <p:nvPr/>
        </p:nvSpPr>
        <p:spPr>
          <a:xfrm>
            <a:off x="5171040" y="3470400"/>
            <a:ext cx="1326600" cy="7542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eye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8"/>
          <p:cNvSpPr/>
          <p:nvPr/>
        </p:nvSpPr>
        <p:spPr>
          <a:xfrm>
            <a:off x="8312760" y="3362040"/>
            <a:ext cx="2108520" cy="9327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Neuron brain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New cortex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Con sci ous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9"/>
          <p:cNvSpPr/>
          <p:nvPr/>
        </p:nvSpPr>
        <p:spPr>
          <a:xfrm flipH="1" flipV="1" rot="5400000">
            <a:off x="5622120" y="4739760"/>
            <a:ext cx="285120" cy="716400"/>
          </a:xfrm>
          <a:prstGeom prst="curvedConnector4">
            <a:avLst>
              <a:gd name="adj1" fmla="val -141126"/>
              <a:gd name="adj2" fmla="val 96059"/>
            </a:avLst>
          </a:prstGeom>
          <a:noFill/>
          <a:ln cap="rnd" w="25560">
            <a:solidFill>
              <a:srgbClr val="000000"/>
            </a:solidFill>
            <a:custDash>
              <a:ds d="100000" sp="1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0"/>
          <p:cNvSpPr/>
          <p:nvPr/>
        </p:nvSpPr>
        <p:spPr>
          <a:xfrm>
            <a:off x="4309920" y="4048560"/>
            <a:ext cx="1326600" cy="7542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ear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11"/>
          <p:cNvSpPr/>
          <p:nvPr/>
        </p:nvSpPr>
        <p:spPr>
          <a:xfrm>
            <a:off x="4439520" y="4565880"/>
            <a:ext cx="1326600" cy="7542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Peni virgin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12"/>
          <p:cNvSpPr/>
          <p:nvPr/>
        </p:nvSpPr>
        <p:spPr>
          <a:xfrm>
            <a:off x="6870240" y="1488240"/>
            <a:ext cx="1447920" cy="7034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computer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13"/>
          <p:cNvSpPr/>
          <p:nvPr/>
        </p:nvSpPr>
        <p:spPr>
          <a:xfrm>
            <a:off x="1168560" y="2635200"/>
            <a:ext cx="2028960" cy="8366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man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14"/>
          <p:cNvSpPr/>
          <p:nvPr/>
        </p:nvSpPr>
        <p:spPr>
          <a:xfrm>
            <a:off x="1070640" y="1385280"/>
            <a:ext cx="1181880" cy="5835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sun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15"/>
          <p:cNvSpPr/>
          <p:nvPr/>
        </p:nvSpPr>
        <p:spPr>
          <a:xfrm>
            <a:off x="1436400" y="969840"/>
            <a:ext cx="1181880" cy="5835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obit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16"/>
          <p:cNvSpPr/>
          <p:nvPr/>
        </p:nvSpPr>
        <p:spPr>
          <a:xfrm>
            <a:off x="1802160" y="1701360"/>
            <a:ext cx="1181880" cy="5835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light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17"/>
          <p:cNvSpPr/>
          <p:nvPr/>
        </p:nvSpPr>
        <p:spPr>
          <a:xfrm>
            <a:off x="2259360" y="1335600"/>
            <a:ext cx="1181880" cy="5835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heat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18"/>
          <p:cNvSpPr/>
          <p:nvPr/>
        </p:nvSpPr>
        <p:spPr>
          <a:xfrm rot="14184600">
            <a:off x="2989440" y="3914280"/>
            <a:ext cx="903600" cy="274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19"/>
          <p:cNvSpPr/>
          <p:nvPr/>
        </p:nvSpPr>
        <p:spPr>
          <a:xfrm>
            <a:off x="6374160" y="5116320"/>
            <a:ext cx="595080" cy="7542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dna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0"/>
          <p:cNvSpPr/>
          <p:nvPr/>
        </p:nvSpPr>
        <p:spPr>
          <a:xfrm>
            <a:off x="1463040" y="5486040"/>
            <a:ext cx="2831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21"/>
          <p:cNvSpPr/>
          <p:nvPr/>
        </p:nvSpPr>
        <p:spPr>
          <a:xfrm flipV="1">
            <a:off x="1371240" y="3196800"/>
            <a:ext cx="360" cy="210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22"/>
          <p:cNvSpPr/>
          <p:nvPr/>
        </p:nvSpPr>
        <p:spPr>
          <a:xfrm flipH="1">
            <a:off x="362160" y="5303520"/>
            <a:ext cx="1002960" cy="91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23"/>
          <p:cNvSpPr/>
          <p:nvPr/>
        </p:nvSpPr>
        <p:spPr>
          <a:xfrm>
            <a:off x="4114800" y="6217920"/>
            <a:ext cx="2831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24"/>
          <p:cNvSpPr/>
          <p:nvPr/>
        </p:nvSpPr>
        <p:spPr>
          <a:xfrm flipH="1">
            <a:off x="4385880" y="552600"/>
            <a:ext cx="1547640" cy="4503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object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5"/>
          <p:cNvSpPr/>
          <p:nvPr/>
        </p:nvSpPr>
        <p:spPr>
          <a:xfrm>
            <a:off x="280080" y="166680"/>
            <a:ext cx="1163376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15200" tIns="0" bIns="0" anchor="b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objects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108960" y="1586520"/>
            <a:ext cx="4432320" cy="25214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2"/>
          <p:cNvSpPr/>
          <p:nvPr/>
        </p:nvSpPr>
        <p:spPr>
          <a:xfrm>
            <a:off x="3878640" y="1616400"/>
            <a:ext cx="1326600" cy="7542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eye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6392520" y="1990440"/>
            <a:ext cx="2108520" cy="9327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Neuron brain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New cortex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Con sci ous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 flipH="1" flipV="1" rot="5400000">
            <a:off x="4329720" y="2885760"/>
            <a:ext cx="285120" cy="716400"/>
          </a:xfrm>
          <a:prstGeom prst="curvedConnector4">
            <a:avLst>
              <a:gd name="adj1" fmla="val -141126"/>
              <a:gd name="adj2" fmla="val 96059"/>
            </a:avLst>
          </a:prstGeom>
          <a:noFill/>
          <a:ln cap="rnd" w="25560">
            <a:solidFill>
              <a:srgbClr val="000000"/>
            </a:solidFill>
            <a:custDash>
              <a:ds d="100000" sp="1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5"/>
          <p:cNvSpPr/>
          <p:nvPr/>
        </p:nvSpPr>
        <p:spPr>
          <a:xfrm>
            <a:off x="416520" y="822960"/>
            <a:ext cx="3695400" cy="28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iuniverse →j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6"/>
          <p:cNvSpPr/>
          <p:nvPr/>
        </p:nvSpPr>
        <p:spPr>
          <a:xfrm>
            <a:off x="3017520" y="2194560"/>
            <a:ext cx="1326600" cy="7542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ear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7"/>
          <p:cNvSpPr/>
          <p:nvPr/>
        </p:nvSpPr>
        <p:spPr>
          <a:xfrm>
            <a:off x="3147120" y="2711880"/>
            <a:ext cx="1326600" cy="7542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Peni virgin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8"/>
          <p:cNvSpPr/>
          <p:nvPr/>
        </p:nvSpPr>
        <p:spPr>
          <a:xfrm>
            <a:off x="4491000" y="640080"/>
            <a:ext cx="2821320" cy="11322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man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9"/>
          <p:cNvSpPr/>
          <p:nvPr/>
        </p:nvSpPr>
        <p:spPr>
          <a:xfrm>
            <a:off x="5081760" y="3262320"/>
            <a:ext cx="595080" cy="7542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dna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10"/>
          <p:cNvSpPr/>
          <p:nvPr/>
        </p:nvSpPr>
        <p:spPr>
          <a:xfrm flipH="1">
            <a:off x="4386960" y="5213520"/>
            <a:ext cx="1092960" cy="7272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23 a chromesomes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11"/>
          <p:cNvSpPr/>
          <p:nvPr/>
        </p:nvSpPr>
        <p:spPr>
          <a:xfrm flipH="1">
            <a:off x="5487120" y="5213520"/>
            <a:ext cx="816120" cy="6357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23 b chromesomes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Line 12"/>
          <p:cNvSpPr/>
          <p:nvPr/>
        </p:nvSpPr>
        <p:spPr>
          <a:xfrm>
            <a:off x="4738320" y="4525200"/>
            <a:ext cx="100584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13"/>
          <p:cNvSpPr/>
          <p:nvPr/>
        </p:nvSpPr>
        <p:spPr>
          <a:xfrm>
            <a:off x="6018480" y="4159440"/>
            <a:ext cx="2098800" cy="81864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Pre serve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Pre servation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Sur vivid machine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14"/>
          <p:cNvSpPr/>
          <p:nvPr/>
        </p:nvSpPr>
        <p:spPr>
          <a:xfrm>
            <a:off x="4630320" y="4616640"/>
            <a:ext cx="1293840" cy="384120"/>
          </a:xfrm>
          <a:prstGeom prst="rect">
            <a:avLst/>
          </a:prstGeom>
          <a:solidFill>
            <a:srgbClr val="c3d69b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build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15"/>
          <p:cNvSpPr/>
          <p:nvPr/>
        </p:nvSpPr>
        <p:spPr>
          <a:xfrm flipH="1">
            <a:off x="3198240" y="4482000"/>
            <a:ext cx="1092960" cy="7272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protein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16"/>
          <p:cNvSpPr/>
          <p:nvPr/>
        </p:nvSpPr>
        <p:spPr>
          <a:xfrm>
            <a:off x="280080" y="166680"/>
            <a:ext cx="1163376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15200" tIns="0" bIns="0" anchor="b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body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003400" y="3453480"/>
            <a:ext cx="2108520" cy="9327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Neuron brain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New cortex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Con sci ous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Line 2"/>
          <p:cNvSpPr/>
          <p:nvPr/>
        </p:nvSpPr>
        <p:spPr>
          <a:xfrm>
            <a:off x="8947800" y="1671840"/>
            <a:ext cx="360" cy="2021760"/>
          </a:xfrm>
          <a:prstGeom prst="line">
            <a:avLst/>
          </a:prstGeom>
          <a:ln w="2556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3"/>
          <p:cNvSpPr/>
          <p:nvPr/>
        </p:nvSpPr>
        <p:spPr>
          <a:xfrm>
            <a:off x="6004440" y="483120"/>
            <a:ext cx="725760" cy="21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language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9090000" y="1681920"/>
            <a:ext cx="425520" cy="2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tools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5"/>
          <p:cNvSpPr/>
          <p:nvPr/>
        </p:nvSpPr>
        <p:spPr>
          <a:xfrm>
            <a:off x="6983640" y="2049480"/>
            <a:ext cx="1292400" cy="51696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A-Z aphabet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english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6"/>
          <p:cNvSpPr/>
          <p:nvPr/>
        </p:nvSpPr>
        <p:spPr>
          <a:xfrm>
            <a:off x="9678960" y="2049480"/>
            <a:ext cx="1292400" cy="51696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A e I o 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7"/>
          <p:cNvSpPr/>
          <p:nvPr/>
        </p:nvSpPr>
        <p:spPr>
          <a:xfrm>
            <a:off x="9699480" y="3255480"/>
            <a:ext cx="1251720" cy="516960"/>
          </a:xfrm>
          <a:prstGeom prst="rect">
            <a:avLst/>
          </a:prstGeom>
          <a:solidFill>
            <a:srgbClr val="fdeada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DNA  AGCT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8"/>
          <p:cNvSpPr/>
          <p:nvPr/>
        </p:nvSpPr>
        <p:spPr>
          <a:xfrm>
            <a:off x="6983640" y="3255480"/>
            <a:ext cx="1292400" cy="292680"/>
          </a:xfrm>
          <a:prstGeom prst="rect">
            <a:avLst/>
          </a:prstGeom>
          <a:solidFill>
            <a:srgbClr val="c3d69b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maths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9"/>
          <p:cNvSpPr/>
          <p:nvPr/>
        </p:nvSpPr>
        <p:spPr>
          <a:xfrm>
            <a:off x="8385840" y="2160360"/>
            <a:ext cx="1212120" cy="150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79646"/>
          </a:solidFill>
          <a:ln w="25560">
            <a:solidFill>
              <a:srgbClr val="b66e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10"/>
          <p:cNvSpPr/>
          <p:nvPr/>
        </p:nvSpPr>
        <p:spPr>
          <a:xfrm rot="16200000">
            <a:off x="7214040" y="2833560"/>
            <a:ext cx="598680" cy="150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79646"/>
          </a:solidFill>
          <a:ln w="25560">
            <a:solidFill>
              <a:srgbClr val="b66e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11"/>
          <p:cNvSpPr/>
          <p:nvPr/>
        </p:nvSpPr>
        <p:spPr>
          <a:xfrm rot="5400000">
            <a:off x="9888120" y="2842920"/>
            <a:ext cx="599040" cy="150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79646"/>
          </a:solidFill>
          <a:ln w="25560">
            <a:solidFill>
              <a:srgbClr val="b66e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12"/>
          <p:cNvSpPr/>
          <p:nvPr/>
        </p:nvSpPr>
        <p:spPr>
          <a:xfrm>
            <a:off x="10121040" y="2827080"/>
            <a:ext cx="884520" cy="1825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packet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13"/>
          <p:cNvSpPr/>
          <p:nvPr/>
        </p:nvSpPr>
        <p:spPr>
          <a:xfrm>
            <a:off x="5523840" y="2905200"/>
            <a:ext cx="1707840" cy="10692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14"/>
          <p:cNvSpPr/>
          <p:nvPr/>
        </p:nvSpPr>
        <p:spPr>
          <a:xfrm>
            <a:off x="5923080" y="2955240"/>
            <a:ext cx="884880" cy="1825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Maths law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15"/>
          <p:cNvSpPr/>
          <p:nvPr/>
        </p:nvSpPr>
        <p:spPr>
          <a:xfrm>
            <a:off x="5450400" y="3443400"/>
            <a:ext cx="1530360" cy="6685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Symblic universe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16"/>
          <p:cNvSpPr/>
          <p:nvPr/>
        </p:nvSpPr>
        <p:spPr>
          <a:xfrm flipH="1">
            <a:off x="6361560" y="3049920"/>
            <a:ext cx="438840" cy="155880"/>
          </a:xfrm>
          <a:prstGeom prst="curvedConnector4">
            <a:avLst>
              <a:gd name="adj1" fmla="val -54283"/>
              <a:gd name="adj2" fmla="val 79052"/>
            </a:avLst>
          </a:prstGeom>
          <a:noFill/>
          <a:ln cap="rnd" w="25560">
            <a:solidFill>
              <a:srgbClr val="000000"/>
            </a:solidFill>
            <a:custDash>
              <a:ds d="100000" sp="1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17"/>
          <p:cNvSpPr/>
          <p:nvPr/>
        </p:nvSpPr>
        <p:spPr>
          <a:xfrm flipH="1">
            <a:off x="6755400" y="2989080"/>
            <a:ext cx="3481200" cy="31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22320">
            <a:solidFill>
              <a:srgbClr val="ff0000"/>
            </a:solidFill>
            <a:custDash>
              <a:ds d="100000" sp="1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18"/>
          <p:cNvSpPr/>
          <p:nvPr/>
        </p:nvSpPr>
        <p:spPr>
          <a:xfrm>
            <a:off x="5771880" y="2676240"/>
            <a:ext cx="1211040" cy="21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Find law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19"/>
          <p:cNvSpPr/>
          <p:nvPr/>
        </p:nvSpPr>
        <p:spPr>
          <a:xfrm>
            <a:off x="7141680" y="3693600"/>
            <a:ext cx="2157840" cy="37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←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number and sharp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Geo axis y z.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20"/>
          <p:cNvSpPr/>
          <p:nvPr/>
        </p:nvSpPr>
        <p:spPr>
          <a:xfrm>
            <a:off x="6967800" y="4206960"/>
            <a:ext cx="1292400" cy="292680"/>
          </a:xfrm>
          <a:prstGeom prst="rect">
            <a:avLst/>
          </a:prstGeom>
          <a:solidFill>
            <a:srgbClr val="c3d69b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PL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1"/>
          <p:cNvSpPr/>
          <p:nvPr/>
        </p:nvSpPr>
        <p:spPr>
          <a:xfrm>
            <a:off x="9272880" y="4042800"/>
            <a:ext cx="1250280" cy="1825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Physics electron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2"/>
          <p:cNvSpPr/>
          <p:nvPr/>
        </p:nvSpPr>
        <p:spPr>
          <a:xfrm>
            <a:off x="6986880" y="4907160"/>
            <a:ext cx="1292400" cy="51696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Cirriut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23"/>
          <p:cNvSpPr/>
          <p:nvPr/>
        </p:nvSpPr>
        <p:spPr>
          <a:xfrm>
            <a:off x="6967800" y="5613840"/>
            <a:ext cx="1292400" cy="51696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geometry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4"/>
          <p:cNvSpPr/>
          <p:nvPr/>
        </p:nvSpPr>
        <p:spPr>
          <a:xfrm>
            <a:off x="8198640" y="4206960"/>
            <a:ext cx="1250280" cy="1825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Asm 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25"/>
          <p:cNvSpPr/>
          <p:nvPr/>
        </p:nvSpPr>
        <p:spPr>
          <a:xfrm>
            <a:off x="8290080" y="4510080"/>
            <a:ext cx="1250280" cy="1825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lisp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6"/>
          <p:cNvSpPr/>
          <p:nvPr/>
        </p:nvSpPr>
        <p:spPr>
          <a:xfrm>
            <a:off x="8541360" y="4790880"/>
            <a:ext cx="1250280" cy="1825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algorithm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27"/>
          <p:cNvSpPr/>
          <p:nvPr/>
        </p:nvSpPr>
        <p:spPr>
          <a:xfrm>
            <a:off x="8084160" y="3229920"/>
            <a:ext cx="1250280" cy="1825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Neoton calculation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8"/>
          <p:cNvSpPr/>
          <p:nvPr/>
        </p:nvSpPr>
        <p:spPr>
          <a:xfrm>
            <a:off x="8530200" y="5025960"/>
            <a:ext cx="1250280" cy="1825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UML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9"/>
          <p:cNvSpPr/>
          <p:nvPr/>
        </p:nvSpPr>
        <p:spPr>
          <a:xfrm>
            <a:off x="6064560" y="1099440"/>
            <a:ext cx="425520" cy="2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tools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30"/>
          <p:cNvSpPr/>
          <p:nvPr/>
        </p:nvSpPr>
        <p:spPr>
          <a:xfrm>
            <a:off x="6529680" y="1035360"/>
            <a:ext cx="1250280" cy="1825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UML ppt visio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31"/>
          <p:cNvSpPr/>
          <p:nvPr/>
        </p:nvSpPr>
        <p:spPr>
          <a:xfrm>
            <a:off x="6712560" y="767520"/>
            <a:ext cx="1250280" cy="1825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Paper pencil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32"/>
          <p:cNvSpPr/>
          <p:nvPr/>
        </p:nvSpPr>
        <p:spPr>
          <a:xfrm>
            <a:off x="6552720" y="1316160"/>
            <a:ext cx="1250280" cy="1825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Vim find grep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33"/>
          <p:cNvSpPr/>
          <p:nvPr/>
        </p:nvSpPr>
        <p:spPr>
          <a:xfrm>
            <a:off x="7832880" y="1224720"/>
            <a:ext cx="1250280" cy="1825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Vim cscope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34"/>
          <p:cNvSpPr/>
          <p:nvPr/>
        </p:nvSpPr>
        <p:spPr>
          <a:xfrm>
            <a:off x="8961120" y="5669280"/>
            <a:ext cx="1685520" cy="1367280"/>
          </a:xfrm>
          <a:prstGeom prst="wedgeRoundRectCallout">
            <a:avLst>
              <a:gd name="adj1" fmla="val -29347"/>
              <a:gd name="adj2" fmla="val -16757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Scire : to know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Sci 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35"/>
          <p:cNvSpPr/>
          <p:nvPr/>
        </p:nvSpPr>
        <p:spPr>
          <a:xfrm>
            <a:off x="280080" y="168120"/>
            <a:ext cx="1163376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15200" tIns="0" bIns="0" anchor="b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brain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36"/>
          <p:cNvSpPr/>
          <p:nvPr/>
        </p:nvSpPr>
        <p:spPr>
          <a:xfrm>
            <a:off x="2104200" y="5311440"/>
            <a:ext cx="999720" cy="36216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athletic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7"/>
          <p:cNvSpPr/>
          <p:nvPr/>
        </p:nvSpPr>
        <p:spPr>
          <a:xfrm>
            <a:off x="365760" y="4480560"/>
            <a:ext cx="1094400" cy="4543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energy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38"/>
          <p:cNvSpPr/>
          <p:nvPr/>
        </p:nvSpPr>
        <p:spPr>
          <a:xfrm>
            <a:off x="2226240" y="4363200"/>
            <a:ext cx="1733760" cy="1825920"/>
          </a:xfrm>
          <a:prstGeom prst="rect">
            <a:avLst/>
          </a:prstGeom>
          <a:noFill/>
          <a:ln w="28440">
            <a:solidFill>
              <a:srgbClr val="558e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39"/>
          <p:cNvSpPr/>
          <p:nvPr/>
        </p:nvSpPr>
        <p:spPr>
          <a:xfrm flipV="1">
            <a:off x="-360" y="5204880"/>
            <a:ext cx="2192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40"/>
          <p:cNvSpPr/>
          <p:nvPr/>
        </p:nvSpPr>
        <p:spPr>
          <a:xfrm flipH="1">
            <a:off x="2737440" y="4396320"/>
            <a:ext cx="820080" cy="3628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consous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41"/>
          <p:cNvSpPr/>
          <p:nvPr/>
        </p:nvSpPr>
        <p:spPr>
          <a:xfrm flipH="1">
            <a:off x="2646000" y="4944960"/>
            <a:ext cx="911520" cy="2714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memory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42"/>
          <p:cNvSpPr/>
          <p:nvPr/>
        </p:nvSpPr>
        <p:spPr>
          <a:xfrm flipH="1">
            <a:off x="3103200" y="5311440"/>
            <a:ext cx="820080" cy="2714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dream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43"/>
          <p:cNvSpPr/>
          <p:nvPr/>
        </p:nvSpPr>
        <p:spPr>
          <a:xfrm flipH="1">
            <a:off x="3103200" y="5585760"/>
            <a:ext cx="637200" cy="2714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calculate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44"/>
          <p:cNvSpPr/>
          <p:nvPr/>
        </p:nvSpPr>
        <p:spPr>
          <a:xfrm flipH="1">
            <a:off x="3743280" y="5585760"/>
            <a:ext cx="637200" cy="2714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see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45"/>
          <p:cNvSpPr/>
          <p:nvPr/>
        </p:nvSpPr>
        <p:spPr>
          <a:xfrm flipH="1" flipV="1">
            <a:off x="4111560" y="5022360"/>
            <a:ext cx="1459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 flipH="1">
            <a:off x="450720" y="182880"/>
            <a:ext cx="1578600" cy="110592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Kernel build systemn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6883560" y="915120"/>
            <a:ext cx="1522800" cy="41079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make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4005000" y="-3083400"/>
            <a:ext cx="5681520" cy="344304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Makefile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顶层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Makefile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.config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内核配置文件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arch/$(ARCH)/Makefile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具体架构的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Makefile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scripts/Makefile.*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通用的规则等。面向所有的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Kbuild Makefiles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kbuild Makefiles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内核源代码中大约有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500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个这样的文件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3456360" y="1945800"/>
            <a:ext cx="1292400" cy="51696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.config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5"/>
          <p:cNvSpPr/>
          <p:nvPr/>
        </p:nvSpPr>
        <p:spPr>
          <a:xfrm>
            <a:off x="3474720" y="2520000"/>
            <a:ext cx="1292400" cy="51696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Makefile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6"/>
          <p:cNvSpPr/>
          <p:nvPr/>
        </p:nvSpPr>
        <p:spPr>
          <a:xfrm>
            <a:off x="9491400" y="1762920"/>
            <a:ext cx="1292400" cy="51696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image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7"/>
          <p:cNvSpPr/>
          <p:nvPr/>
        </p:nvSpPr>
        <p:spPr>
          <a:xfrm>
            <a:off x="9601200" y="2743200"/>
            <a:ext cx="1292400" cy="51696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modules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8"/>
          <p:cNvSpPr/>
          <p:nvPr/>
        </p:nvSpPr>
        <p:spPr>
          <a:xfrm>
            <a:off x="4754880" y="2274840"/>
            <a:ext cx="1914120" cy="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9"/>
          <p:cNvSpPr/>
          <p:nvPr/>
        </p:nvSpPr>
        <p:spPr>
          <a:xfrm>
            <a:off x="4827960" y="5029200"/>
            <a:ext cx="1292400" cy="51696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menuconfig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10"/>
          <p:cNvSpPr/>
          <p:nvPr/>
        </p:nvSpPr>
        <p:spPr>
          <a:xfrm>
            <a:off x="3383280" y="3591720"/>
            <a:ext cx="1292400" cy="88272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Kbuild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11"/>
          <p:cNvSpPr/>
          <p:nvPr/>
        </p:nvSpPr>
        <p:spPr>
          <a:xfrm>
            <a:off x="4846320" y="2640600"/>
            <a:ext cx="1914120" cy="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12"/>
          <p:cNvSpPr/>
          <p:nvPr/>
        </p:nvSpPr>
        <p:spPr>
          <a:xfrm>
            <a:off x="8394120" y="2103120"/>
            <a:ext cx="1091160" cy="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13"/>
          <p:cNvSpPr/>
          <p:nvPr/>
        </p:nvSpPr>
        <p:spPr>
          <a:xfrm>
            <a:off x="8412480" y="2914920"/>
            <a:ext cx="1091160" cy="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14"/>
          <p:cNvSpPr/>
          <p:nvPr/>
        </p:nvSpPr>
        <p:spPr>
          <a:xfrm>
            <a:off x="10407240" y="1286640"/>
            <a:ext cx="1292400" cy="51696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vmlinux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15"/>
          <p:cNvSpPr/>
          <p:nvPr/>
        </p:nvSpPr>
        <p:spPr>
          <a:xfrm>
            <a:off x="10881360" y="1945800"/>
            <a:ext cx="1292400" cy="51696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bzImage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Line 1"/>
          <p:cNvSpPr/>
          <p:nvPr/>
        </p:nvSpPr>
        <p:spPr>
          <a:xfrm>
            <a:off x="4023360" y="-2834640"/>
            <a:ext cx="8961120" cy="36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100000" sp="1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2"/>
          <p:cNvSpPr/>
          <p:nvPr/>
        </p:nvSpPr>
        <p:spPr>
          <a:xfrm flipH="1">
            <a:off x="4565520" y="-457200"/>
            <a:ext cx="914400" cy="454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layers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 flipH="1">
            <a:off x="8134560" y="5394960"/>
            <a:ext cx="1551600" cy="3628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xx_interrupt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xx_rx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4"/>
          <p:cNvSpPr/>
          <p:nvPr/>
        </p:nvSpPr>
        <p:spPr>
          <a:xfrm flipH="1">
            <a:off x="6488640" y="4023360"/>
            <a:ext cx="1002960" cy="180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xxx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5"/>
          <p:cNvSpPr/>
          <p:nvPr/>
        </p:nvSpPr>
        <p:spPr>
          <a:xfrm flipH="1">
            <a:off x="5205600" y="1645920"/>
            <a:ext cx="731520" cy="2714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6"/>
          <p:cNvSpPr/>
          <p:nvPr/>
        </p:nvSpPr>
        <p:spPr>
          <a:xfrm>
            <a:off x="640080" y="4425840"/>
            <a:ext cx="1548720" cy="78048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Recv:1. Interrupt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2.polling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7"/>
          <p:cNvSpPr/>
          <p:nvPr/>
        </p:nvSpPr>
        <p:spPr>
          <a:xfrm>
            <a:off x="5029200" y="1463040"/>
            <a:ext cx="2191680" cy="4569120"/>
          </a:xfrm>
          <a:prstGeom prst="rect">
            <a:avLst/>
          </a:prstGeom>
          <a:noFill/>
          <a:ln w="28440">
            <a:solidFill>
              <a:srgbClr val="558e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8"/>
          <p:cNvSpPr/>
          <p:nvPr/>
        </p:nvSpPr>
        <p:spPr>
          <a:xfrm flipH="1">
            <a:off x="6123240" y="1554480"/>
            <a:ext cx="1207080" cy="3513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9"/>
          <p:cNvSpPr/>
          <p:nvPr/>
        </p:nvSpPr>
        <p:spPr>
          <a:xfrm flipH="1">
            <a:off x="5208480" y="2005200"/>
            <a:ext cx="2008800" cy="4575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dev_queue_xmit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10"/>
          <p:cNvSpPr/>
          <p:nvPr/>
        </p:nvSpPr>
        <p:spPr>
          <a:xfrm flipH="1">
            <a:off x="8500320" y="2465640"/>
            <a:ext cx="1271520" cy="5428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netif_rx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11"/>
          <p:cNvSpPr/>
          <p:nvPr/>
        </p:nvSpPr>
        <p:spPr>
          <a:xfrm>
            <a:off x="7772400" y="1645920"/>
            <a:ext cx="2005920" cy="1917360"/>
          </a:xfrm>
          <a:prstGeom prst="rect">
            <a:avLst/>
          </a:prstGeom>
          <a:noFill/>
          <a:ln w="28440">
            <a:solidFill>
              <a:srgbClr val="558e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12"/>
          <p:cNvSpPr/>
          <p:nvPr/>
        </p:nvSpPr>
        <p:spPr>
          <a:xfrm>
            <a:off x="10173600" y="-1806480"/>
            <a:ext cx="1707840" cy="10692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sk_buff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13"/>
          <p:cNvSpPr/>
          <p:nvPr/>
        </p:nvSpPr>
        <p:spPr>
          <a:xfrm flipH="1">
            <a:off x="11795040" y="-1828800"/>
            <a:ext cx="817200" cy="136872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Alloc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Free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Put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push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14"/>
          <p:cNvSpPr/>
          <p:nvPr/>
        </p:nvSpPr>
        <p:spPr>
          <a:xfrm>
            <a:off x="3501360" y="2036880"/>
            <a:ext cx="1250640" cy="6120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sk_buff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15"/>
          <p:cNvSpPr/>
          <p:nvPr/>
        </p:nvSpPr>
        <p:spPr>
          <a:xfrm>
            <a:off x="4849200" y="2465640"/>
            <a:ext cx="4109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16"/>
          <p:cNvSpPr/>
          <p:nvPr/>
        </p:nvSpPr>
        <p:spPr>
          <a:xfrm>
            <a:off x="10515600" y="2008440"/>
            <a:ext cx="1182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17"/>
          <p:cNvSpPr/>
          <p:nvPr/>
        </p:nvSpPr>
        <p:spPr>
          <a:xfrm>
            <a:off x="11155680" y="1371600"/>
            <a:ext cx="1185840" cy="4543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sk_buff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18"/>
          <p:cNvSpPr/>
          <p:nvPr/>
        </p:nvSpPr>
        <p:spPr>
          <a:xfrm>
            <a:off x="3111840" y="2651760"/>
            <a:ext cx="1640160" cy="6372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net_device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19"/>
          <p:cNvSpPr/>
          <p:nvPr/>
        </p:nvSpPr>
        <p:spPr>
          <a:xfrm flipH="1">
            <a:off x="5117040" y="4754880"/>
            <a:ext cx="1731600" cy="7257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hard_start_xmit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20"/>
          <p:cNvSpPr/>
          <p:nvPr/>
        </p:nvSpPr>
        <p:spPr>
          <a:xfrm>
            <a:off x="5120640" y="4663440"/>
            <a:ext cx="2097360" cy="1277280"/>
          </a:xfrm>
          <a:prstGeom prst="rect">
            <a:avLst/>
          </a:prstGeom>
          <a:noFill/>
          <a:ln w="28440">
            <a:solidFill>
              <a:srgbClr val="558e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21"/>
          <p:cNvSpPr/>
          <p:nvPr/>
        </p:nvSpPr>
        <p:spPr>
          <a:xfrm flipH="1">
            <a:off x="4934160" y="3840480"/>
            <a:ext cx="991440" cy="45432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net_dev_ops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22"/>
          <p:cNvSpPr/>
          <p:nvPr/>
        </p:nvSpPr>
        <p:spPr>
          <a:xfrm flipH="1">
            <a:off x="3011040" y="4297680"/>
            <a:ext cx="1097280" cy="136872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Recv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Status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ioctl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23"/>
          <p:cNvSpPr/>
          <p:nvPr/>
        </p:nvSpPr>
        <p:spPr>
          <a:xfrm>
            <a:off x="6035040" y="5760720"/>
            <a:ext cx="360" cy="127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24"/>
          <p:cNvSpPr/>
          <p:nvPr/>
        </p:nvSpPr>
        <p:spPr>
          <a:xfrm>
            <a:off x="2194560" y="4846320"/>
            <a:ext cx="1365840" cy="26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25"/>
          <p:cNvSpPr/>
          <p:nvPr/>
        </p:nvSpPr>
        <p:spPr>
          <a:xfrm flipV="1">
            <a:off x="7129440" y="5028480"/>
            <a:ext cx="360" cy="282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26"/>
          <p:cNvSpPr/>
          <p:nvPr/>
        </p:nvSpPr>
        <p:spPr>
          <a:xfrm flipH="1">
            <a:off x="8051760" y="5814000"/>
            <a:ext cx="2548800" cy="4010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schedule_delayed_work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27"/>
          <p:cNvSpPr/>
          <p:nvPr/>
        </p:nvSpPr>
        <p:spPr>
          <a:xfrm flipH="1">
            <a:off x="2831040" y="5760720"/>
            <a:ext cx="1817280" cy="4082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xxx_ops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28"/>
          <p:cNvSpPr/>
          <p:nvPr/>
        </p:nvSpPr>
        <p:spPr>
          <a:xfrm rot="5680800">
            <a:off x="3673800" y="4912560"/>
            <a:ext cx="1979280" cy="752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29"/>
          <p:cNvSpPr/>
          <p:nvPr/>
        </p:nvSpPr>
        <p:spPr>
          <a:xfrm>
            <a:off x="91440" y="2560320"/>
            <a:ext cx="1018080" cy="54576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net_reg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30"/>
          <p:cNvSpPr/>
          <p:nvPr/>
        </p:nvSpPr>
        <p:spPr>
          <a:xfrm>
            <a:off x="-2743200" y="2216880"/>
            <a:ext cx="1643040" cy="61488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net_device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31"/>
          <p:cNvSpPr/>
          <p:nvPr/>
        </p:nvSpPr>
        <p:spPr>
          <a:xfrm>
            <a:off x="-2377440" y="2948400"/>
            <a:ext cx="1551600" cy="7977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Lsit, net core struct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32"/>
          <p:cNvSpPr/>
          <p:nvPr/>
        </p:nvSpPr>
        <p:spPr>
          <a:xfrm>
            <a:off x="-1097280" y="2942280"/>
            <a:ext cx="908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Line 3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Line 3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35"/>
          <p:cNvSpPr/>
          <p:nvPr/>
        </p:nvSpPr>
        <p:spPr>
          <a:xfrm flipH="1">
            <a:off x="1093680" y="3474720"/>
            <a:ext cx="820080" cy="3628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36"/>
          <p:cNvSpPr/>
          <p:nvPr/>
        </p:nvSpPr>
        <p:spPr>
          <a:xfrm>
            <a:off x="-4572000" y="1006920"/>
            <a:ext cx="816120" cy="541800"/>
          </a:xfrm>
          <a:prstGeom prst="ellipse">
            <a:avLst/>
          </a:prstGeom>
          <a:solidFill>
            <a:srgbClr val="729fcf"/>
          </a:solidFill>
          <a:ln>
            <a:solidFill>
              <a:srgbClr val="558ed5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37"/>
          <p:cNvSpPr/>
          <p:nvPr/>
        </p:nvSpPr>
        <p:spPr>
          <a:xfrm>
            <a:off x="-5212080" y="1921320"/>
            <a:ext cx="816120" cy="541800"/>
          </a:xfrm>
          <a:prstGeom prst="ellipse">
            <a:avLst/>
          </a:prstGeom>
          <a:solidFill>
            <a:srgbClr val="729fcf"/>
          </a:solidFill>
          <a:ln>
            <a:solidFill>
              <a:srgbClr val="558ed5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38"/>
          <p:cNvSpPr/>
          <p:nvPr/>
        </p:nvSpPr>
        <p:spPr>
          <a:xfrm>
            <a:off x="-3931920" y="1829880"/>
            <a:ext cx="816120" cy="541800"/>
          </a:xfrm>
          <a:prstGeom prst="ellipse">
            <a:avLst/>
          </a:prstGeom>
          <a:solidFill>
            <a:srgbClr val="729fcf"/>
          </a:solidFill>
          <a:ln>
            <a:solidFill>
              <a:srgbClr val="558ed5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driver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39"/>
          <p:cNvSpPr/>
          <p:nvPr/>
        </p:nvSpPr>
        <p:spPr>
          <a:xfrm>
            <a:off x="-5029200" y="-1187640"/>
            <a:ext cx="816120" cy="541800"/>
          </a:xfrm>
          <a:prstGeom prst="ellipse">
            <a:avLst/>
          </a:prstGeom>
          <a:solidFill>
            <a:srgbClr val="729fcf"/>
          </a:solidFill>
          <a:ln>
            <a:solidFill>
              <a:srgbClr val="558ed5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40"/>
          <p:cNvSpPr/>
          <p:nvPr/>
        </p:nvSpPr>
        <p:spPr>
          <a:xfrm>
            <a:off x="-5669280" y="-273240"/>
            <a:ext cx="816120" cy="541800"/>
          </a:xfrm>
          <a:prstGeom prst="ellipse">
            <a:avLst/>
          </a:prstGeom>
          <a:solidFill>
            <a:srgbClr val="729fcf"/>
          </a:solidFill>
          <a:ln>
            <a:solidFill>
              <a:srgbClr val="558ed5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41"/>
          <p:cNvSpPr/>
          <p:nvPr/>
        </p:nvSpPr>
        <p:spPr>
          <a:xfrm>
            <a:off x="-4389120" y="-364680"/>
            <a:ext cx="816120" cy="541800"/>
          </a:xfrm>
          <a:prstGeom prst="ellipse">
            <a:avLst/>
          </a:prstGeom>
          <a:solidFill>
            <a:srgbClr val="729fcf"/>
          </a:solidFill>
          <a:ln>
            <a:solidFill>
              <a:srgbClr val="558ed5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driver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42"/>
          <p:cNvSpPr/>
          <p:nvPr/>
        </p:nvSpPr>
        <p:spPr>
          <a:xfrm>
            <a:off x="-5394960" y="275400"/>
            <a:ext cx="907560" cy="72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43"/>
          <p:cNvSpPr/>
          <p:nvPr/>
        </p:nvSpPr>
        <p:spPr>
          <a:xfrm>
            <a:off x="-4754880" y="-821520"/>
            <a:ext cx="907560" cy="72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44"/>
          <p:cNvSpPr/>
          <p:nvPr/>
        </p:nvSpPr>
        <p:spPr>
          <a:xfrm flipH="1">
            <a:off x="-5310720" y="-913320"/>
            <a:ext cx="450360" cy="63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45"/>
          <p:cNvSpPr/>
          <p:nvPr/>
        </p:nvSpPr>
        <p:spPr>
          <a:xfrm flipH="1">
            <a:off x="-5036400" y="1372680"/>
            <a:ext cx="450360" cy="63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46"/>
          <p:cNvSpPr/>
          <p:nvPr/>
        </p:nvSpPr>
        <p:spPr>
          <a:xfrm>
            <a:off x="-4114800" y="1464120"/>
            <a:ext cx="450360" cy="35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47"/>
          <p:cNvSpPr/>
          <p:nvPr/>
        </p:nvSpPr>
        <p:spPr>
          <a:xfrm flipH="1">
            <a:off x="-3846960" y="822960"/>
            <a:ext cx="1097280" cy="4543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platform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48"/>
          <p:cNvSpPr/>
          <p:nvPr/>
        </p:nvSpPr>
        <p:spPr>
          <a:xfrm flipH="1">
            <a:off x="-3261600" y="1566000"/>
            <a:ext cx="786600" cy="442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probe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49"/>
          <p:cNvSpPr/>
          <p:nvPr/>
        </p:nvSpPr>
        <p:spPr>
          <a:xfrm>
            <a:off x="11827440" y="2743200"/>
            <a:ext cx="1094400" cy="4543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Interrupt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50"/>
          <p:cNvSpPr/>
          <p:nvPr/>
        </p:nvSpPr>
        <p:spPr>
          <a:xfrm flipH="1">
            <a:off x="12098520" y="3291840"/>
            <a:ext cx="695160" cy="23630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51"/>
          <p:cNvSpPr/>
          <p:nvPr/>
        </p:nvSpPr>
        <p:spPr>
          <a:xfrm>
            <a:off x="14204880" y="2651760"/>
            <a:ext cx="1062720" cy="4543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Task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52"/>
          <p:cNvSpPr/>
          <p:nvPr/>
        </p:nvSpPr>
        <p:spPr>
          <a:xfrm flipH="1">
            <a:off x="13927320" y="3120480"/>
            <a:ext cx="969480" cy="22716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53"/>
          <p:cNvSpPr/>
          <p:nvPr/>
        </p:nvSpPr>
        <p:spPr>
          <a:xfrm>
            <a:off x="15119280" y="2491200"/>
            <a:ext cx="1185840" cy="5234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Task  queue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54"/>
          <p:cNvSpPr/>
          <p:nvPr/>
        </p:nvSpPr>
        <p:spPr>
          <a:xfrm>
            <a:off x="15877440" y="2926080"/>
            <a:ext cx="1616400" cy="5457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Kernel process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thread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55"/>
          <p:cNvSpPr/>
          <p:nvPr/>
        </p:nvSpPr>
        <p:spPr>
          <a:xfrm>
            <a:off x="14662080" y="274320"/>
            <a:ext cx="1277280" cy="5457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scheduler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56"/>
          <p:cNvSpPr/>
          <p:nvPr/>
        </p:nvSpPr>
        <p:spPr>
          <a:xfrm>
            <a:off x="13075920" y="1551240"/>
            <a:ext cx="1313280" cy="36288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wait_queue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57"/>
          <p:cNvSpPr/>
          <p:nvPr/>
        </p:nvSpPr>
        <p:spPr>
          <a:xfrm flipH="1" flipV="1">
            <a:off x="14015520" y="1913760"/>
            <a:ext cx="451440" cy="90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58"/>
          <p:cNvSpPr/>
          <p:nvPr/>
        </p:nvSpPr>
        <p:spPr>
          <a:xfrm flipH="1">
            <a:off x="14384160" y="822960"/>
            <a:ext cx="817200" cy="748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59"/>
          <p:cNvSpPr/>
          <p:nvPr/>
        </p:nvSpPr>
        <p:spPr>
          <a:xfrm>
            <a:off x="5486400" y="822960"/>
            <a:ext cx="1707840" cy="5457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Socket buffer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60"/>
          <p:cNvSpPr/>
          <p:nvPr/>
        </p:nvSpPr>
        <p:spPr>
          <a:xfrm>
            <a:off x="5852160" y="365760"/>
            <a:ext cx="1707840" cy="4543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socket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61"/>
          <p:cNvSpPr/>
          <p:nvPr/>
        </p:nvSpPr>
        <p:spPr>
          <a:xfrm flipH="1">
            <a:off x="2839680" y="6126480"/>
            <a:ext cx="1725840" cy="45432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dm9000_start_xmit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62"/>
          <p:cNvSpPr/>
          <p:nvPr/>
        </p:nvSpPr>
        <p:spPr>
          <a:xfrm flipH="1">
            <a:off x="6580080" y="-731520"/>
            <a:ext cx="637200" cy="10029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Open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Read/recv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Write/send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63"/>
          <p:cNvSpPr/>
          <p:nvPr/>
        </p:nvSpPr>
        <p:spPr>
          <a:xfrm flipH="1">
            <a:off x="-3295080" y="2468880"/>
            <a:ext cx="729720" cy="12772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Unreg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64"/>
          <p:cNvSpPr/>
          <p:nvPr/>
        </p:nvSpPr>
        <p:spPr>
          <a:xfrm>
            <a:off x="8049600" y="4794480"/>
            <a:ext cx="1640160" cy="50616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NET_RX_SOFTIRQ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65"/>
          <p:cNvSpPr/>
          <p:nvPr/>
        </p:nvSpPr>
        <p:spPr>
          <a:xfrm>
            <a:off x="274680" y="172080"/>
            <a:ext cx="1163412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2204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Net driver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" descr=""/>
          <p:cNvPicPr/>
          <p:nvPr/>
        </p:nvPicPr>
        <p:blipFill>
          <a:blip r:embed="rId1"/>
          <a:stretch/>
        </p:blipFill>
        <p:spPr>
          <a:xfrm>
            <a:off x="28440" y="84960"/>
            <a:ext cx="12194280" cy="6705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 flipH="1">
            <a:off x="10337040" y="1645920"/>
            <a:ext cx="1828800" cy="7286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Layers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Don’t call me, I call you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 flipH="1">
            <a:off x="10429200" y="5120640"/>
            <a:ext cx="1185840" cy="45432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kernel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CustomShape 3"/>
          <p:cNvSpPr/>
          <p:nvPr/>
        </p:nvSpPr>
        <p:spPr>
          <a:xfrm flipH="1">
            <a:off x="10342800" y="4618080"/>
            <a:ext cx="1094400" cy="3168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sk_buff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4"/>
          <p:cNvSpPr/>
          <p:nvPr/>
        </p:nvSpPr>
        <p:spPr>
          <a:xfrm flipH="1">
            <a:off x="10337760" y="3749040"/>
            <a:ext cx="1002960" cy="3628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5"/>
          <p:cNvSpPr/>
          <p:nvPr/>
        </p:nvSpPr>
        <p:spPr>
          <a:xfrm flipH="1">
            <a:off x="10429200" y="4206240"/>
            <a:ext cx="911520" cy="3484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Sys call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6"/>
          <p:cNvSpPr/>
          <p:nvPr/>
        </p:nvSpPr>
        <p:spPr>
          <a:xfrm>
            <a:off x="7382160" y="640080"/>
            <a:ext cx="1094400" cy="45360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7"/>
          <p:cNvSpPr/>
          <p:nvPr/>
        </p:nvSpPr>
        <p:spPr>
          <a:xfrm>
            <a:off x="10346400" y="3020760"/>
            <a:ext cx="1363680" cy="2828520"/>
          </a:xfrm>
          <a:prstGeom prst="rect">
            <a:avLst/>
          </a:prstGeom>
          <a:noFill/>
          <a:ln w="28440">
            <a:solidFill>
              <a:srgbClr val="558e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8"/>
          <p:cNvSpPr/>
          <p:nvPr/>
        </p:nvSpPr>
        <p:spPr>
          <a:xfrm>
            <a:off x="362880" y="2560320"/>
            <a:ext cx="820080" cy="36288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binary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CustomShape 9"/>
          <p:cNvSpPr/>
          <p:nvPr/>
        </p:nvSpPr>
        <p:spPr>
          <a:xfrm>
            <a:off x="1188720" y="2377440"/>
            <a:ext cx="911520" cy="2282400"/>
          </a:xfrm>
          <a:prstGeom prst="rect">
            <a:avLst/>
          </a:prstGeom>
          <a:noFill/>
          <a:ln w="28440">
            <a:solidFill>
              <a:srgbClr val="558e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10"/>
          <p:cNvSpPr/>
          <p:nvPr/>
        </p:nvSpPr>
        <p:spPr>
          <a:xfrm>
            <a:off x="457200" y="3021480"/>
            <a:ext cx="908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11"/>
          <p:cNvSpPr/>
          <p:nvPr/>
        </p:nvSpPr>
        <p:spPr>
          <a:xfrm flipH="1">
            <a:off x="1352880" y="3021480"/>
            <a:ext cx="744120" cy="9075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&amp;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|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^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Line 12"/>
          <p:cNvSpPr/>
          <p:nvPr/>
        </p:nvSpPr>
        <p:spPr>
          <a:xfrm>
            <a:off x="4854960" y="1005840"/>
            <a:ext cx="360" cy="521208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100000" sp="1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13"/>
          <p:cNvSpPr/>
          <p:nvPr/>
        </p:nvSpPr>
        <p:spPr>
          <a:xfrm>
            <a:off x="2419200" y="2194560"/>
            <a:ext cx="796320" cy="6372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Binary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14"/>
          <p:cNvSpPr/>
          <p:nvPr/>
        </p:nvSpPr>
        <p:spPr>
          <a:xfrm>
            <a:off x="3650760" y="1215000"/>
            <a:ext cx="960120" cy="3537000"/>
          </a:xfrm>
          <a:prstGeom prst="rect">
            <a:avLst/>
          </a:prstGeom>
          <a:noFill/>
          <a:ln w="28440">
            <a:solidFill>
              <a:srgbClr val="558e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15"/>
          <p:cNvSpPr/>
          <p:nvPr/>
        </p:nvSpPr>
        <p:spPr>
          <a:xfrm>
            <a:off x="3174480" y="2560320"/>
            <a:ext cx="908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16"/>
          <p:cNvSpPr/>
          <p:nvPr/>
        </p:nvSpPr>
        <p:spPr>
          <a:xfrm flipH="1">
            <a:off x="3695760" y="1737360"/>
            <a:ext cx="911520" cy="7286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+-*/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Algorithm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17"/>
          <p:cNvSpPr/>
          <p:nvPr/>
        </p:nvSpPr>
        <p:spPr>
          <a:xfrm>
            <a:off x="5004720" y="1945800"/>
            <a:ext cx="1094400" cy="4287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OP+data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18"/>
          <p:cNvSpPr/>
          <p:nvPr/>
        </p:nvSpPr>
        <p:spPr>
          <a:xfrm>
            <a:off x="6128640" y="1561680"/>
            <a:ext cx="1185120" cy="2100240"/>
          </a:xfrm>
          <a:prstGeom prst="rect">
            <a:avLst/>
          </a:prstGeom>
          <a:noFill/>
          <a:ln w="28440">
            <a:solidFill>
              <a:srgbClr val="558e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19"/>
          <p:cNvSpPr/>
          <p:nvPr/>
        </p:nvSpPr>
        <p:spPr>
          <a:xfrm>
            <a:off x="5211000" y="2684520"/>
            <a:ext cx="908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20"/>
          <p:cNvSpPr/>
          <p:nvPr/>
        </p:nvSpPr>
        <p:spPr>
          <a:xfrm flipH="1">
            <a:off x="6302160" y="2293200"/>
            <a:ext cx="825480" cy="5202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21"/>
          <p:cNvSpPr/>
          <p:nvPr/>
        </p:nvSpPr>
        <p:spPr>
          <a:xfrm flipH="1">
            <a:off x="5087520" y="3543120"/>
            <a:ext cx="811440" cy="3628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PUSH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CustomShape 22"/>
          <p:cNvSpPr/>
          <p:nvPr/>
        </p:nvSpPr>
        <p:spPr>
          <a:xfrm>
            <a:off x="7511040" y="1097280"/>
            <a:ext cx="727920" cy="420264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CustomShape 23"/>
          <p:cNvSpPr/>
          <p:nvPr/>
        </p:nvSpPr>
        <p:spPr>
          <a:xfrm flipH="1">
            <a:off x="5087520" y="3954960"/>
            <a:ext cx="811440" cy="2253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24"/>
          <p:cNvSpPr/>
          <p:nvPr/>
        </p:nvSpPr>
        <p:spPr>
          <a:xfrm flipH="1">
            <a:off x="5087520" y="4229280"/>
            <a:ext cx="811440" cy="2253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CustomShape 25"/>
          <p:cNvSpPr/>
          <p:nvPr/>
        </p:nvSpPr>
        <p:spPr>
          <a:xfrm flipH="1">
            <a:off x="5078880" y="4457520"/>
            <a:ext cx="820080" cy="45432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26"/>
          <p:cNvSpPr/>
          <p:nvPr/>
        </p:nvSpPr>
        <p:spPr>
          <a:xfrm flipH="1">
            <a:off x="5078880" y="4960800"/>
            <a:ext cx="820080" cy="4082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reti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27"/>
          <p:cNvSpPr/>
          <p:nvPr/>
        </p:nvSpPr>
        <p:spPr>
          <a:xfrm flipH="1">
            <a:off x="5061600" y="3176280"/>
            <a:ext cx="929160" cy="3639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jump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28"/>
          <p:cNvSpPr/>
          <p:nvPr/>
        </p:nvSpPr>
        <p:spPr>
          <a:xfrm>
            <a:off x="6310800" y="3481920"/>
            <a:ext cx="728640" cy="27144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CustomShape 29"/>
          <p:cNvSpPr/>
          <p:nvPr/>
        </p:nvSpPr>
        <p:spPr>
          <a:xfrm>
            <a:off x="6314040" y="3756960"/>
            <a:ext cx="725400" cy="36216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30"/>
          <p:cNvSpPr/>
          <p:nvPr/>
        </p:nvSpPr>
        <p:spPr>
          <a:xfrm flipH="1">
            <a:off x="2232720" y="3213000"/>
            <a:ext cx="637200" cy="7160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Add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Sub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MULti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31"/>
          <p:cNvSpPr/>
          <p:nvPr/>
        </p:nvSpPr>
        <p:spPr>
          <a:xfrm>
            <a:off x="2257920" y="1280160"/>
            <a:ext cx="1072800" cy="36288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OP+data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CustomShape 32"/>
          <p:cNvSpPr/>
          <p:nvPr/>
        </p:nvSpPr>
        <p:spPr>
          <a:xfrm flipH="1">
            <a:off x="5915520" y="91440"/>
            <a:ext cx="1460160" cy="6372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Instructions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Process steps capslate: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CustomShape 33"/>
          <p:cNvSpPr/>
          <p:nvPr/>
        </p:nvSpPr>
        <p:spPr>
          <a:xfrm>
            <a:off x="8850240" y="1653840"/>
            <a:ext cx="1460160" cy="6372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Objects/ struct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data+functions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34"/>
          <p:cNvSpPr/>
          <p:nvPr/>
        </p:nvSpPr>
        <p:spPr>
          <a:xfrm>
            <a:off x="9950400" y="2290680"/>
            <a:ext cx="85680" cy="91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35"/>
          <p:cNvSpPr/>
          <p:nvPr/>
        </p:nvSpPr>
        <p:spPr>
          <a:xfrm>
            <a:off x="8484480" y="2934000"/>
            <a:ext cx="1463040" cy="4543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schudler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CustomShape 36"/>
          <p:cNvSpPr/>
          <p:nvPr/>
        </p:nvSpPr>
        <p:spPr>
          <a:xfrm>
            <a:off x="8944560" y="3299760"/>
            <a:ext cx="1293840" cy="5457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Task 0, init , kthreadd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CustomShape 37"/>
          <p:cNvSpPr/>
          <p:nvPr/>
        </p:nvSpPr>
        <p:spPr>
          <a:xfrm>
            <a:off x="10789920" y="3020760"/>
            <a:ext cx="1002960" cy="4543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GDB, ld, make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CustomShape 38"/>
          <p:cNvSpPr/>
          <p:nvPr/>
        </p:nvSpPr>
        <p:spPr>
          <a:xfrm>
            <a:off x="11072880" y="3200400"/>
            <a:ext cx="820080" cy="5457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Vim, git ppt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Line 39"/>
          <p:cNvSpPr/>
          <p:nvPr/>
        </p:nvSpPr>
        <p:spPr>
          <a:xfrm>
            <a:off x="12252960" y="91440"/>
            <a:ext cx="360" cy="685800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100000" sp="1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40"/>
          <p:cNvSpPr/>
          <p:nvPr/>
        </p:nvSpPr>
        <p:spPr>
          <a:xfrm>
            <a:off x="6314040" y="4122000"/>
            <a:ext cx="728640" cy="27144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Eax ebx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CustomShape 41"/>
          <p:cNvSpPr/>
          <p:nvPr/>
        </p:nvSpPr>
        <p:spPr>
          <a:xfrm flipH="1">
            <a:off x="8752320" y="4122720"/>
            <a:ext cx="933840" cy="446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Context switch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CustomShape 42"/>
          <p:cNvSpPr/>
          <p:nvPr/>
        </p:nvSpPr>
        <p:spPr>
          <a:xfrm flipH="1">
            <a:off x="8755920" y="4946400"/>
            <a:ext cx="1113120" cy="354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Interrupt context switch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CustomShape 43"/>
          <p:cNvSpPr/>
          <p:nvPr/>
        </p:nvSpPr>
        <p:spPr>
          <a:xfrm flipH="1">
            <a:off x="6135840" y="5029200"/>
            <a:ext cx="1447200" cy="7279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Von neamman machine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instructions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CustomShape 44"/>
          <p:cNvSpPr/>
          <p:nvPr/>
        </p:nvSpPr>
        <p:spPr>
          <a:xfrm flipH="1">
            <a:off x="6580080" y="5761440"/>
            <a:ext cx="1460160" cy="5450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Functional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programming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Line 45"/>
          <p:cNvSpPr/>
          <p:nvPr/>
        </p:nvSpPr>
        <p:spPr>
          <a:xfrm>
            <a:off x="2216880" y="1188720"/>
            <a:ext cx="360" cy="521208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100000" sp="1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Line 46"/>
          <p:cNvSpPr/>
          <p:nvPr/>
        </p:nvSpPr>
        <p:spPr>
          <a:xfrm>
            <a:off x="8678160" y="1299240"/>
            <a:ext cx="360" cy="521208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100000" sp="1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47"/>
          <p:cNvSpPr/>
          <p:nvPr/>
        </p:nvSpPr>
        <p:spPr>
          <a:xfrm>
            <a:off x="274680" y="170640"/>
            <a:ext cx="1163412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2204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Computer whole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383280" y="1097280"/>
            <a:ext cx="7230960" cy="242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36000"/>
          <a:p>
            <a:pPr marL="216000" indent="-212040">
              <a:lnSpc>
                <a:spcPts val="0"/>
              </a:lnSpc>
              <a:buClr>
                <a:srgbClr val="4d4d4d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Sprizter BLE framework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>
              <a:lnSpc>
                <a:spcPts val="0"/>
              </a:lnSpc>
              <a:buClr>
                <a:srgbClr val="4d4d4d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Sprizter Serialization Codec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>
              <a:lnSpc>
                <a:spcPts val="0"/>
              </a:lnSpc>
              <a:buClr>
                <a:srgbClr val="4d4d4d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Sprizter Serialization Transport&amp;PHY Layer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>
              <a:lnSpc>
                <a:spcPts val="0"/>
              </a:lnSpc>
              <a:buClr>
                <a:srgbClr val="4d4d4d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Sequence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2040">
              <a:lnSpc>
                <a:spcPts val="0"/>
              </a:lnSpc>
              <a:buClr>
                <a:srgbClr val="4d4d4d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Custom Profile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43080" y="282960"/>
            <a:ext cx="11515320" cy="7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 flipH="1">
            <a:off x="997200" y="3090960"/>
            <a:ext cx="7686360" cy="3125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&gt;&gt; inroduction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http://www.tinylab.org/using-qemu-simulation-inserts-the-type-system-to-produce-the-whole-process/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&gt;&gt;http://www.linuxidc.com/Linux/2015-07/119764.htm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6586200" y="1280160"/>
            <a:ext cx="1549080" cy="82008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Status reg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Line 2"/>
          <p:cNvSpPr/>
          <p:nvPr/>
        </p:nvSpPr>
        <p:spPr>
          <a:xfrm>
            <a:off x="8938800" y="1041840"/>
            <a:ext cx="360" cy="521208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100000" sp="1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3"/>
          <p:cNvSpPr/>
          <p:nvPr/>
        </p:nvSpPr>
        <p:spPr>
          <a:xfrm>
            <a:off x="2926080" y="2814480"/>
            <a:ext cx="1003320" cy="3830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OP+data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CustomShape 4"/>
          <p:cNvSpPr/>
          <p:nvPr/>
        </p:nvSpPr>
        <p:spPr>
          <a:xfrm>
            <a:off x="4846320" y="2011680"/>
            <a:ext cx="1825920" cy="2282400"/>
          </a:xfrm>
          <a:prstGeom prst="rect">
            <a:avLst/>
          </a:prstGeom>
          <a:noFill/>
          <a:ln w="28440">
            <a:solidFill>
              <a:srgbClr val="558e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5"/>
          <p:cNvSpPr/>
          <p:nvPr/>
        </p:nvSpPr>
        <p:spPr>
          <a:xfrm>
            <a:off x="3932280" y="3014280"/>
            <a:ext cx="908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6"/>
          <p:cNvSpPr/>
          <p:nvPr/>
        </p:nvSpPr>
        <p:spPr>
          <a:xfrm flipH="1">
            <a:off x="5010480" y="2381400"/>
            <a:ext cx="1109880" cy="7246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CustomShape 7"/>
          <p:cNvSpPr/>
          <p:nvPr/>
        </p:nvSpPr>
        <p:spPr>
          <a:xfrm>
            <a:off x="9052560" y="1646640"/>
            <a:ext cx="636480" cy="420264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3" name="CustomShape 8"/>
          <p:cNvSpPr/>
          <p:nvPr/>
        </p:nvSpPr>
        <p:spPr>
          <a:xfrm flipH="1">
            <a:off x="3105360" y="4133520"/>
            <a:ext cx="1092960" cy="1368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Jump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PUSH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RETI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CustomShape 9"/>
          <p:cNvSpPr/>
          <p:nvPr/>
        </p:nvSpPr>
        <p:spPr>
          <a:xfrm>
            <a:off x="5212080" y="4023360"/>
            <a:ext cx="820080" cy="20088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CustomShape 10"/>
          <p:cNvSpPr/>
          <p:nvPr/>
        </p:nvSpPr>
        <p:spPr>
          <a:xfrm>
            <a:off x="5215320" y="4206240"/>
            <a:ext cx="911520" cy="19872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6" name="CustomShape 11"/>
          <p:cNvSpPr/>
          <p:nvPr/>
        </p:nvSpPr>
        <p:spPr>
          <a:xfrm flipH="1">
            <a:off x="6855120" y="3402000"/>
            <a:ext cx="910800" cy="7099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Routine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do_irq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CustomShape 12"/>
          <p:cNvSpPr/>
          <p:nvPr/>
        </p:nvSpPr>
        <p:spPr>
          <a:xfrm>
            <a:off x="5215320" y="4389120"/>
            <a:ext cx="908280" cy="29016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Eax ebx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CustomShape 13"/>
          <p:cNvSpPr/>
          <p:nvPr/>
        </p:nvSpPr>
        <p:spPr>
          <a:xfrm>
            <a:off x="2926080" y="1188720"/>
            <a:ext cx="1185840" cy="8193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Synchron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exceptions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CustomShape 14"/>
          <p:cNvSpPr/>
          <p:nvPr/>
        </p:nvSpPr>
        <p:spPr>
          <a:xfrm>
            <a:off x="10515600" y="1188720"/>
            <a:ext cx="1185840" cy="8193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Async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Interrupt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hardware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CustomShape 15"/>
          <p:cNvSpPr/>
          <p:nvPr/>
        </p:nvSpPr>
        <p:spPr>
          <a:xfrm>
            <a:off x="4062960" y="1551600"/>
            <a:ext cx="2465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16"/>
          <p:cNvSpPr/>
          <p:nvPr/>
        </p:nvSpPr>
        <p:spPr>
          <a:xfrm flipH="1">
            <a:off x="7952400" y="1495440"/>
            <a:ext cx="264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17"/>
          <p:cNvSpPr/>
          <p:nvPr/>
        </p:nvSpPr>
        <p:spPr>
          <a:xfrm flipH="1">
            <a:off x="8774280" y="1094400"/>
            <a:ext cx="1177200" cy="4089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request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3" name="CustomShape 18"/>
          <p:cNvSpPr/>
          <p:nvPr/>
        </p:nvSpPr>
        <p:spPr>
          <a:xfrm flipH="1">
            <a:off x="6840720" y="4408560"/>
            <a:ext cx="834120" cy="6177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Top half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CustomShape 19"/>
          <p:cNvSpPr/>
          <p:nvPr/>
        </p:nvSpPr>
        <p:spPr>
          <a:xfrm flipH="1">
            <a:off x="6762960" y="5212080"/>
            <a:ext cx="1094400" cy="4730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Botton half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CustomShape 20"/>
          <p:cNvSpPr/>
          <p:nvPr/>
        </p:nvSpPr>
        <p:spPr>
          <a:xfrm flipH="1">
            <a:off x="7951680" y="5212080"/>
            <a:ext cx="911520" cy="54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Work queue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kthread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CustomShape 21"/>
          <p:cNvSpPr/>
          <p:nvPr/>
        </p:nvSpPr>
        <p:spPr>
          <a:xfrm flipH="1">
            <a:off x="5940720" y="5303520"/>
            <a:ext cx="819360" cy="3628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Tasklet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CustomShape 22"/>
          <p:cNvSpPr/>
          <p:nvPr/>
        </p:nvSpPr>
        <p:spPr>
          <a:xfrm>
            <a:off x="6675120" y="3108600"/>
            <a:ext cx="2008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23"/>
          <p:cNvSpPr/>
          <p:nvPr/>
        </p:nvSpPr>
        <p:spPr>
          <a:xfrm>
            <a:off x="274680" y="169200"/>
            <a:ext cx="1163412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2204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interrupt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6586200" y="1280160"/>
            <a:ext cx="1549080" cy="82008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Status reg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Line 2"/>
          <p:cNvSpPr/>
          <p:nvPr/>
        </p:nvSpPr>
        <p:spPr>
          <a:xfrm>
            <a:off x="8938800" y="1041840"/>
            <a:ext cx="360" cy="521208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100000" sp="1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3"/>
          <p:cNvSpPr/>
          <p:nvPr/>
        </p:nvSpPr>
        <p:spPr>
          <a:xfrm>
            <a:off x="2926080" y="2814480"/>
            <a:ext cx="1003320" cy="3830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OP+data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" name="CustomShape 4"/>
          <p:cNvSpPr/>
          <p:nvPr/>
        </p:nvSpPr>
        <p:spPr>
          <a:xfrm>
            <a:off x="4846320" y="2011680"/>
            <a:ext cx="1825920" cy="2282400"/>
          </a:xfrm>
          <a:prstGeom prst="rect">
            <a:avLst/>
          </a:prstGeom>
          <a:noFill/>
          <a:ln w="28440">
            <a:solidFill>
              <a:srgbClr val="558e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5"/>
          <p:cNvSpPr/>
          <p:nvPr/>
        </p:nvSpPr>
        <p:spPr>
          <a:xfrm>
            <a:off x="3932280" y="3014280"/>
            <a:ext cx="908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6"/>
          <p:cNvSpPr/>
          <p:nvPr/>
        </p:nvSpPr>
        <p:spPr>
          <a:xfrm flipH="1">
            <a:off x="5010480" y="2381400"/>
            <a:ext cx="1109880" cy="7246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CustomShape 7"/>
          <p:cNvSpPr/>
          <p:nvPr/>
        </p:nvSpPr>
        <p:spPr>
          <a:xfrm>
            <a:off x="9052560" y="1646640"/>
            <a:ext cx="636480" cy="420264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CustomShape 8"/>
          <p:cNvSpPr/>
          <p:nvPr/>
        </p:nvSpPr>
        <p:spPr>
          <a:xfrm flipH="1">
            <a:off x="3105360" y="4133520"/>
            <a:ext cx="1092960" cy="1368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Jump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PUSH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RETI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CustomShape 9"/>
          <p:cNvSpPr/>
          <p:nvPr/>
        </p:nvSpPr>
        <p:spPr>
          <a:xfrm>
            <a:off x="5212080" y="4023360"/>
            <a:ext cx="820080" cy="20088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CustomShape 10"/>
          <p:cNvSpPr/>
          <p:nvPr/>
        </p:nvSpPr>
        <p:spPr>
          <a:xfrm>
            <a:off x="5215320" y="4206240"/>
            <a:ext cx="911520" cy="19872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CustomShape 11"/>
          <p:cNvSpPr/>
          <p:nvPr/>
        </p:nvSpPr>
        <p:spPr>
          <a:xfrm flipH="1">
            <a:off x="6855120" y="3402000"/>
            <a:ext cx="910800" cy="7099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Routine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do_irq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CustomShape 12"/>
          <p:cNvSpPr/>
          <p:nvPr/>
        </p:nvSpPr>
        <p:spPr>
          <a:xfrm>
            <a:off x="5215320" y="4389120"/>
            <a:ext cx="908280" cy="29016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Eax ebx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CustomShape 13"/>
          <p:cNvSpPr/>
          <p:nvPr/>
        </p:nvSpPr>
        <p:spPr>
          <a:xfrm>
            <a:off x="2926080" y="1188720"/>
            <a:ext cx="1185840" cy="8193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Synchron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exceptions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CustomShape 14"/>
          <p:cNvSpPr/>
          <p:nvPr/>
        </p:nvSpPr>
        <p:spPr>
          <a:xfrm>
            <a:off x="10515600" y="1188720"/>
            <a:ext cx="1185840" cy="8193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Async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Interrupt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hardware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3" name="CustomShape 15"/>
          <p:cNvSpPr/>
          <p:nvPr/>
        </p:nvSpPr>
        <p:spPr>
          <a:xfrm>
            <a:off x="4062960" y="1551600"/>
            <a:ext cx="2465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16"/>
          <p:cNvSpPr/>
          <p:nvPr/>
        </p:nvSpPr>
        <p:spPr>
          <a:xfrm flipH="1">
            <a:off x="7952400" y="1495440"/>
            <a:ext cx="264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17"/>
          <p:cNvSpPr/>
          <p:nvPr/>
        </p:nvSpPr>
        <p:spPr>
          <a:xfrm flipH="1">
            <a:off x="8774280" y="1094400"/>
            <a:ext cx="1177200" cy="4089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request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6" name="CustomShape 18"/>
          <p:cNvSpPr/>
          <p:nvPr/>
        </p:nvSpPr>
        <p:spPr>
          <a:xfrm flipH="1">
            <a:off x="6840720" y="4408560"/>
            <a:ext cx="834120" cy="6177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Top half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7" name="CustomShape 19"/>
          <p:cNvSpPr/>
          <p:nvPr/>
        </p:nvSpPr>
        <p:spPr>
          <a:xfrm flipH="1">
            <a:off x="6762960" y="5212080"/>
            <a:ext cx="1094400" cy="4730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Botton half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8" name="CustomShape 20"/>
          <p:cNvSpPr/>
          <p:nvPr/>
        </p:nvSpPr>
        <p:spPr>
          <a:xfrm flipH="1">
            <a:off x="7951680" y="5212080"/>
            <a:ext cx="911520" cy="54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Work queue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kthread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9" name="CustomShape 21"/>
          <p:cNvSpPr/>
          <p:nvPr/>
        </p:nvSpPr>
        <p:spPr>
          <a:xfrm flipH="1">
            <a:off x="5940720" y="5303520"/>
            <a:ext cx="819360" cy="3628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Tasklet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0" name="CustomShape 22"/>
          <p:cNvSpPr/>
          <p:nvPr/>
        </p:nvSpPr>
        <p:spPr>
          <a:xfrm>
            <a:off x="6675120" y="3108600"/>
            <a:ext cx="2008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23"/>
          <p:cNvSpPr/>
          <p:nvPr/>
        </p:nvSpPr>
        <p:spPr>
          <a:xfrm>
            <a:off x="274680" y="169200"/>
            <a:ext cx="1163412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2204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Make vmlinux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Line 1"/>
          <p:cNvSpPr/>
          <p:nvPr/>
        </p:nvSpPr>
        <p:spPr>
          <a:xfrm>
            <a:off x="8740800" y="1005840"/>
            <a:ext cx="360" cy="530388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100000" sp="1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2"/>
          <p:cNvSpPr/>
          <p:nvPr/>
        </p:nvSpPr>
        <p:spPr>
          <a:xfrm>
            <a:off x="3291840" y="2037600"/>
            <a:ext cx="766440" cy="5198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CustomShape 3"/>
          <p:cNvSpPr/>
          <p:nvPr/>
        </p:nvSpPr>
        <p:spPr>
          <a:xfrm>
            <a:off x="4714920" y="1881360"/>
            <a:ext cx="1774440" cy="2282400"/>
          </a:xfrm>
          <a:prstGeom prst="rect">
            <a:avLst/>
          </a:prstGeom>
          <a:noFill/>
          <a:ln w="28440">
            <a:solidFill>
              <a:srgbClr val="558e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4"/>
          <p:cNvSpPr/>
          <p:nvPr/>
        </p:nvSpPr>
        <p:spPr>
          <a:xfrm>
            <a:off x="3711240" y="3161520"/>
            <a:ext cx="908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5"/>
          <p:cNvSpPr/>
          <p:nvPr/>
        </p:nvSpPr>
        <p:spPr>
          <a:xfrm flipH="1">
            <a:off x="5193360" y="2773800"/>
            <a:ext cx="652680" cy="35892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7" name="CustomShape 6"/>
          <p:cNvSpPr/>
          <p:nvPr/>
        </p:nvSpPr>
        <p:spPr>
          <a:xfrm flipH="1">
            <a:off x="453600" y="3337920"/>
            <a:ext cx="911520" cy="6825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Ethernet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Nfs tftp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CustomShape 7"/>
          <p:cNvSpPr/>
          <p:nvPr/>
        </p:nvSpPr>
        <p:spPr>
          <a:xfrm>
            <a:off x="5215320" y="3867120"/>
            <a:ext cx="725400" cy="36288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9" name="CustomShape 8"/>
          <p:cNvSpPr/>
          <p:nvPr/>
        </p:nvSpPr>
        <p:spPr>
          <a:xfrm>
            <a:off x="5212080" y="4252320"/>
            <a:ext cx="728640" cy="36288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0" name="CustomShape 9"/>
          <p:cNvSpPr/>
          <p:nvPr/>
        </p:nvSpPr>
        <p:spPr>
          <a:xfrm>
            <a:off x="5215320" y="4657680"/>
            <a:ext cx="725400" cy="36216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Eax ebx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1" name="CustomShape 10"/>
          <p:cNvSpPr/>
          <p:nvPr/>
        </p:nvSpPr>
        <p:spPr>
          <a:xfrm>
            <a:off x="4206240" y="1188360"/>
            <a:ext cx="2465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11"/>
          <p:cNvSpPr/>
          <p:nvPr/>
        </p:nvSpPr>
        <p:spPr>
          <a:xfrm flipH="1">
            <a:off x="7913520" y="2834640"/>
            <a:ext cx="858240" cy="408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mmu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3" name="CustomShape 12"/>
          <p:cNvSpPr/>
          <p:nvPr/>
        </p:nvSpPr>
        <p:spPr>
          <a:xfrm flipH="1">
            <a:off x="4896000" y="1261800"/>
            <a:ext cx="1041120" cy="682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bootcmd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4" name="CustomShape 13"/>
          <p:cNvSpPr/>
          <p:nvPr/>
        </p:nvSpPr>
        <p:spPr>
          <a:xfrm>
            <a:off x="2743200" y="2860560"/>
            <a:ext cx="1038240" cy="5198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vmlinux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5" name="CustomShape 14"/>
          <p:cNvSpPr/>
          <p:nvPr/>
        </p:nvSpPr>
        <p:spPr>
          <a:xfrm flipH="1">
            <a:off x="1421280" y="3246480"/>
            <a:ext cx="949680" cy="774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Nand falsh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6" name="CustomShape 15"/>
          <p:cNvSpPr/>
          <p:nvPr/>
        </p:nvSpPr>
        <p:spPr>
          <a:xfrm flipH="1">
            <a:off x="10063440" y="3264840"/>
            <a:ext cx="1213920" cy="6879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7" name="CustomShape 16"/>
          <p:cNvSpPr/>
          <p:nvPr/>
        </p:nvSpPr>
        <p:spPr>
          <a:xfrm flipH="1">
            <a:off x="10054800" y="2737800"/>
            <a:ext cx="1277280" cy="5241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CustomShape 17"/>
          <p:cNvSpPr/>
          <p:nvPr/>
        </p:nvSpPr>
        <p:spPr>
          <a:xfrm flipH="1">
            <a:off x="10055160" y="1695960"/>
            <a:ext cx="1292760" cy="4712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stack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9" name="CustomShape 18"/>
          <p:cNvSpPr/>
          <p:nvPr/>
        </p:nvSpPr>
        <p:spPr>
          <a:xfrm flipH="1">
            <a:off x="10055160" y="2241000"/>
            <a:ext cx="1292760" cy="4708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heap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0" name="CustomShape 19"/>
          <p:cNvSpPr/>
          <p:nvPr/>
        </p:nvSpPr>
        <p:spPr>
          <a:xfrm>
            <a:off x="9843120" y="1645920"/>
            <a:ext cx="1766880" cy="3563280"/>
          </a:xfrm>
          <a:prstGeom prst="rect">
            <a:avLst/>
          </a:prstGeom>
          <a:noFill/>
          <a:ln w="28440">
            <a:solidFill>
              <a:srgbClr val="558e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20"/>
          <p:cNvSpPr/>
          <p:nvPr/>
        </p:nvSpPr>
        <p:spPr>
          <a:xfrm flipH="1">
            <a:off x="1550880" y="5669280"/>
            <a:ext cx="820080" cy="45432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sdram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2" name="CustomShape 21"/>
          <p:cNvSpPr/>
          <p:nvPr/>
        </p:nvSpPr>
        <p:spPr>
          <a:xfrm flipH="1">
            <a:off x="1559520" y="5349600"/>
            <a:ext cx="902880" cy="3168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3" name="CustomShape 22"/>
          <p:cNvSpPr/>
          <p:nvPr/>
        </p:nvSpPr>
        <p:spPr>
          <a:xfrm flipH="1">
            <a:off x="1627200" y="4586400"/>
            <a:ext cx="1018440" cy="3484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uboot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4" name="CustomShape 23"/>
          <p:cNvSpPr/>
          <p:nvPr/>
        </p:nvSpPr>
        <p:spPr>
          <a:xfrm flipH="1">
            <a:off x="1627200" y="4952160"/>
            <a:ext cx="744120" cy="3484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kernel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5" name="CustomShape 24"/>
          <p:cNvSpPr/>
          <p:nvPr/>
        </p:nvSpPr>
        <p:spPr>
          <a:xfrm>
            <a:off x="1368720" y="4392000"/>
            <a:ext cx="1460160" cy="1734480"/>
          </a:xfrm>
          <a:prstGeom prst="rect">
            <a:avLst/>
          </a:prstGeom>
          <a:noFill/>
          <a:ln w="28440">
            <a:solidFill>
              <a:srgbClr val="558e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25"/>
          <p:cNvSpPr/>
          <p:nvPr/>
        </p:nvSpPr>
        <p:spPr>
          <a:xfrm>
            <a:off x="7224480" y="1127520"/>
            <a:ext cx="545040" cy="429408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address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7" name="CustomShape 26"/>
          <p:cNvSpPr/>
          <p:nvPr/>
        </p:nvSpPr>
        <p:spPr>
          <a:xfrm>
            <a:off x="8961120" y="1645920"/>
            <a:ext cx="727920" cy="187128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8" name="CustomShape 27"/>
          <p:cNvSpPr/>
          <p:nvPr/>
        </p:nvSpPr>
        <p:spPr>
          <a:xfrm flipH="1">
            <a:off x="3798720" y="4461840"/>
            <a:ext cx="858240" cy="774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Step stone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CustomShape 28"/>
          <p:cNvSpPr/>
          <p:nvPr/>
        </p:nvSpPr>
        <p:spPr>
          <a:xfrm>
            <a:off x="274680" y="171360"/>
            <a:ext cx="1163412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2204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Load image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CustomShape 1"/>
          <p:cNvSpPr/>
          <p:nvPr/>
        </p:nvSpPr>
        <p:spPr>
          <a:xfrm>
            <a:off x="6586200" y="1280160"/>
            <a:ext cx="1549080" cy="82008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Status reg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1" name="Line 2"/>
          <p:cNvSpPr/>
          <p:nvPr/>
        </p:nvSpPr>
        <p:spPr>
          <a:xfrm>
            <a:off x="8938800" y="1041840"/>
            <a:ext cx="360" cy="521208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100000" sp="1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3"/>
          <p:cNvSpPr/>
          <p:nvPr/>
        </p:nvSpPr>
        <p:spPr>
          <a:xfrm>
            <a:off x="2926080" y="2814480"/>
            <a:ext cx="1003320" cy="3830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OP+data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3" name="CustomShape 4"/>
          <p:cNvSpPr/>
          <p:nvPr/>
        </p:nvSpPr>
        <p:spPr>
          <a:xfrm>
            <a:off x="4846320" y="2011680"/>
            <a:ext cx="1825920" cy="2282400"/>
          </a:xfrm>
          <a:prstGeom prst="rect">
            <a:avLst/>
          </a:prstGeom>
          <a:noFill/>
          <a:ln w="28440">
            <a:solidFill>
              <a:srgbClr val="558e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5"/>
          <p:cNvSpPr/>
          <p:nvPr/>
        </p:nvSpPr>
        <p:spPr>
          <a:xfrm>
            <a:off x="3932280" y="3014280"/>
            <a:ext cx="908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6"/>
          <p:cNvSpPr/>
          <p:nvPr/>
        </p:nvSpPr>
        <p:spPr>
          <a:xfrm flipH="1">
            <a:off x="5010480" y="2381400"/>
            <a:ext cx="1109880" cy="7246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6" name="CustomShape 7"/>
          <p:cNvSpPr/>
          <p:nvPr/>
        </p:nvSpPr>
        <p:spPr>
          <a:xfrm>
            <a:off x="9052560" y="1646640"/>
            <a:ext cx="636480" cy="420264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7" name="CustomShape 8"/>
          <p:cNvSpPr/>
          <p:nvPr/>
        </p:nvSpPr>
        <p:spPr>
          <a:xfrm flipH="1">
            <a:off x="3105360" y="4133520"/>
            <a:ext cx="1092960" cy="1368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Jump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PUSH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RETI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8" name="CustomShape 9"/>
          <p:cNvSpPr/>
          <p:nvPr/>
        </p:nvSpPr>
        <p:spPr>
          <a:xfrm>
            <a:off x="5212080" y="4023360"/>
            <a:ext cx="820080" cy="20088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9" name="CustomShape 10"/>
          <p:cNvSpPr/>
          <p:nvPr/>
        </p:nvSpPr>
        <p:spPr>
          <a:xfrm>
            <a:off x="5215320" y="4206240"/>
            <a:ext cx="911520" cy="19872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0" name="CustomShape 11"/>
          <p:cNvSpPr/>
          <p:nvPr/>
        </p:nvSpPr>
        <p:spPr>
          <a:xfrm flipH="1">
            <a:off x="6855120" y="3402000"/>
            <a:ext cx="910800" cy="7099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Routine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do_irq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1" name="CustomShape 12"/>
          <p:cNvSpPr/>
          <p:nvPr/>
        </p:nvSpPr>
        <p:spPr>
          <a:xfrm>
            <a:off x="5215320" y="4389120"/>
            <a:ext cx="908280" cy="29016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Eax ebx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2" name="CustomShape 13"/>
          <p:cNvSpPr/>
          <p:nvPr/>
        </p:nvSpPr>
        <p:spPr>
          <a:xfrm>
            <a:off x="2926080" y="1188720"/>
            <a:ext cx="1185840" cy="8193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Synchron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exceptions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3" name="CustomShape 14"/>
          <p:cNvSpPr/>
          <p:nvPr/>
        </p:nvSpPr>
        <p:spPr>
          <a:xfrm>
            <a:off x="10515600" y="1188720"/>
            <a:ext cx="1185840" cy="8193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Async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Interrupt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hardware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4" name="CustomShape 15"/>
          <p:cNvSpPr/>
          <p:nvPr/>
        </p:nvSpPr>
        <p:spPr>
          <a:xfrm>
            <a:off x="4062960" y="1551600"/>
            <a:ext cx="2465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16"/>
          <p:cNvSpPr/>
          <p:nvPr/>
        </p:nvSpPr>
        <p:spPr>
          <a:xfrm flipH="1">
            <a:off x="7952400" y="1495440"/>
            <a:ext cx="264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17"/>
          <p:cNvSpPr/>
          <p:nvPr/>
        </p:nvSpPr>
        <p:spPr>
          <a:xfrm flipH="1">
            <a:off x="8774280" y="1094400"/>
            <a:ext cx="1177200" cy="4089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request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7" name="CustomShape 18"/>
          <p:cNvSpPr/>
          <p:nvPr/>
        </p:nvSpPr>
        <p:spPr>
          <a:xfrm flipH="1">
            <a:off x="6840720" y="4408560"/>
            <a:ext cx="834120" cy="6177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Top half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8" name="CustomShape 19"/>
          <p:cNvSpPr/>
          <p:nvPr/>
        </p:nvSpPr>
        <p:spPr>
          <a:xfrm flipH="1">
            <a:off x="6762960" y="5212080"/>
            <a:ext cx="1094400" cy="4730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Botton half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9" name="CustomShape 20"/>
          <p:cNvSpPr/>
          <p:nvPr/>
        </p:nvSpPr>
        <p:spPr>
          <a:xfrm flipH="1">
            <a:off x="7951680" y="5212080"/>
            <a:ext cx="911520" cy="54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Work queue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kthread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0" name="CustomShape 21"/>
          <p:cNvSpPr/>
          <p:nvPr/>
        </p:nvSpPr>
        <p:spPr>
          <a:xfrm flipH="1">
            <a:off x="5940720" y="5303520"/>
            <a:ext cx="819360" cy="3628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Tasklet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1" name="CustomShape 22"/>
          <p:cNvSpPr/>
          <p:nvPr/>
        </p:nvSpPr>
        <p:spPr>
          <a:xfrm>
            <a:off x="6675120" y="3108600"/>
            <a:ext cx="2008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CustomShape 23"/>
          <p:cNvSpPr/>
          <p:nvPr/>
        </p:nvSpPr>
        <p:spPr>
          <a:xfrm>
            <a:off x="274680" y="169200"/>
            <a:ext cx="1163412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2204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Execute image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2106360" y="5304240"/>
            <a:ext cx="999720" cy="36216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.git dir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4" name="CustomShape 2"/>
          <p:cNvSpPr/>
          <p:nvPr/>
        </p:nvSpPr>
        <p:spPr>
          <a:xfrm>
            <a:off x="1005840" y="4023360"/>
            <a:ext cx="1094400" cy="4543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Work directory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5" name="CustomShape 3"/>
          <p:cNvSpPr/>
          <p:nvPr/>
        </p:nvSpPr>
        <p:spPr>
          <a:xfrm>
            <a:off x="2228400" y="4356000"/>
            <a:ext cx="1733760" cy="1825920"/>
          </a:xfrm>
          <a:prstGeom prst="rect">
            <a:avLst/>
          </a:prstGeom>
          <a:noFill/>
          <a:ln w="28440">
            <a:solidFill>
              <a:srgbClr val="558e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4"/>
          <p:cNvSpPr/>
          <p:nvPr/>
        </p:nvSpPr>
        <p:spPr>
          <a:xfrm flipV="1">
            <a:off x="2102760" y="4199400"/>
            <a:ext cx="2192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CustomShape 5"/>
          <p:cNvSpPr/>
          <p:nvPr/>
        </p:nvSpPr>
        <p:spPr>
          <a:xfrm flipH="1">
            <a:off x="2739600" y="4389120"/>
            <a:ext cx="820080" cy="3628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add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8" name="CustomShape 6"/>
          <p:cNvSpPr/>
          <p:nvPr/>
        </p:nvSpPr>
        <p:spPr>
          <a:xfrm flipH="1">
            <a:off x="4006080" y="1085760"/>
            <a:ext cx="5392080" cy="13161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Git.mycompany.com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9" name="CustomShape 7"/>
          <p:cNvSpPr/>
          <p:nvPr/>
        </p:nvSpPr>
        <p:spPr>
          <a:xfrm>
            <a:off x="274680" y="167040"/>
            <a:ext cx="1163412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2204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git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0" name="CustomShape 8"/>
          <p:cNvSpPr/>
          <p:nvPr/>
        </p:nvSpPr>
        <p:spPr>
          <a:xfrm>
            <a:off x="4480560" y="4023360"/>
            <a:ext cx="1094400" cy="36288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1" name="CustomShape 9"/>
          <p:cNvSpPr/>
          <p:nvPr/>
        </p:nvSpPr>
        <p:spPr>
          <a:xfrm>
            <a:off x="6583680" y="4023360"/>
            <a:ext cx="820080" cy="36288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.git dir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2" name="CustomShape 10"/>
          <p:cNvSpPr/>
          <p:nvPr/>
        </p:nvSpPr>
        <p:spPr>
          <a:xfrm>
            <a:off x="9601200" y="4023360"/>
            <a:ext cx="911520" cy="36288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3" name="CustomShape 11"/>
          <p:cNvSpPr/>
          <p:nvPr/>
        </p:nvSpPr>
        <p:spPr>
          <a:xfrm flipH="1">
            <a:off x="2648160" y="4937760"/>
            <a:ext cx="911520" cy="2714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Git core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4" name="CustomShape 12"/>
          <p:cNvSpPr/>
          <p:nvPr/>
        </p:nvSpPr>
        <p:spPr>
          <a:xfrm flipV="1">
            <a:off x="5577840" y="4199400"/>
            <a:ext cx="911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CustomShape 13"/>
          <p:cNvSpPr/>
          <p:nvPr/>
        </p:nvSpPr>
        <p:spPr>
          <a:xfrm flipH="1">
            <a:off x="5391360" y="4389120"/>
            <a:ext cx="820080" cy="3628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comit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6" name="CustomShape 14"/>
          <p:cNvSpPr/>
          <p:nvPr/>
        </p:nvSpPr>
        <p:spPr>
          <a:xfrm flipH="1">
            <a:off x="3105360" y="5304240"/>
            <a:ext cx="820080" cy="2714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commit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7" name="CustomShape 15"/>
          <p:cNvSpPr/>
          <p:nvPr/>
        </p:nvSpPr>
        <p:spPr>
          <a:xfrm flipH="1">
            <a:off x="3105360" y="5578560"/>
            <a:ext cx="637200" cy="2714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tree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8" name="CustomShape 16"/>
          <p:cNvSpPr/>
          <p:nvPr/>
        </p:nvSpPr>
        <p:spPr>
          <a:xfrm flipH="1">
            <a:off x="3745440" y="5578560"/>
            <a:ext cx="637200" cy="2714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blob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9" name="CustomShape 17"/>
          <p:cNvSpPr/>
          <p:nvPr/>
        </p:nvSpPr>
        <p:spPr>
          <a:xfrm>
            <a:off x="8046720" y="4114800"/>
            <a:ext cx="911520" cy="36288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0" name="CustomShape 18"/>
          <p:cNvSpPr/>
          <p:nvPr/>
        </p:nvSpPr>
        <p:spPr>
          <a:xfrm>
            <a:off x="10515600" y="4023360"/>
            <a:ext cx="911520" cy="36288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1" name="Line 19"/>
          <p:cNvSpPr/>
          <p:nvPr/>
        </p:nvSpPr>
        <p:spPr>
          <a:xfrm flipH="1">
            <a:off x="1712880" y="3474720"/>
            <a:ext cx="7431120" cy="540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100000" sp="1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CustomShape 20"/>
          <p:cNvSpPr/>
          <p:nvPr/>
        </p:nvSpPr>
        <p:spPr>
          <a:xfrm>
            <a:off x="6035040" y="1856160"/>
            <a:ext cx="911520" cy="36288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3" name="CustomShape 21"/>
          <p:cNvSpPr/>
          <p:nvPr/>
        </p:nvSpPr>
        <p:spPr>
          <a:xfrm>
            <a:off x="4663440" y="1856160"/>
            <a:ext cx="911520" cy="36288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4" name="CustomShape 22"/>
          <p:cNvSpPr/>
          <p:nvPr/>
        </p:nvSpPr>
        <p:spPr>
          <a:xfrm>
            <a:off x="7132320" y="1764720"/>
            <a:ext cx="911520" cy="36288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5" name="CustomShape 23"/>
          <p:cNvSpPr/>
          <p:nvPr/>
        </p:nvSpPr>
        <p:spPr>
          <a:xfrm>
            <a:off x="7867080" y="1033200"/>
            <a:ext cx="999720" cy="36216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master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6" name="CustomShape 24"/>
          <p:cNvSpPr/>
          <p:nvPr/>
        </p:nvSpPr>
        <p:spPr>
          <a:xfrm flipH="1">
            <a:off x="7494480" y="1398240"/>
            <a:ext cx="545760" cy="45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25"/>
          <p:cNvSpPr/>
          <p:nvPr/>
        </p:nvSpPr>
        <p:spPr>
          <a:xfrm>
            <a:off x="7406280" y="2194560"/>
            <a:ext cx="360" cy="182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CustomShape 26"/>
          <p:cNvSpPr/>
          <p:nvPr/>
        </p:nvSpPr>
        <p:spPr>
          <a:xfrm flipH="1">
            <a:off x="7402680" y="2926080"/>
            <a:ext cx="820080" cy="3628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fetch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9" name="CustomShape 27"/>
          <p:cNvSpPr/>
          <p:nvPr/>
        </p:nvSpPr>
        <p:spPr>
          <a:xfrm>
            <a:off x="9509760" y="5029200"/>
            <a:ext cx="911520" cy="36288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0" name="CustomShape 28"/>
          <p:cNvSpPr/>
          <p:nvPr/>
        </p:nvSpPr>
        <p:spPr>
          <a:xfrm>
            <a:off x="10607040" y="4937760"/>
            <a:ext cx="911520" cy="36288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1" name="CustomShape 29"/>
          <p:cNvSpPr/>
          <p:nvPr/>
        </p:nvSpPr>
        <p:spPr>
          <a:xfrm flipV="1">
            <a:off x="7315200" y="4199040"/>
            <a:ext cx="911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30"/>
          <p:cNvSpPr/>
          <p:nvPr/>
        </p:nvSpPr>
        <p:spPr>
          <a:xfrm flipV="1">
            <a:off x="8686800" y="4199040"/>
            <a:ext cx="911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31"/>
          <p:cNvSpPr/>
          <p:nvPr/>
        </p:nvSpPr>
        <p:spPr>
          <a:xfrm flipV="1">
            <a:off x="10058400" y="4199040"/>
            <a:ext cx="911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CustomShape 32"/>
          <p:cNvSpPr/>
          <p:nvPr/>
        </p:nvSpPr>
        <p:spPr>
          <a:xfrm>
            <a:off x="8686800" y="4572000"/>
            <a:ext cx="911520" cy="54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CustomShape 33"/>
          <p:cNvSpPr/>
          <p:nvPr/>
        </p:nvSpPr>
        <p:spPr>
          <a:xfrm flipV="1">
            <a:off x="9966960" y="5113440"/>
            <a:ext cx="911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CustomShape 34"/>
          <p:cNvSpPr/>
          <p:nvPr/>
        </p:nvSpPr>
        <p:spPr>
          <a:xfrm>
            <a:off x="10793160" y="3291840"/>
            <a:ext cx="999720" cy="36216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origin/master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7" name="CustomShape 35"/>
          <p:cNvSpPr/>
          <p:nvPr/>
        </p:nvSpPr>
        <p:spPr>
          <a:xfrm flipH="1">
            <a:off x="10877760" y="3565800"/>
            <a:ext cx="545760" cy="45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CustomShape 36"/>
          <p:cNvSpPr/>
          <p:nvPr/>
        </p:nvSpPr>
        <p:spPr>
          <a:xfrm>
            <a:off x="10881360" y="5670000"/>
            <a:ext cx="999720" cy="36216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master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9" name="CustomShape 37"/>
          <p:cNvSpPr/>
          <p:nvPr/>
        </p:nvSpPr>
        <p:spPr>
          <a:xfrm flipH="1" flipV="1">
            <a:off x="11243520" y="5300280"/>
            <a:ext cx="271440" cy="27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CustomShape 38"/>
          <p:cNvSpPr/>
          <p:nvPr/>
        </p:nvSpPr>
        <p:spPr>
          <a:xfrm flipH="1">
            <a:off x="5482800" y="2221920"/>
            <a:ext cx="454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CustomShape 39"/>
          <p:cNvSpPr/>
          <p:nvPr/>
        </p:nvSpPr>
        <p:spPr>
          <a:xfrm flipH="1">
            <a:off x="6703920" y="2109600"/>
            <a:ext cx="454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40"/>
          <p:cNvSpPr/>
          <p:nvPr/>
        </p:nvSpPr>
        <p:spPr>
          <a:xfrm>
            <a:off x="8137800" y="2194920"/>
            <a:ext cx="360" cy="182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41"/>
          <p:cNvSpPr/>
          <p:nvPr/>
        </p:nvSpPr>
        <p:spPr>
          <a:xfrm flipH="1">
            <a:off x="8226000" y="3195000"/>
            <a:ext cx="820080" cy="3628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pull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4" name="CustomShape 42"/>
          <p:cNvSpPr/>
          <p:nvPr/>
        </p:nvSpPr>
        <p:spPr>
          <a:xfrm>
            <a:off x="7680960" y="4572000"/>
            <a:ext cx="360" cy="127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CustomShape 43"/>
          <p:cNvSpPr/>
          <p:nvPr/>
        </p:nvSpPr>
        <p:spPr>
          <a:xfrm flipH="1">
            <a:off x="7515360" y="4978440"/>
            <a:ext cx="820080" cy="3628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merge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6" name="CustomShape 44"/>
          <p:cNvSpPr/>
          <p:nvPr/>
        </p:nvSpPr>
        <p:spPr>
          <a:xfrm flipH="1" flipV="1">
            <a:off x="9228240" y="2831040"/>
            <a:ext cx="360" cy="100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CustomShape 45"/>
          <p:cNvSpPr/>
          <p:nvPr/>
        </p:nvSpPr>
        <p:spPr>
          <a:xfrm flipH="1">
            <a:off x="9414720" y="3108960"/>
            <a:ext cx="820080" cy="3628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push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8" name="CustomShape 46"/>
          <p:cNvSpPr/>
          <p:nvPr/>
        </p:nvSpPr>
        <p:spPr>
          <a:xfrm flipH="1">
            <a:off x="8226000" y="5303520"/>
            <a:ext cx="820080" cy="3628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stash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9" name="CustomShape 47"/>
          <p:cNvSpPr/>
          <p:nvPr/>
        </p:nvSpPr>
        <p:spPr>
          <a:xfrm flipH="1" flipV="1">
            <a:off x="2374200" y="4016160"/>
            <a:ext cx="1459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CustomShape 48"/>
          <p:cNvSpPr/>
          <p:nvPr/>
        </p:nvSpPr>
        <p:spPr>
          <a:xfrm flipH="1">
            <a:off x="2739600" y="3566160"/>
            <a:ext cx="820080" cy="3628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Checkout/rm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1" name="CustomShape 49"/>
          <p:cNvSpPr/>
          <p:nvPr/>
        </p:nvSpPr>
        <p:spPr>
          <a:xfrm flipH="1">
            <a:off x="6488640" y="5394960"/>
            <a:ext cx="820080" cy="3628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Branch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2" name="CustomShape 50"/>
          <p:cNvSpPr/>
          <p:nvPr/>
        </p:nvSpPr>
        <p:spPr>
          <a:xfrm>
            <a:off x="10789920" y="2561040"/>
            <a:ext cx="999720" cy="36216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HEAD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3" name="CustomShape 51"/>
          <p:cNvSpPr/>
          <p:nvPr/>
        </p:nvSpPr>
        <p:spPr>
          <a:xfrm flipH="1">
            <a:off x="6397200" y="2651760"/>
            <a:ext cx="820080" cy="3628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clone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4" name="CustomShape 52"/>
          <p:cNvSpPr/>
          <p:nvPr/>
        </p:nvSpPr>
        <p:spPr>
          <a:xfrm flipH="1">
            <a:off x="6214320" y="3114360"/>
            <a:ext cx="820080" cy="3628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Remote add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CustomShape 1"/>
          <p:cNvSpPr/>
          <p:nvPr/>
        </p:nvSpPr>
        <p:spPr>
          <a:xfrm>
            <a:off x="6586200" y="1280160"/>
            <a:ext cx="1549080" cy="82008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Status reg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6" name="Line 2"/>
          <p:cNvSpPr/>
          <p:nvPr/>
        </p:nvSpPr>
        <p:spPr>
          <a:xfrm>
            <a:off x="8938800" y="1041840"/>
            <a:ext cx="360" cy="521208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100000" sp="1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CustomShape 3"/>
          <p:cNvSpPr/>
          <p:nvPr/>
        </p:nvSpPr>
        <p:spPr>
          <a:xfrm>
            <a:off x="2926080" y="2814480"/>
            <a:ext cx="1003320" cy="3830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OP+data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8" name="CustomShape 4"/>
          <p:cNvSpPr/>
          <p:nvPr/>
        </p:nvSpPr>
        <p:spPr>
          <a:xfrm>
            <a:off x="4846320" y="2011680"/>
            <a:ext cx="1825920" cy="2282400"/>
          </a:xfrm>
          <a:prstGeom prst="rect">
            <a:avLst/>
          </a:prstGeom>
          <a:noFill/>
          <a:ln w="28440">
            <a:solidFill>
              <a:srgbClr val="558e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CustomShape 5"/>
          <p:cNvSpPr/>
          <p:nvPr/>
        </p:nvSpPr>
        <p:spPr>
          <a:xfrm>
            <a:off x="3932280" y="3014280"/>
            <a:ext cx="908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CustomShape 6"/>
          <p:cNvSpPr/>
          <p:nvPr/>
        </p:nvSpPr>
        <p:spPr>
          <a:xfrm flipH="1">
            <a:off x="5010480" y="2381400"/>
            <a:ext cx="1109880" cy="7246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1" name="CustomShape 7"/>
          <p:cNvSpPr/>
          <p:nvPr/>
        </p:nvSpPr>
        <p:spPr>
          <a:xfrm>
            <a:off x="9052560" y="1646640"/>
            <a:ext cx="636480" cy="420264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2" name="CustomShape 8"/>
          <p:cNvSpPr/>
          <p:nvPr/>
        </p:nvSpPr>
        <p:spPr>
          <a:xfrm flipH="1">
            <a:off x="3105360" y="4133520"/>
            <a:ext cx="1092960" cy="1368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Jump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PUSH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RETI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3" name="CustomShape 9"/>
          <p:cNvSpPr/>
          <p:nvPr/>
        </p:nvSpPr>
        <p:spPr>
          <a:xfrm>
            <a:off x="1645920" y="1442520"/>
            <a:ext cx="820080" cy="20088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Cur-&gt;run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4" name="CustomShape 10"/>
          <p:cNvSpPr/>
          <p:nvPr/>
        </p:nvSpPr>
        <p:spPr>
          <a:xfrm>
            <a:off x="5215320" y="4206240"/>
            <a:ext cx="911520" cy="19872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5" name="CustomShape 11"/>
          <p:cNvSpPr/>
          <p:nvPr/>
        </p:nvSpPr>
        <p:spPr>
          <a:xfrm flipH="1">
            <a:off x="6855120" y="3402000"/>
            <a:ext cx="910800" cy="7099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Routine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do_irq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6" name="CustomShape 12"/>
          <p:cNvSpPr/>
          <p:nvPr/>
        </p:nvSpPr>
        <p:spPr>
          <a:xfrm>
            <a:off x="5215320" y="4389120"/>
            <a:ext cx="908280" cy="29016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Eax ebx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7" name="CustomShape 13"/>
          <p:cNvSpPr/>
          <p:nvPr/>
        </p:nvSpPr>
        <p:spPr>
          <a:xfrm>
            <a:off x="5760720" y="732600"/>
            <a:ext cx="1185840" cy="8193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Synchron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exceptions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8" name="CustomShape 14"/>
          <p:cNvSpPr/>
          <p:nvPr/>
        </p:nvSpPr>
        <p:spPr>
          <a:xfrm>
            <a:off x="10515600" y="1188720"/>
            <a:ext cx="1185840" cy="8193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Async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Interrupt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hardware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9" name="CustomShape 15"/>
          <p:cNvSpPr/>
          <p:nvPr/>
        </p:nvSpPr>
        <p:spPr>
          <a:xfrm>
            <a:off x="4062960" y="1551600"/>
            <a:ext cx="2465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CustomShape 16"/>
          <p:cNvSpPr/>
          <p:nvPr/>
        </p:nvSpPr>
        <p:spPr>
          <a:xfrm flipH="1">
            <a:off x="7952400" y="1495440"/>
            <a:ext cx="264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CustomShape 17"/>
          <p:cNvSpPr/>
          <p:nvPr/>
        </p:nvSpPr>
        <p:spPr>
          <a:xfrm flipH="1">
            <a:off x="8774280" y="1094400"/>
            <a:ext cx="1177200" cy="4089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request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2" name="CustomShape 18"/>
          <p:cNvSpPr/>
          <p:nvPr/>
        </p:nvSpPr>
        <p:spPr>
          <a:xfrm flipH="1">
            <a:off x="454320" y="1371600"/>
            <a:ext cx="1003320" cy="2718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current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3" name="CustomShape 19"/>
          <p:cNvSpPr/>
          <p:nvPr/>
        </p:nvSpPr>
        <p:spPr>
          <a:xfrm flipH="1">
            <a:off x="6762960" y="5212080"/>
            <a:ext cx="1094400" cy="4730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Botton half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4" name="CustomShape 20"/>
          <p:cNvSpPr/>
          <p:nvPr/>
        </p:nvSpPr>
        <p:spPr>
          <a:xfrm flipH="1">
            <a:off x="7951680" y="5212080"/>
            <a:ext cx="911520" cy="545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Work queue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kthread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5" name="CustomShape 21"/>
          <p:cNvSpPr/>
          <p:nvPr/>
        </p:nvSpPr>
        <p:spPr>
          <a:xfrm flipH="1">
            <a:off x="2832840" y="1737720"/>
            <a:ext cx="3836520" cy="2714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person having complete control of something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6" name="CustomShape 22"/>
          <p:cNvSpPr/>
          <p:nvPr/>
        </p:nvSpPr>
        <p:spPr>
          <a:xfrm>
            <a:off x="6675120" y="3108600"/>
            <a:ext cx="2008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CustomShape 23"/>
          <p:cNvSpPr/>
          <p:nvPr/>
        </p:nvSpPr>
        <p:spPr>
          <a:xfrm>
            <a:off x="274680" y="169200"/>
            <a:ext cx="1163412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2204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Words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8" name="CustomShape 24"/>
          <p:cNvSpPr/>
          <p:nvPr/>
        </p:nvSpPr>
        <p:spPr>
          <a:xfrm flipH="1">
            <a:off x="454320" y="2103120"/>
            <a:ext cx="1003320" cy="2718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permanent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9" name="CustomShape 25"/>
          <p:cNvSpPr/>
          <p:nvPr/>
        </p:nvSpPr>
        <p:spPr>
          <a:xfrm flipH="1">
            <a:off x="454320" y="1737360"/>
            <a:ext cx="1003320" cy="2718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arbitrary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0" name="CustomShape 26"/>
          <p:cNvSpPr/>
          <p:nvPr/>
        </p:nvSpPr>
        <p:spPr>
          <a:xfrm flipH="1">
            <a:off x="422640" y="2497320"/>
            <a:ext cx="1003320" cy="2718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trivia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1" name="CustomShape 27"/>
          <p:cNvSpPr/>
          <p:nvPr/>
        </p:nvSpPr>
        <p:spPr>
          <a:xfrm>
            <a:off x="1737360" y="1808280"/>
            <a:ext cx="820080" cy="20088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arbiter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CustomShape 1"/>
          <p:cNvSpPr/>
          <p:nvPr/>
        </p:nvSpPr>
        <p:spPr>
          <a:xfrm>
            <a:off x="5029920" y="3749040"/>
            <a:ext cx="1003320" cy="3830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cell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3" name="CustomShape 2"/>
          <p:cNvSpPr/>
          <p:nvPr/>
        </p:nvSpPr>
        <p:spPr>
          <a:xfrm flipH="1">
            <a:off x="4844160" y="5486400"/>
            <a:ext cx="1004040" cy="6382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Presentation.pptx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4" name="CustomShape 3"/>
          <p:cNvSpPr/>
          <p:nvPr/>
        </p:nvSpPr>
        <p:spPr>
          <a:xfrm>
            <a:off x="641160" y="1099080"/>
            <a:ext cx="820080" cy="63648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physics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5" name="CustomShape 4"/>
          <p:cNvSpPr/>
          <p:nvPr/>
        </p:nvSpPr>
        <p:spPr>
          <a:xfrm>
            <a:off x="274680" y="169200"/>
            <a:ext cx="1163412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2204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Object heritage directory and files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6" name="Line 5"/>
          <p:cNvSpPr/>
          <p:nvPr/>
        </p:nvSpPr>
        <p:spPr>
          <a:xfrm>
            <a:off x="1463040" y="1463040"/>
            <a:ext cx="9144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Line 6"/>
          <p:cNvSpPr/>
          <p:nvPr/>
        </p:nvSpPr>
        <p:spPr>
          <a:xfrm>
            <a:off x="1463040" y="1463040"/>
            <a:ext cx="1005840" cy="7315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Line 7"/>
          <p:cNvSpPr/>
          <p:nvPr/>
        </p:nvSpPr>
        <p:spPr>
          <a:xfrm>
            <a:off x="1463040" y="1463040"/>
            <a:ext cx="1097280" cy="2560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Line 8"/>
          <p:cNvSpPr/>
          <p:nvPr/>
        </p:nvSpPr>
        <p:spPr>
          <a:xfrm>
            <a:off x="1463040" y="1463040"/>
            <a:ext cx="1005840" cy="35661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Line 9"/>
          <p:cNvSpPr/>
          <p:nvPr/>
        </p:nvSpPr>
        <p:spPr>
          <a:xfrm>
            <a:off x="1463040" y="1463040"/>
            <a:ext cx="914400" cy="45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CustomShape 10"/>
          <p:cNvSpPr/>
          <p:nvPr/>
        </p:nvSpPr>
        <p:spPr>
          <a:xfrm>
            <a:off x="2377440" y="1099080"/>
            <a:ext cx="820080" cy="63648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2" name="CustomShape 11"/>
          <p:cNvSpPr/>
          <p:nvPr/>
        </p:nvSpPr>
        <p:spPr>
          <a:xfrm>
            <a:off x="2468880" y="2011680"/>
            <a:ext cx="1095480" cy="3621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electron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3" name="CustomShape 12"/>
          <p:cNvSpPr/>
          <p:nvPr/>
        </p:nvSpPr>
        <p:spPr>
          <a:xfrm>
            <a:off x="2561400" y="3659400"/>
            <a:ext cx="1185840" cy="4536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chemistry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4" name="CustomShape 13"/>
          <p:cNvSpPr/>
          <p:nvPr/>
        </p:nvSpPr>
        <p:spPr>
          <a:xfrm>
            <a:off x="2469960" y="4665240"/>
            <a:ext cx="820080" cy="63648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Mater energy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5" name="CustomShape 14"/>
          <p:cNvSpPr/>
          <p:nvPr/>
        </p:nvSpPr>
        <p:spPr>
          <a:xfrm>
            <a:off x="7864920" y="4482360"/>
            <a:ext cx="820080" cy="63648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6" name="CustomShape 15"/>
          <p:cNvSpPr/>
          <p:nvPr/>
        </p:nvSpPr>
        <p:spPr>
          <a:xfrm>
            <a:off x="2560320" y="5671080"/>
            <a:ext cx="820080" cy="63648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info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7" name="Line 16"/>
          <p:cNvSpPr/>
          <p:nvPr/>
        </p:nvSpPr>
        <p:spPr>
          <a:xfrm>
            <a:off x="3382200" y="5943600"/>
            <a:ext cx="146412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Line 17"/>
          <p:cNvSpPr/>
          <p:nvPr/>
        </p:nvSpPr>
        <p:spPr>
          <a:xfrm>
            <a:off x="3382200" y="5943600"/>
            <a:ext cx="146412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Line 18"/>
          <p:cNvSpPr/>
          <p:nvPr/>
        </p:nvSpPr>
        <p:spPr>
          <a:xfrm>
            <a:off x="3382200" y="5943600"/>
            <a:ext cx="1372680" cy="9144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Line 19"/>
          <p:cNvSpPr/>
          <p:nvPr/>
        </p:nvSpPr>
        <p:spPr>
          <a:xfrm>
            <a:off x="3749040" y="3931920"/>
            <a:ext cx="12801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Line 20"/>
          <p:cNvSpPr/>
          <p:nvPr/>
        </p:nvSpPr>
        <p:spPr>
          <a:xfrm>
            <a:off x="3749040" y="3931920"/>
            <a:ext cx="914400" cy="6400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Line 21"/>
          <p:cNvSpPr/>
          <p:nvPr/>
        </p:nvSpPr>
        <p:spPr>
          <a:xfrm flipV="1">
            <a:off x="3749040" y="2834640"/>
            <a:ext cx="1737360" cy="1097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Line 22"/>
          <p:cNvSpPr/>
          <p:nvPr/>
        </p:nvSpPr>
        <p:spPr>
          <a:xfrm flipV="1">
            <a:off x="3749040" y="2194560"/>
            <a:ext cx="1737360" cy="1737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CustomShape 23"/>
          <p:cNvSpPr/>
          <p:nvPr/>
        </p:nvSpPr>
        <p:spPr>
          <a:xfrm>
            <a:off x="5395680" y="2011680"/>
            <a:ext cx="1003320" cy="3830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mental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5" name="CustomShape 24"/>
          <p:cNvSpPr/>
          <p:nvPr/>
        </p:nvSpPr>
        <p:spPr>
          <a:xfrm>
            <a:off x="5578560" y="2651760"/>
            <a:ext cx="1003320" cy="3830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dna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6" name="CustomShape 25"/>
          <p:cNvSpPr/>
          <p:nvPr/>
        </p:nvSpPr>
        <p:spPr>
          <a:xfrm>
            <a:off x="4847040" y="4370040"/>
            <a:ext cx="1003320" cy="3830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organ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7" name="Line 26"/>
          <p:cNvSpPr/>
          <p:nvPr/>
        </p:nvSpPr>
        <p:spPr>
          <a:xfrm flipV="1">
            <a:off x="5852160" y="3474720"/>
            <a:ext cx="2103120" cy="1097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8" name="Line 27"/>
          <p:cNvSpPr/>
          <p:nvPr/>
        </p:nvSpPr>
        <p:spPr>
          <a:xfrm flipV="1">
            <a:off x="5852160" y="3840480"/>
            <a:ext cx="2103120" cy="7315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Line 28"/>
          <p:cNvSpPr/>
          <p:nvPr/>
        </p:nvSpPr>
        <p:spPr>
          <a:xfrm flipV="1">
            <a:off x="5852160" y="4206240"/>
            <a:ext cx="201168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Line 29"/>
          <p:cNvSpPr/>
          <p:nvPr/>
        </p:nvSpPr>
        <p:spPr>
          <a:xfrm>
            <a:off x="5852160" y="4572000"/>
            <a:ext cx="210312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CustomShape 30"/>
          <p:cNvSpPr/>
          <p:nvPr/>
        </p:nvSpPr>
        <p:spPr>
          <a:xfrm>
            <a:off x="7864560" y="4004280"/>
            <a:ext cx="1003320" cy="3830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brain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2" name="CustomShape 31"/>
          <p:cNvSpPr/>
          <p:nvPr/>
        </p:nvSpPr>
        <p:spPr>
          <a:xfrm>
            <a:off x="7863840" y="3619440"/>
            <a:ext cx="1003320" cy="3830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hands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3" name="CustomShape 32"/>
          <p:cNvSpPr/>
          <p:nvPr/>
        </p:nvSpPr>
        <p:spPr>
          <a:xfrm>
            <a:off x="7773120" y="3108960"/>
            <a:ext cx="1003320" cy="3830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Eyes and  ears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4" name="CustomShape 33"/>
          <p:cNvSpPr/>
          <p:nvPr/>
        </p:nvSpPr>
        <p:spPr>
          <a:xfrm>
            <a:off x="2377440" y="2651760"/>
            <a:ext cx="1095480" cy="3621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entropy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5" name="Line 34"/>
          <p:cNvSpPr/>
          <p:nvPr/>
        </p:nvSpPr>
        <p:spPr>
          <a:xfrm>
            <a:off x="1463040" y="1463040"/>
            <a:ext cx="914400" cy="13716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Line 35"/>
          <p:cNvSpPr/>
          <p:nvPr/>
        </p:nvSpPr>
        <p:spPr>
          <a:xfrm flipV="1">
            <a:off x="3566160" y="1097280"/>
            <a:ext cx="2103120" cy="1097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Line 36"/>
          <p:cNvSpPr/>
          <p:nvPr/>
        </p:nvSpPr>
        <p:spPr>
          <a:xfrm flipV="1">
            <a:off x="3566160" y="1463040"/>
            <a:ext cx="2103120" cy="7315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Line 37"/>
          <p:cNvSpPr/>
          <p:nvPr/>
        </p:nvSpPr>
        <p:spPr>
          <a:xfrm flipV="1">
            <a:off x="3566160" y="1371600"/>
            <a:ext cx="3108960" cy="8229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CustomShape 38"/>
          <p:cNvSpPr/>
          <p:nvPr/>
        </p:nvSpPr>
        <p:spPr>
          <a:xfrm>
            <a:off x="6675840" y="1169640"/>
            <a:ext cx="1003320" cy="3830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computer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0" name="CustomShape 39"/>
          <p:cNvSpPr/>
          <p:nvPr/>
        </p:nvSpPr>
        <p:spPr>
          <a:xfrm flipH="1">
            <a:off x="8867520" y="1188720"/>
            <a:ext cx="1004040" cy="6382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Computer _structure.pptx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1" name="Line 40"/>
          <p:cNvSpPr/>
          <p:nvPr/>
        </p:nvSpPr>
        <p:spPr>
          <a:xfrm flipV="1">
            <a:off x="7680960" y="548640"/>
            <a:ext cx="731520" cy="8229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Line 41"/>
          <p:cNvSpPr/>
          <p:nvPr/>
        </p:nvSpPr>
        <p:spPr>
          <a:xfrm flipV="1">
            <a:off x="7680960" y="1097280"/>
            <a:ext cx="91440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Line 42"/>
          <p:cNvSpPr/>
          <p:nvPr/>
        </p:nvSpPr>
        <p:spPr>
          <a:xfrm>
            <a:off x="7680960" y="1371600"/>
            <a:ext cx="109728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CustomShape 43"/>
          <p:cNvSpPr/>
          <p:nvPr/>
        </p:nvSpPr>
        <p:spPr>
          <a:xfrm flipH="1">
            <a:off x="9324720" y="4023360"/>
            <a:ext cx="1004040" cy="6382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brains _structure.pptx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5" name="Line 44"/>
          <p:cNvSpPr/>
          <p:nvPr/>
        </p:nvSpPr>
        <p:spPr>
          <a:xfrm>
            <a:off x="8869680" y="4206240"/>
            <a:ext cx="548640" cy="1828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Line 45"/>
          <p:cNvSpPr/>
          <p:nvPr/>
        </p:nvSpPr>
        <p:spPr>
          <a:xfrm flipV="1">
            <a:off x="3382200" y="5577840"/>
            <a:ext cx="365868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CustomShape 46"/>
          <p:cNvSpPr/>
          <p:nvPr/>
        </p:nvSpPr>
        <p:spPr>
          <a:xfrm flipH="1">
            <a:off x="7038720" y="5303520"/>
            <a:ext cx="1004040" cy="6382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info_envolution.pptx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CustomShape 1"/>
          <p:cNvSpPr/>
          <p:nvPr/>
        </p:nvSpPr>
        <p:spPr>
          <a:xfrm>
            <a:off x="7772400" y="1645920"/>
            <a:ext cx="1095480" cy="54576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screen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9" name="CustomShape 2"/>
          <p:cNvSpPr/>
          <p:nvPr/>
        </p:nvSpPr>
        <p:spPr>
          <a:xfrm>
            <a:off x="2926080" y="2814480"/>
            <a:ext cx="1003320" cy="3830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inputs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0" name="CustomShape 3"/>
          <p:cNvSpPr/>
          <p:nvPr/>
        </p:nvSpPr>
        <p:spPr>
          <a:xfrm>
            <a:off x="4846320" y="2011680"/>
            <a:ext cx="1825920" cy="2282400"/>
          </a:xfrm>
          <a:prstGeom prst="rect">
            <a:avLst/>
          </a:prstGeom>
          <a:noFill/>
          <a:ln w="28440">
            <a:solidFill>
              <a:srgbClr val="558e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CustomShape 4"/>
          <p:cNvSpPr/>
          <p:nvPr/>
        </p:nvSpPr>
        <p:spPr>
          <a:xfrm>
            <a:off x="3932280" y="3014280"/>
            <a:ext cx="908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CustomShape 5"/>
          <p:cNvSpPr/>
          <p:nvPr/>
        </p:nvSpPr>
        <p:spPr>
          <a:xfrm flipH="1">
            <a:off x="5010480" y="2381400"/>
            <a:ext cx="1109880" cy="7246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3" name="CustomShape 6"/>
          <p:cNvSpPr/>
          <p:nvPr/>
        </p:nvSpPr>
        <p:spPr>
          <a:xfrm>
            <a:off x="10791720" y="2377440"/>
            <a:ext cx="819360" cy="155268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ALU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4" name="CustomShape 7"/>
          <p:cNvSpPr/>
          <p:nvPr/>
        </p:nvSpPr>
        <p:spPr>
          <a:xfrm flipH="1">
            <a:off x="2832480" y="3840480"/>
            <a:ext cx="821160" cy="6382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:penciels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5" name="CustomShape 8"/>
          <p:cNvSpPr/>
          <p:nvPr/>
        </p:nvSpPr>
        <p:spPr>
          <a:xfrm>
            <a:off x="5212080" y="4023360"/>
            <a:ext cx="820080" cy="20088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6" name="CustomShape 9"/>
          <p:cNvSpPr/>
          <p:nvPr/>
        </p:nvSpPr>
        <p:spPr>
          <a:xfrm>
            <a:off x="5215320" y="4206240"/>
            <a:ext cx="911520" cy="19872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7" name="CustomShape 10"/>
          <p:cNvSpPr/>
          <p:nvPr/>
        </p:nvSpPr>
        <p:spPr>
          <a:xfrm>
            <a:off x="5215320" y="4389120"/>
            <a:ext cx="908280" cy="29016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Eax ebx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8" name="CustomShape 11"/>
          <p:cNvSpPr/>
          <p:nvPr/>
        </p:nvSpPr>
        <p:spPr>
          <a:xfrm>
            <a:off x="7589520" y="2743200"/>
            <a:ext cx="821160" cy="63828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output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9" name="CustomShape 12"/>
          <p:cNvSpPr/>
          <p:nvPr/>
        </p:nvSpPr>
        <p:spPr>
          <a:xfrm flipH="1">
            <a:off x="820800" y="4135320"/>
            <a:ext cx="834120" cy="6177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3D videos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0" name="CustomShape 13"/>
          <p:cNvSpPr/>
          <p:nvPr/>
        </p:nvSpPr>
        <p:spPr>
          <a:xfrm flipH="1">
            <a:off x="821520" y="3274200"/>
            <a:ext cx="1094400" cy="4730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2D graphs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1" name="CustomShape 14"/>
          <p:cNvSpPr/>
          <p:nvPr/>
        </p:nvSpPr>
        <p:spPr>
          <a:xfrm>
            <a:off x="6675120" y="3108600"/>
            <a:ext cx="821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592" name="CustomShape 15"/>
          <p:cNvSpPr/>
          <p:nvPr/>
        </p:nvSpPr>
        <p:spPr>
          <a:xfrm>
            <a:off x="274680" y="169200"/>
            <a:ext cx="1163412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2204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Information presentation.pptx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3" name="CustomShape 16"/>
          <p:cNvSpPr/>
          <p:nvPr/>
        </p:nvSpPr>
        <p:spPr>
          <a:xfrm flipH="1">
            <a:off x="2832480" y="4663440"/>
            <a:ext cx="821160" cy="6382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Sounds:ear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4" name="CustomShape 17"/>
          <p:cNvSpPr/>
          <p:nvPr/>
        </p:nvSpPr>
        <p:spPr>
          <a:xfrm flipH="1">
            <a:off x="2466720" y="2103120"/>
            <a:ext cx="2009880" cy="6382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Console: keyborad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Letters and symbols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5" name="CustomShape 18"/>
          <p:cNvSpPr/>
          <p:nvPr/>
        </p:nvSpPr>
        <p:spPr>
          <a:xfrm>
            <a:off x="8138160" y="3750120"/>
            <a:ext cx="1095480" cy="54576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Light reflections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6" name="CustomShape 19"/>
          <p:cNvSpPr/>
          <p:nvPr/>
        </p:nvSpPr>
        <p:spPr>
          <a:xfrm>
            <a:off x="7955280" y="4481640"/>
            <a:ext cx="1095480" cy="54576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Sound:mouse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7" name="CustomShape 20"/>
          <p:cNvSpPr/>
          <p:nvPr/>
        </p:nvSpPr>
        <p:spPr>
          <a:xfrm>
            <a:off x="9876600" y="2103120"/>
            <a:ext cx="1825920" cy="2282400"/>
          </a:xfrm>
          <a:prstGeom prst="rect">
            <a:avLst/>
          </a:prstGeom>
          <a:noFill/>
          <a:ln w="28440">
            <a:solidFill>
              <a:srgbClr val="558e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CustomShape 21"/>
          <p:cNvSpPr/>
          <p:nvPr/>
        </p:nvSpPr>
        <p:spPr>
          <a:xfrm>
            <a:off x="8961120" y="2907000"/>
            <a:ext cx="1003320" cy="3830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inputs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9" name="Line 22"/>
          <p:cNvSpPr/>
          <p:nvPr/>
        </p:nvSpPr>
        <p:spPr>
          <a:xfrm>
            <a:off x="8503920" y="2926080"/>
            <a:ext cx="54864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CustomShape 1"/>
          <p:cNvSpPr/>
          <p:nvPr/>
        </p:nvSpPr>
        <p:spPr>
          <a:xfrm flipH="1">
            <a:off x="1369080" y="1280160"/>
            <a:ext cx="910800" cy="7099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English lavels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1" name="CustomShape 2"/>
          <p:cNvSpPr/>
          <p:nvPr/>
        </p:nvSpPr>
        <p:spPr>
          <a:xfrm>
            <a:off x="274680" y="169200"/>
            <a:ext cx="1163412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2204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Information presentation-- language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CustomShape 1"/>
          <p:cNvSpPr/>
          <p:nvPr/>
        </p:nvSpPr>
        <p:spPr>
          <a:xfrm flipH="1">
            <a:off x="1369080" y="1280160"/>
            <a:ext cx="910800" cy="7099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quatums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3" name="CustomShape 2"/>
          <p:cNvSpPr/>
          <p:nvPr/>
        </p:nvSpPr>
        <p:spPr>
          <a:xfrm>
            <a:off x="274680" y="169200"/>
            <a:ext cx="1163412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2204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Information presentation-- number relations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 flipH="1">
            <a:off x="540720" y="1079640"/>
            <a:ext cx="3937320" cy="16624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will be a relief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assert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 copy that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4. kilo-alpha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5. bravo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6. our window is closing, if we do it, do it now.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274680" y="169200"/>
            <a:ext cx="1163412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2204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2017-02-28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CustomShape 1"/>
          <p:cNvSpPr/>
          <p:nvPr/>
        </p:nvSpPr>
        <p:spPr>
          <a:xfrm flipH="1">
            <a:off x="1369080" y="1280160"/>
            <a:ext cx="910800" cy="7099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Spaces forms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5" name="CustomShape 2"/>
          <p:cNvSpPr/>
          <p:nvPr/>
        </p:nvSpPr>
        <p:spPr>
          <a:xfrm>
            <a:off x="274680" y="169200"/>
            <a:ext cx="1163412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2204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Information presentation-- xyz curves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 flipH="1">
            <a:off x="632160" y="1262520"/>
            <a:ext cx="7686360" cy="3125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Linux wifi diver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274680" y="169200"/>
            <a:ext cx="1163412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2204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continued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188720" y="1971000"/>
            <a:ext cx="2209680" cy="954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 flipH="1">
            <a:off x="1003680" y="1463040"/>
            <a:ext cx="7222680" cy="21931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http://blog.csdn.net/zqixiao_09/article/details/51103615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274680" y="169200"/>
            <a:ext cx="1163412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2204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Wifi – basic knowledge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5760720" y="1097280"/>
            <a:ext cx="5951880" cy="2913480"/>
          </a:xfrm>
          <a:prstGeom prst="rect">
            <a:avLst/>
          </a:prstGeom>
          <a:ln>
            <a:noFill/>
          </a:ln>
        </p:spPr>
      </p:pic>
      <p:pic>
        <p:nvPicPr>
          <p:cNvPr id="94" name="" descr=""/>
          <p:cNvPicPr/>
          <p:nvPr/>
        </p:nvPicPr>
        <p:blipFill>
          <a:blip r:embed="rId3"/>
          <a:stretch/>
        </p:blipFill>
        <p:spPr>
          <a:xfrm>
            <a:off x="640080" y="4114800"/>
            <a:ext cx="3742200" cy="163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274680" y="169200"/>
            <a:ext cx="1163412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2204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continued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529920" y="1196640"/>
            <a:ext cx="6418800" cy="3466080"/>
          </a:xfrm>
          <a:prstGeom prst="rect">
            <a:avLst/>
          </a:prstGeom>
          <a:ln>
            <a:noFill/>
          </a:ln>
        </p:spPr>
      </p:pic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5303520" y="4633200"/>
            <a:ext cx="6742800" cy="2132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274680" y="169200"/>
            <a:ext cx="1163412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2204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continued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7770960" y="2259720"/>
            <a:ext cx="3018240" cy="2951640"/>
          </a:xfrm>
          <a:prstGeom prst="rect">
            <a:avLst/>
          </a:prstGeom>
          <a:ln>
            <a:noFill/>
          </a:ln>
        </p:spPr>
      </p:pic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457200" y="1005840"/>
            <a:ext cx="5742360" cy="2856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274680" y="169200"/>
            <a:ext cx="1163412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2204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2. wifi - module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2502000" y="1064520"/>
            <a:ext cx="7256880" cy="4818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274680" y="169200"/>
            <a:ext cx="1163412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2204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03_02 –2017 usb bus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-182880" y="549000"/>
            <a:ext cx="12191040" cy="685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2017-03-03T17:08:16Z</dcterms:modified>
  <cp:revision>187</cp:revision>
  <dc:subject/>
  <dc:title/>
</cp:coreProperties>
</file>