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835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360612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840" y="273600"/>
            <a:ext cx="109778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84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5200" y="368208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84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5200" y="1604520"/>
            <a:ext cx="535716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840" y="3682080"/>
            <a:ext cx="109778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53720"/>
            <a:ext cx="12198600" cy="40536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702080" y="6472800"/>
            <a:ext cx="1478520" cy="3596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2" descr=""/>
          <p:cNvPicPr/>
          <p:nvPr/>
        </p:nvPicPr>
        <p:blipFill>
          <a:blip r:embed="rId2"/>
          <a:stretch/>
        </p:blipFill>
        <p:spPr>
          <a:xfrm>
            <a:off x="10365480" y="144360"/>
            <a:ext cx="1666080" cy="4510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238320" y="6536520"/>
            <a:ext cx="172800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Mission / Vision /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453720"/>
            <a:ext cx="12198600" cy="405360"/>
          </a:xfrm>
          <a:prstGeom prst="rect">
            <a:avLst/>
          </a:prstGeom>
          <a:solidFill>
            <a:srgbClr val="4d4d4d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0702080" y="6472800"/>
            <a:ext cx="1478520" cy="359640"/>
          </a:xfrm>
          <a:prstGeom prst="roundRect">
            <a:avLst>
              <a:gd name="adj" fmla="val 16667"/>
            </a:avLst>
          </a:prstGeom>
          <a:solidFill>
            <a:srgbClr val="990000"/>
          </a:solidFill>
          <a:ln w="1260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10365480" y="144360"/>
            <a:ext cx="1666080" cy="451080"/>
          </a:xfrm>
          <a:prstGeom prst="rect">
            <a:avLst/>
          </a:prstGeom>
          <a:ln>
            <a:noFill/>
          </a:ln>
        </p:spPr>
      </p:pic>
      <p:sp>
        <p:nvSpPr>
          <p:cNvPr id="43" name="CustomShape 3"/>
          <p:cNvSpPr/>
          <p:nvPr/>
        </p:nvSpPr>
        <p:spPr>
          <a:xfrm>
            <a:off x="238320" y="6523920"/>
            <a:ext cx="172800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   CSC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43080" y="1009440"/>
            <a:ext cx="11517120" cy="5296320"/>
          </a:xfrm>
          <a:prstGeom prst="roundRect">
            <a:avLst>
              <a:gd name="adj" fmla="val 3525"/>
            </a:avLst>
          </a:prstGeom>
          <a:solidFill>
            <a:srgbClr val="d9d9d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481440"/>
            <a:ext cx="12192840" cy="378720"/>
          </a:xfrm>
          <a:prstGeom prst="rect">
            <a:avLst/>
          </a:prstGeom>
          <a:gradFill>
            <a:gsLst>
              <a:gs pos="0">
                <a:srgbClr val="006747"/>
              </a:gs>
              <a:gs pos="100000">
                <a:srgbClr val="009365"/>
              </a:gs>
            </a:gsLst>
            <a:lin ang="162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10540080" y="6484680"/>
            <a:ext cx="332280" cy="327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5240160" y="6498000"/>
            <a:ext cx="171144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15200" rIns="115200" tIns="57600" bIns="576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Sony Corporation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0584000" y="6495840"/>
            <a:ext cx="1555920" cy="339120"/>
          </a:xfrm>
          <a:prstGeom prst="roundRect">
            <a:avLst>
              <a:gd name="adj" fmla="val 21324"/>
            </a:avLst>
          </a:prstGeom>
          <a:gradFill>
            <a:gsLst>
              <a:gs pos="0">
                <a:srgbClr val="d43b45"/>
              </a:gs>
              <a:gs pos="100000">
                <a:srgbClr val="c90613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11453040" y="6593400"/>
            <a:ext cx="147240" cy="14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メイリオ"/>
              </a:rPr>
              <a:t>CONFIDENTIAL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10688040" y="6582960"/>
            <a:ext cx="147240" cy="14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メイリオ"/>
              </a:rPr>
              <a:t>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7"/>
          <p:cNvSpPr/>
          <p:nvPr/>
        </p:nvSpPr>
        <p:spPr>
          <a:xfrm>
            <a:off x="10923120" y="6534360"/>
            <a:ext cx="360" cy="26712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Picture 2" descr=""/>
          <p:cNvPicPr/>
          <p:nvPr/>
        </p:nvPicPr>
        <p:blipFill>
          <a:blip r:embed="rId2"/>
          <a:stretch/>
        </p:blipFill>
        <p:spPr>
          <a:xfrm>
            <a:off x="10368000" y="144360"/>
            <a:ext cx="1667160" cy="451800"/>
          </a:xfrm>
          <a:prstGeom prst="rect">
            <a:avLst/>
          </a:prstGeom>
          <a:ln>
            <a:noFill/>
          </a:ln>
        </p:spPr>
      </p:pic>
      <p:sp>
        <p:nvSpPr>
          <p:cNvPr id="89" name="PlaceHolder 8"/>
          <p:cNvSpPr>
            <a:spLocks noGrp="1"/>
          </p:cNvSpPr>
          <p:nvPr>
            <p:ph type="title"/>
          </p:nvPr>
        </p:nvSpPr>
        <p:spPr>
          <a:xfrm>
            <a:off x="609840" y="273600"/>
            <a:ext cx="109778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body"/>
          </p:nvPr>
        </p:nvSpPr>
        <p:spPr>
          <a:xfrm>
            <a:off x="609840" y="1604520"/>
            <a:ext cx="109778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36240" y="2214720"/>
            <a:ext cx="11523960" cy="17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Spritzer BLE design &amp; architecture (draft)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36240" y="4532040"/>
            <a:ext cx="1152396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China Software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586200" y="1280160"/>
            <a:ext cx="1550880" cy="821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"/>
          <p:cNvSpPr/>
          <p:nvPr/>
        </p:nvSpPr>
        <p:spPr>
          <a:xfrm>
            <a:off x="2926080" y="2814480"/>
            <a:ext cx="1005120" cy="384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4846320" y="2011680"/>
            <a:ext cx="1827720" cy="22842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5"/>
          <p:cNvSpPr/>
          <p:nvPr/>
        </p:nvSpPr>
        <p:spPr>
          <a:xfrm>
            <a:off x="3932280" y="3014280"/>
            <a:ext cx="910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6"/>
          <p:cNvSpPr/>
          <p:nvPr/>
        </p:nvSpPr>
        <p:spPr>
          <a:xfrm flipH="1">
            <a:off x="5012640" y="2381400"/>
            <a:ext cx="1111680" cy="726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9052560" y="1646640"/>
            <a:ext cx="638280" cy="42044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8"/>
          <p:cNvSpPr/>
          <p:nvPr/>
        </p:nvSpPr>
        <p:spPr>
          <a:xfrm flipH="1">
            <a:off x="3107520" y="4133520"/>
            <a:ext cx="1094760" cy="1369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9"/>
          <p:cNvSpPr/>
          <p:nvPr/>
        </p:nvSpPr>
        <p:spPr>
          <a:xfrm>
            <a:off x="5212080" y="4023360"/>
            <a:ext cx="821880" cy="202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8" name="CustomShape 10"/>
          <p:cNvSpPr/>
          <p:nvPr/>
        </p:nvSpPr>
        <p:spPr>
          <a:xfrm>
            <a:off x="5215320" y="4206240"/>
            <a:ext cx="913320" cy="200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11"/>
          <p:cNvSpPr/>
          <p:nvPr/>
        </p:nvSpPr>
        <p:spPr>
          <a:xfrm flipH="1">
            <a:off x="6857280" y="3402000"/>
            <a:ext cx="912600" cy="711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12"/>
          <p:cNvSpPr/>
          <p:nvPr/>
        </p:nvSpPr>
        <p:spPr>
          <a:xfrm>
            <a:off x="5215320" y="4389120"/>
            <a:ext cx="910080" cy="29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3"/>
          <p:cNvSpPr/>
          <p:nvPr/>
        </p:nvSpPr>
        <p:spPr>
          <a:xfrm>
            <a:off x="2926080" y="1188720"/>
            <a:ext cx="1187640" cy="821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4"/>
          <p:cNvSpPr/>
          <p:nvPr/>
        </p:nvSpPr>
        <p:spPr>
          <a:xfrm>
            <a:off x="10515600" y="1188720"/>
            <a:ext cx="1187640" cy="821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5"/>
          <p:cNvSpPr/>
          <p:nvPr/>
        </p:nvSpPr>
        <p:spPr>
          <a:xfrm>
            <a:off x="4062960" y="1551600"/>
            <a:ext cx="246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6"/>
          <p:cNvSpPr/>
          <p:nvPr/>
        </p:nvSpPr>
        <p:spPr>
          <a:xfrm flipH="1">
            <a:off x="7954560" y="1495440"/>
            <a:ext cx="264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7"/>
          <p:cNvSpPr/>
          <p:nvPr/>
        </p:nvSpPr>
        <p:spPr>
          <a:xfrm flipH="1">
            <a:off x="8776440" y="1094400"/>
            <a:ext cx="1179000" cy="410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8"/>
          <p:cNvSpPr/>
          <p:nvPr/>
        </p:nvSpPr>
        <p:spPr>
          <a:xfrm flipH="1">
            <a:off x="6842880" y="4408560"/>
            <a:ext cx="835920" cy="619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9"/>
          <p:cNvSpPr/>
          <p:nvPr/>
        </p:nvSpPr>
        <p:spPr>
          <a:xfrm flipH="1">
            <a:off x="6765120" y="5212080"/>
            <a:ext cx="1096200" cy="474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0"/>
          <p:cNvSpPr/>
          <p:nvPr/>
        </p:nvSpPr>
        <p:spPr>
          <a:xfrm flipH="1">
            <a:off x="7953840" y="5212080"/>
            <a:ext cx="913320" cy="547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21"/>
          <p:cNvSpPr/>
          <p:nvPr/>
        </p:nvSpPr>
        <p:spPr>
          <a:xfrm flipH="1">
            <a:off x="5942880" y="5303520"/>
            <a:ext cx="821160" cy="364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2"/>
          <p:cNvSpPr/>
          <p:nvPr/>
        </p:nvSpPr>
        <p:spPr>
          <a:xfrm>
            <a:off x="6675120" y="3108600"/>
            <a:ext cx="201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3"/>
          <p:cNvSpPr/>
          <p:nvPr/>
        </p:nvSpPr>
        <p:spPr>
          <a:xfrm>
            <a:off x="274680" y="169200"/>
            <a:ext cx="1163592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6586200" y="1280160"/>
            <a:ext cx="1550880" cy="821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3"/>
          <p:cNvSpPr/>
          <p:nvPr/>
        </p:nvSpPr>
        <p:spPr>
          <a:xfrm>
            <a:off x="2926080" y="2814480"/>
            <a:ext cx="1005120" cy="384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4846320" y="2011680"/>
            <a:ext cx="1827720" cy="22842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"/>
          <p:cNvSpPr/>
          <p:nvPr/>
        </p:nvSpPr>
        <p:spPr>
          <a:xfrm>
            <a:off x="3932280" y="3014280"/>
            <a:ext cx="910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 flipH="1">
            <a:off x="5012640" y="2381400"/>
            <a:ext cx="1111680" cy="726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7"/>
          <p:cNvSpPr/>
          <p:nvPr/>
        </p:nvSpPr>
        <p:spPr>
          <a:xfrm>
            <a:off x="9052560" y="1646640"/>
            <a:ext cx="638280" cy="42044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8"/>
          <p:cNvSpPr/>
          <p:nvPr/>
        </p:nvSpPr>
        <p:spPr>
          <a:xfrm flipH="1">
            <a:off x="3107520" y="4133520"/>
            <a:ext cx="1094760" cy="1369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9"/>
          <p:cNvSpPr/>
          <p:nvPr/>
        </p:nvSpPr>
        <p:spPr>
          <a:xfrm>
            <a:off x="5212080" y="4023360"/>
            <a:ext cx="821880" cy="202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0"/>
          <p:cNvSpPr/>
          <p:nvPr/>
        </p:nvSpPr>
        <p:spPr>
          <a:xfrm>
            <a:off x="5215320" y="4206240"/>
            <a:ext cx="913320" cy="200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1"/>
          <p:cNvSpPr/>
          <p:nvPr/>
        </p:nvSpPr>
        <p:spPr>
          <a:xfrm flipH="1">
            <a:off x="6857280" y="3402000"/>
            <a:ext cx="912600" cy="711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5215320" y="4389120"/>
            <a:ext cx="910080" cy="29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13"/>
          <p:cNvSpPr/>
          <p:nvPr/>
        </p:nvSpPr>
        <p:spPr>
          <a:xfrm>
            <a:off x="2926080" y="1188720"/>
            <a:ext cx="1187640" cy="821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14"/>
          <p:cNvSpPr/>
          <p:nvPr/>
        </p:nvSpPr>
        <p:spPr>
          <a:xfrm>
            <a:off x="10515600" y="1188720"/>
            <a:ext cx="1187640" cy="821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15"/>
          <p:cNvSpPr/>
          <p:nvPr/>
        </p:nvSpPr>
        <p:spPr>
          <a:xfrm>
            <a:off x="4062960" y="1551600"/>
            <a:ext cx="246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6"/>
          <p:cNvSpPr/>
          <p:nvPr/>
        </p:nvSpPr>
        <p:spPr>
          <a:xfrm flipH="1">
            <a:off x="7954560" y="1495440"/>
            <a:ext cx="264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17"/>
          <p:cNvSpPr/>
          <p:nvPr/>
        </p:nvSpPr>
        <p:spPr>
          <a:xfrm flipH="1">
            <a:off x="8776440" y="1094400"/>
            <a:ext cx="1179000" cy="410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18"/>
          <p:cNvSpPr/>
          <p:nvPr/>
        </p:nvSpPr>
        <p:spPr>
          <a:xfrm flipH="1">
            <a:off x="6842880" y="4408560"/>
            <a:ext cx="835920" cy="619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9"/>
          <p:cNvSpPr/>
          <p:nvPr/>
        </p:nvSpPr>
        <p:spPr>
          <a:xfrm flipH="1">
            <a:off x="6765120" y="5212080"/>
            <a:ext cx="1096200" cy="474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0"/>
          <p:cNvSpPr/>
          <p:nvPr/>
        </p:nvSpPr>
        <p:spPr>
          <a:xfrm flipH="1">
            <a:off x="7953840" y="5212080"/>
            <a:ext cx="913320" cy="547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CustomShape 21"/>
          <p:cNvSpPr/>
          <p:nvPr/>
        </p:nvSpPr>
        <p:spPr>
          <a:xfrm flipH="1">
            <a:off x="5942880" y="5303520"/>
            <a:ext cx="821160" cy="364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22"/>
          <p:cNvSpPr/>
          <p:nvPr/>
        </p:nvSpPr>
        <p:spPr>
          <a:xfrm>
            <a:off x="6675120" y="3108600"/>
            <a:ext cx="201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3"/>
          <p:cNvSpPr/>
          <p:nvPr/>
        </p:nvSpPr>
        <p:spPr>
          <a:xfrm>
            <a:off x="274680" y="169200"/>
            <a:ext cx="1163592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Make 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Line 1"/>
          <p:cNvSpPr/>
          <p:nvPr/>
        </p:nvSpPr>
        <p:spPr>
          <a:xfrm>
            <a:off x="8740800" y="1005840"/>
            <a:ext cx="360" cy="53038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"/>
          <p:cNvSpPr/>
          <p:nvPr/>
        </p:nvSpPr>
        <p:spPr>
          <a:xfrm>
            <a:off x="3291840" y="2037600"/>
            <a:ext cx="768240" cy="5216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4714920" y="1881360"/>
            <a:ext cx="1776240" cy="22842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4"/>
          <p:cNvSpPr/>
          <p:nvPr/>
        </p:nvSpPr>
        <p:spPr>
          <a:xfrm>
            <a:off x="3711240" y="3161520"/>
            <a:ext cx="910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5"/>
          <p:cNvSpPr/>
          <p:nvPr/>
        </p:nvSpPr>
        <p:spPr>
          <a:xfrm flipH="1">
            <a:off x="5195520" y="2773800"/>
            <a:ext cx="654480" cy="3607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CustomShape 6"/>
          <p:cNvSpPr/>
          <p:nvPr/>
        </p:nvSpPr>
        <p:spPr>
          <a:xfrm flipH="1">
            <a:off x="455760" y="3337920"/>
            <a:ext cx="913320" cy="684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Ethernet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Nfs tftp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7"/>
          <p:cNvSpPr/>
          <p:nvPr/>
        </p:nvSpPr>
        <p:spPr>
          <a:xfrm>
            <a:off x="5215320" y="3867120"/>
            <a:ext cx="727200" cy="364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8"/>
          <p:cNvSpPr/>
          <p:nvPr/>
        </p:nvSpPr>
        <p:spPr>
          <a:xfrm>
            <a:off x="5212080" y="4252320"/>
            <a:ext cx="730440" cy="364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9"/>
          <p:cNvSpPr/>
          <p:nvPr/>
        </p:nvSpPr>
        <p:spPr>
          <a:xfrm>
            <a:off x="5215320" y="4657680"/>
            <a:ext cx="72720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CustomShape 10"/>
          <p:cNvSpPr/>
          <p:nvPr/>
        </p:nvSpPr>
        <p:spPr>
          <a:xfrm>
            <a:off x="4206240" y="1188360"/>
            <a:ext cx="246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11"/>
          <p:cNvSpPr/>
          <p:nvPr/>
        </p:nvSpPr>
        <p:spPr>
          <a:xfrm flipH="1">
            <a:off x="7915680" y="2834640"/>
            <a:ext cx="860040" cy="410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mmu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CustomShape 12"/>
          <p:cNvSpPr/>
          <p:nvPr/>
        </p:nvSpPr>
        <p:spPr>
          <a:xfrm flipH="1">
            <a:off x="4898160" y="1261800"/>
            <a:ext cx="1042920" cy="6843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bootcmd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13"/>
          <p:cNvSpPr/>
          <p:nvPr/>
        </p:nvSpPr>
        <p:spPr>
          <a:xfrm>
            <a:off x="2743200" y="2860560"/>
            <a:ext cx="1040040" cy="5216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vmlinux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14"/>
          <p:cNvSpPr/>
          <p:nvPr/>
        </p:nvSpPr>
        <p:spPr>
          <a:xfrm flipH="1">
            <a:off x="1423440" y="3246480"/>
            <a:ext cx="951480" cy="775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Nand falsh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15"/>
          <p:cNvSpPr/>
          <p:nvPr/>
        </p:nvSpPr>
        <p:spPr>
          <a:xfrm flipH="1">
            <a:off x="10065600" y="3264840"/>
            <a:ext cx="1215720" cy="689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6"/>
          <p:cNvSpPr/>
          <p:nvPr/>
        </p:nvSpPr>
        <p:spPr>
          <a:xfrm flipH="1">
            <a:off x="10056960" y="2737800"/>
            <a:ext cx="1279080" cy="5259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17"/>
          <p:cNvSpPr/>
          <p:nvPr/>
        </p:nvSpPr>
        <p:spPr>
          <a:xfrm flipH="1">
            <a:off x="10057320" y="1695960"/>
            <a:ext cx="1294560" cy="473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8"/>
          <p:cNvSpPr/>
          <p:nvPr/>
        </p:nvSpPr>
        <p:spPr>
          <a:xfrm flipH="1">
            <a:off x="10057320" y="2241000"/>
            <a:ext cx="1294560" cy="472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9"/>
          <p:cNvSpPr/>
          <p:nvPr/>
        </p:nvSpPr>
        <p:spPr>
          <a:xfrm>
            <a:off x="9843120" y="1645920"/>
            <a:ext cx="1768680" cy="35650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0"/>
          <p:cNvSpPr/>
          <p:nvPr/>
        </p:nvSpPr>
        <p:spPr>
          <a:xfrm flipH="1">
            <a:off x="1553040" y="5669280"/>
            <a:ext cx="821880" cy="456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sdram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21"/>
          <p:cNvSpPr/>
          <p:nvPr/>
        </p:nvSpPr>
        <p:spPr>
          <a:xfrm flipH="1">
            <a:off x="1561680" y="5349600"/>
            <a:ext cx="904680" cy="318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22"/>
          <p:cNvSpPr/>
          <p:nvPr/>
        </p:nvSpPr>
        <p:spPr>
          <a:xfrm flipH="1">
            <a:off x="1629360" y="4586400"/>
            <a:ext cx="1020240" cy="350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uboot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CustomShape 23"/>
          <p:cNvSpPr/>
          <p:nvPr/>
        </p:nvSpPr>
        <p:spPr>
          <a:xfrm flipH="1">
            <a:off x="1629360" y="4952160"/>
            <a:ext cx="745920" cy="350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24"/>
          <p:cNvSpPr/>
          <p:nvPr/>
        </p:nvSpPr>
        <p:spPr>
          <a:xfrm>
            <a:off x="1368720" y="4392000"/>
            <a:ext cx="1461960" cy="173628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5"/>
          <p:cNvSpPr/>
          <p:nvPr/>
        </p:nvSpPr>
        <p:spPr>
          <a:xfrm>
            <a:off x="7224480" y="1127520"/>
            <a:ext cx="546840" cy="42958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6"/>
          <p:cNvSpPr/>
          <p:nvPr/>
        </p:nvSpPr>
        <p:spPr>
          <a:xfrm>
            <a:off x="8961120" y="1645920"/>
            <a:ext cx="729720" cy="187308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1" name="CustomShape 27"/>
          <p:cNvSpPr/>
          <p:nvPr/>
        </p:nvSpPr>
        <p:spPr>
          <a:xfrm flipH="1">
            <a:off x="3800880" y="4461840"/>
            <a:ext cx="860040" cy="7758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Step stone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8"/>
          <p:cNvSpPr/>
          <p:nvPr/>
        </p:nvSpPr>
        <p:spPr>
          <a:xfrm>
            <a:off x="274680" y="171360"/>
            <a:ext cx="1163592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Load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6586200" y="1280160"/>
            <a:ext cx="1550880" cy="821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3"/>
          <p:cNvSpPr/>
          <p:nvPr/>
        </p:nvSpPr>
        <p:spPr>
          <a:xfrm>
            <a:off x="2926080" y="2814480"/>
            <a:ext cx="1005120" cy="384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4846320" y="2011680"/>
            <a:ext cx="1827720" cy="22842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5"/>
          <p:cNvSpPr/>
          <p:nvPr/>
        </p:nvSpPr>
        <p:spPr>
          <a:xfrm>
            <a:off x="3932280" y="3014280"/>
            <a:ext cx="910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6"/>
          <p:cNvSpPr/>
          <p:nvPr/>
        </p:nvSpPr>
        <p:spPr>
          <a:xfrm flipH="1">
            <a:off x="5012640" y="2381400"/>
            <a:ext cx="1111680" cy="726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7"/>
          <p:cNvSpPr/>
          <p:nvPr/>
        </p:nvSpPr>
        <p:spPr>
          <a:xfrm>
            <a:off x="9052560" y="1646640"/>
            <a:ext cx="638280" cy="42044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8"/>
          <p:cNvSpPr/>
          <p:nvPr/>
        </p:nvSpPr>
        <p:spPr>
          <a:xfrm flipH="1">
            <a:off x="3107520" y="4133520"/>
            <a:ext cx="1094760" cy="1369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9"/>
          <p:cNvSpPr/>
          <p:nvPr/>
        </p:nvSpPr>
        <p:spPr>
          <a:xfrm>
            <a:off x="5212080" y="4023360"/>
            <a:ext cx="821880" cy="202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0"/>
          <p:cNvSpPr/>
          <p:nvPr/>
        </p:nvSpPr>
        <p:spPr>
          <a:xfrm>
            <a:off x="5215320" y="4206240"/>
            <a:ext cx="913320" cy="200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1"/>
          <p:cNvSpPr/>
          <p:nvPr/>
        </p:nvSpPr>
        <p:spPr>
          <a:xfrm flipH="1">
            <a:off x="6857280" y="3402000"/>
            <a:ext cx="912600" cy="711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4" name="CustomShape 12"/>
          <p:cNvSpPr/>
          <p:nvPr/>
        </p:nvSpPr>
        <p:spPr>
          <a:xfrm>
            <a:off x="5215320" y="4389120"/>
            <a:ext cx="910080" cy="29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13"/>
          <p:cNvSpPr/>
          <p:nvPr/>
        </p:nvSpPr>
        <p:spPr>
          <a:xfrm>
            <a:off x="2926080" y="1188720"/>
            <a:ext cx="1187640" cy="821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14"/>
          <p:cNvSpPr/>
          <p:nvPr/>
        </p:nvSpPr>
        <p:spPr>
          <a:xfrm>
            <a:off x="10515600" y="1188720"/>
            <a:ext cx="1187640" cy="821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15"/>
          <p:cNvSpPr/>
          <p:nvPr/>
        </p:nvSpPr>
        <p:spPr>
          <a:xfrm>
            <a:off x="4062960" y="1551600"/>
            <a:ext cx="246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16"/>
          <p:cNvSpPr/>
          <p:nvPr/>
        </p:nvSpPr>
        <p:spPr>
          <a:xfrm flipH="1">
            <a:off x="7954560" y="1495440"/>
            <a:ext cx="264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17"/>
          <p:cNvSpPr/>
          <p:nvPr/>
        </p:nvSpPr>
        <p:spPr>
          <a:xfrm flipH="1">
            <a:off x="8776440" y="1094400"/>
            <a:ext cx="1179000" cy="410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0" name="CustomShape 18"/>
          <p:cNvSpPr/>
          <p:nvPr/>
        </p:nvSpPr>
        <p:spPr>
          <a:xfrm flipH="1">
            <a:off x="6842880" y="4408560"/>
            <a:ext cx="835920" cy="619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Top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19"/>
          <p:cNvSpPr/>
          <p:nvPr/>
        </p:nvSpPr>
        <p:spPr>
          <a:xfrm flipH="1">
            <a:off x="6765120" y="5212080"/>
            <a:ext cx="1096200" cy="474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20"/>
          <p:cNvSpPr/>
          <p:nvPr/>
        </p:nvSpPr>
        <p:spPr>
          <a:xfrm flipH="1">
            <a:off x="7953840" y="5212080"/>
            <a:ext cx="913320" cy="547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CustomShape 21"/>
          <p:cNvSpPr/>
          <p:nvPr/>
        </p:nvSpPr>
        <p:spPr>
          <a:xfrm flipH="1">
            <a:off x="5942880" y="5303520"/>
            <a:ext cx="821160" cy="36468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22"/>
          <p:cNvSpPr/>
          <p:nvPr/>
        </p:nvSpPr>
        <p:spPr>
          <a:xfrm>
            <a:off x="6675120" y="3108600"/>
            <a:ext cx="201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23"/>
          <p:cNvSpPr/>
          <p:nvPr/>
        </p:nvSpPr>
        <p:spPr>
          <a:xfrm>
            <a:off x="274680" y="169200"/>
            <a:ext cx="1163592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Execute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2106360" y="5304240"/>
            <a:ext cx="100152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.git 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1005840" y="4023360"/>
            <a:ext cx="1096200" cy="45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directory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2228400" y="4356000"/>
            <a:ext cx="1735560" cy="18277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4"/>
          <p:cNvSpPr/>
          <p:nvPr/>
        </p:nvSpPr>
        <p:spPr>
          <a:xfrm flipV="1">
            <a:off x="2102760" y="4203720"/>
            <a:ext cx="219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"/>
          <p:cNvSpPr/>
          <p:nvPr/>
        </p:nvSpPr>
        <p:spPr>
          <a:xfrm flipH="1">
            <a:off x="2741760" y="438912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CustomShape 6"/>
          <p:cNvSpPr/>
          <p:nvPr/>
        </p:nvSpPr>
        <p:spPr>
          <a:xfrm flipH="1">
            <a:off x="4008240" y="1085760"/>
            <a:ext cx="5393880" cy="13179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Git.mycompany.com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7"/>
          <p:cNvSpPr/>
          <p:nvPr/>
        </p:nvSpPr>
        <p:spPr>
          <a:xfrm>
            <a:off x="274680" y="167040"/>
            <a:ext cx="1163592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8"/>
          <p:cNvSpPr/>
          <p:nvPr/>
        </p:nvSpPr>
        <p:spPr>
          <a:xfrm>
            <a:off x="4480560" y="4023360"/>
            <a:ext cx="109620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4" name="CustomShape 9"/>
          <p:cNvSpPr/>
          <p:nvPr/>
        </p:nvSpPr>
        <p:spPr>
          <a:xfrm>
            <a:off x="6583680" y="4023360"/>
            <a:ext cx="82188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.git dir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CustomShape 10"/>
          <p:cNvSpPr/>
          <p:nvPr/>
        </p:nvSpPr>
        <p:spPr>
          <a:xfrm>
            <a:off x="9601200" y="4023360"/>
            <a:ext cx="91332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CustomShape 11"/>
          <p:cNvSpPr/>
          <p:nvPr/>
        </p:nvSpPr>
        <p:spPr>
          <a:xfrm flipH="1">
            <a:off x="2650320" y="4937760"/>
            <a:ext cx="913320" cy="27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Git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CustomShape 12"/>
          <p:cNvSpPr/>
          <p:nvPr/>
        </p:nvSpPr>
        <p:spPr>
          <a:xfrm flipV="1">
            <a:off x="5577840" y="4203720"/>
            <a:ext cx="91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3"/>
          <p:cNvSpPr/>
          <p:nvPr/>
        </p:nvSpPr>
        <p:spPr>
          <a:xfrm flipH="1">
            <a:off x="5393520" y="438912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CustomShape 14"/>
          <p:cNvSpPr/>
          <p:nvPr/>
        </p:nvSpPr>
        <p:spPr>
          <a:xfrm flipH="1">
            <a:off x="3107520" y="5304240"/>
            <a:ext cx="821880" cy="27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CustomShape 15"/>
          <p:cNvSpPr/>
          <p:nvPr/>
        </p:nvSpPr>
        <p:spPr>
          <a:xfrm flipH="1">
            <a:off x="3107520" y="5578560"/>
            <a:ext cx="639000" cy="27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CustomShape 16"/>
          <p:cNvSpPr/>
          <p:nvPr/>
        </p:nvSpPr>
        <p:spPr>
          <a:xfrm flipH="1">
            <a:off x="3747600" y="5578560"/>
            <a:ext cx="639000" cy="27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blob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2" name="CustomShape 17"/>
          <p:cNvSpPr/>
          <p:nvPr/>
        </p:nvSpPr>
        <p:spPr>
          <a:xfrm>
            <a:off x="8046720" y="4114800"/>
            <a:ext cx="91332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CustomShape 18"/>
          <p:cNvSpPr/>
          <p:nvPr/>
        </p:nvSpPr>
        <p:spPr>
          <a:xfrm>
            <a:off x="10515600" y="4023360"/>
            <a:ext cx="91332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Line 19"/>
          <p:cNvSpPr/>
          <p:nvPr/>
        </p:nvSpPr>
        <p:spPr>
          <a:xfrm flipH="1">
            <a:off x="1712880" y="3474720"/>
            <a:ext cx="7431120" cy="540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0"/>
          <p:cNvSpPr/>
          <p:nvPr/>
        </p:nvSpPr>
        <p:spPr>
          <a:xfrm>
            <a:off x="6035040" y="1856160"/>
            <a:ext cx="91332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CustomShape 21"/>
          <p:cNvSpPr/>
          <p:nvPr/>
        </p:nvSpPr>
        <p:spPr>
          <a:xfrm>
            <a:off x="4663440" y="1856160"/>
            <a:ext cx="91332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CustomShape 22"/>
          <p:cNvSpPr/>
          <p:nvPr/>
        </p:nvSpPr>
        <p:spPr>
          <a:xfrm>
            <a:off x="7132320" y="1764720"/>
            <a:ext cx="91332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CustomShape 23"/>
          <p:cNvSpPr/>
          <p:nvPr/>
        </p:nvSpPr>
        <p:spPr>
          <a:xfrm>
            <a:off x="7867080" y="1033200"/>
            <a:ext cx="100152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9" name="CustomShape 24"/>
          <p:cNvSpPr/>
          <p:nvPr/>
        </p:nvSpPr>
        <p:spPr>
          <a:xfrm flipH="1">
            <a:off x="7496640" y="1398240"/>
            <a:ext cx="5475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0" name="CustomShape 25"/>
          <p:cNvSpPr/>
          <p:nvPr/>
        </p:nvSpPr>
        <p:spPr>
          <a:xfrm>
            <a:off x="7406280" y="2194560"/>
            <a:ext cx="360" cy="18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6"/>
          <p:cNvSpPr/>
          <p:nvPr/>
        </p:nvSpPr>
        <p:spPr>
          <a:xfrm flipH="1">
            <a:off x="7404840" y="292608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fetch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CustomShape 27"/>
          <p:cNvSpPr/>
          <p:nvPr/>
        </p:nvSpPr>
        <p:spPr>
          <a:xfrm>
            <a:off x="9509760" y="5029200"/>
            <a:ext cx="91332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CustomShape 28"/>
          <p:cNvSpPr/>
          <p:nvPr/>
        </p:nvSpPr>
        <p:spPr>
          <a:xfrm>
            <a:off x="10607040" y="4937760"/>
            <a:ext cx="91332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CustomShape 29"/>
          <p:cNvSpPr/>
          <p:nvPr/>
        </p:nvSpPr>
        <p:spPr>
          <a:xfrm flipV="1">
            <a:off x="7315200" y="4203360"/>
            <a:ext cx="91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30"/>
          <p:cNvSpPr/>
          <p:nvPr/>
        </p:nvSpPr>
        <p:spPr>
          <a:xfrm flipV="1">
            <a:off x="8686800" y="4203360"/>
            <a:ext cx="91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31"/>
          <p:cNvSpPr/>
          <p:nvPr/>
        </p:nvSpPr>
        <p:spPr>
          <a:xfrm flipV="1">
            <a:off x="10058400" y="4203360"/>
            <a:ext cx="91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32"/>
          <p:cNvSpPr/>
          <p:nvPr/>
        </p:nvSpPr>
        <p:spPr>
          <a:xfrm>
            <a:off x="8686800" y="4572000"/>
            <a:ext cx="913320" cy="54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33"/>
          <p:cNvSpPr/>
          <p:nvPr/>
        </p:nvSpPr>
        <p:spPr>
          <a:xfrm flipV="1">
            <a:off x="9966960" y="5117760"/>
            <a:ext cx="913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34"/>
          <p:cNvSpPr/>
          <p:nvPr/>
        </p:nvSpPr>
        <p:spPr>
          <a:xfrm>
            <a:off x="10793160" y="3291840"/>
            <a:ext cx="100152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origin/master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CustomShape 35"/>
          <p:cNvSpPr/>
          <p:nvPr/>
        </p:nvSpPr>
        <p:spPr>
          <a:xfrm flipH="1">
            <a:off x="10879920" y="3565800"/>
            <a:ext cx="5475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36"/>
          <p:cNvSpPr/>
          <p:nvPr/>
        </p:nvSpPr>
        <p:spPr>
          <a:xfrm>
            <a:off x="10881360" y="5670000"/>
            <a:ext cx="100152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master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2" name="CustomShape 37"/>
          <p:cNvSpPr/>
          <p:nvPr/>
        </p:nvSpPr>
        <p:spPr>
          <a:xfrm flipH="1" flipV="1">
            <a:off x="11245680" y="5302440"/>
            <a:ext cx="273240" cy="27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8"/>
          <p:cNvSpPr/>
          <p:nvPr/>
        </p:nvSpPr>
        <p:spPr>
          <a:xfrm flipH="1">
            <a:off x="5484960" y="222192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39"/>
          <p:cNvSpPr/>
          <p:nvPr/>
        </p:nvSpPr>
        <p:spPr>
          <a:xfrm flipH="1">
            <a:off x="6706080" y="2109600"/>
            <a:ext cx="45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40"/>
          <p:cNvSpPr/>
          <p:nvPr/>
        </p:nvSpPr>
        <p:spPr>
          <a:xfrm>
            <a:off x="8137800" y="2194920"/>
            <a:ext cx="360" cy="182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41"/>
          <p:cNvSpPr/>
          <p:nvPr/>
        </p:nvSpPr>
        <p:spPr>
          <a:xfrm flipH="1">
            <a:off x="8228160" y="319500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7" name="CustomShape 42"/>
          <p:cNvSpPr/>
          <p:nvPr/>
        </p:nvSpPr>
        <p:spPr>
          <a:xfrm>
            <a:off x="7680960" y="4572000"/>
            <a:ext cx="360" cy="127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43"/>
          <p:cNvSpPr/>
          <p:nvPr/>
        </p:nvSpPr>
        <p:spPr>
          <a:xfrm flipH="1">
            <a:off x="7517520" y="497844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merge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9" name="CustomShape 44"/>
          <p:cNvSpPr/>
          <p:nvPr/>
        </p:nvSpPr>
        <p:spPr>
          <a:xfrm flipH="1" flipV="1">
            <a:off x="9232560" y="2833200"/>
            <a:ext cx="360" cy="100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45"/>
          <p:cNvSpPr/>
          <p:nvPr/>
        </p:nvSpPr>
        <p:spPr>
          <a:xfrm flipH="1">
            <a:off x="9416880" y="310896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1" name="CustomShape 46"/>
          <p:cNvSpPr/>
          <p:nvPr/>
        </p:nvSpPr>
        <p:spPr>
          <a:xfrm flipH="1">
            <a:off x="8228160" y="530352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2" name="CustomShape 47"/>
          <p:cNvSpPr/>
          <p:nvPr/>
        </p:nvSpPr>
        <p:spPr>
          <a:xfrm flipH="1" flipV="1">
            <a:off x="2376360" y="4020480"/>
            <a:ext cx="14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48"/>
          <p:cNvSpPr/>
          <p:nvPr/>
        </p:nvSpPr>
        <p:spPr>
          <a:xfrm flipH="1">
            <a:off x="2741760" y="356616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Checkout/rm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4" name="CustomShape 49"/>
          <p:cNvSpPr/>
          <p:nvPr/>
        </p:nvSpPr>
        <p:spPr>
          <a:xfrm flipH="1">
            <a:off x="6490800" y="539496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Branch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5" name="CustomShape 50"/>
          <p:cNvSpPr/>
          <p:nvPr/>
        </p:nvSpPr>
        <p:spPr>
          <a:xfrm>
            <a:off x="10789920" y="2561040"/>
            <a:ext cx="100152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6" name="CustomShape 51"/>
          <p:cNvSpPr/>
          <p:nvPr/>
        </p:nvSpPr>
        <p:spPr>
          <a:xfrm flipH="1">
            <a:off x="6399360" y="265176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clone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7" name="CustomShape 52"/>
          <p:cNvSpPr/>
          <p:nvPr/>
        </p:nvSpPr>
        <p:spPr>
          <a:xfrm flipH="1">
            <a:off x="6216480" y="311436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Remote 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6586200" y="1280160"/>
            <a:ext cx="1550880" cy="8218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Status reg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9" name="Line 2"/>
          <p:cNvSpPr/>
          <p:nvPr/>
        </p:nvSpPr>
        <p:spPr>
          <a:xfrm>
            <a:off x="8938800" y="1041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3"/>
          <p:cNvSpPr/>
          <p:nvPr/>
        </p:nvSpPr>
        <p:spPr>
          <a:xfrm>
            <a:off x="2926080" y="2814480"/>
            <a:ext cx="1005120" cy="3848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1" name="CustomShape 4"/>
          <p:cNvSpPr/>
          <p:nvPr/>
        </p:nvSpPr>
        <p:spPr>
          <a:xfrm>
            <a:off x="4846320" y="2011680"/>
            <a:ext cx="1827720" cy="22842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5"/>
          <p:cNvSpPr/>
          <p:nvPr/>
        </p:nvSpPr>
        <p:spPr>
          <a:xfrm>
            <a:off x="3932280" y="3014280"/>
            <a:ext cx="910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6"/>
          <p:cNvSpPr/>
          <p:nvPr/>
        </p:nvSpPr>
        <p:spPr>
          <a:xfrm flipH="1">
            <a:off x="5012640" y="2381400"/>
            <a:ext cx="1111680" cy="7264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4" name="CustomShape 7"/>
          <p:cNvSpPr/>
          <p:nvPr/>
        </p:nvSpPr>
        <p:spPr>
          <a:xfrm>
            <a:off x="9052560" y="1646640"/>
            <a:ext cx="638280" cy="42044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CustomShape 8"/>
          <p:cNvSpPr/>
          <p:nvPr/>
        </p:nvSpPr>
        <p:spPr>
          <a:xfrm flipH="1">
            <a:off x="3107520" y="4133520"/>
            <a:ext cx="1094760" cy="13698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CustomShape 9"/>
          <p:cNvSpPr/>
          <p:nvPr/>
        </p:nvSpPr>
        <p:spPr>
          <a:xfrm>
            <a:off x="1645920" y="1442520"/>
            <a:ext cx="821880" cy="202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Cur-&gt;run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CustomShape 10"/>
          <p:cNvSpPr/>
          <p:nvPr/>
        </p:nvSpPr>
        <p:spPr>
          <a:xfrm>
            <a:off x="5215320" y="4206240"/>
            <a:ext cx="913320" cy="20052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CustomShape 11"/>
          <p:cNvSpPr/>
          <p:nvPr/>
        </p:nvSpPr>
        <p:spPr>
          <a:xfrm flipH="1">
            <a:off x="6857280" y="3402000"/>
            <a:ext cx="912600" cy="711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do_irq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9" name="CustomShape 12"/>
          <p:cNvSpPr/>
          <p:nvPr/>
        </p:nvSpPr>
        <p:spPr>
          <a:xfrm>
            <a:off x="5215320" y="4389120"/>
            <a:ext cx="910080" cy="291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CustomShape 13"/>
          <p:cNvSpPr/>
          <p:nvPr/>
        </p:nvSpPr>
        <p:spPr>
          <a:xfrm>
            <a:off x="5760720" y="732600"/>
            <a:ext cx="1187640" cy="821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exceptions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1" name="CustomShape 14"/>
          <p:cNvSpPr/>
          <p:nvPr/>
        </p:nvSpPr>
        <p:spPr>
          <a:xfrm>
            <a:off x="10515600" y="1188720"/>
            <a:ext cx="1187640" cy="8211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Async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CustomShape 15"/>
          <p:cNvSpPr/>
          <p:nvPr/>
        </p:nvSpPr>
        <p:spPr>
          <a:xfrm>
            <a:off x="4062960" y="1551600"/>
            <a:ext cx="246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16"/>
          <p:cNvSpPr/>
          <p:nvPr/>
        </p:nvSpPr>
        <p:spPr>
          <a:xfrm flipH="1">
            <a:off x="7954560" y="1495440"/>
            <a:ext cx="264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17"/>
          <p:cNvSpPr/>
          <p:nvPr/>
        </p:nvSpPr>
        <p:spPr>
          <a:xfrm flipH="1">
            <a:off x="8776440" y="1094400"/>
            <a:ext cx="1179000" cy="410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request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5" name="CustomShape 18"/>
          <p:cNvSpPr/>
          <p:nvPr/>
        </p:nvSpPr>
        <p:spPr>
          <a:xfrm flipH="1">
            <a:off x="456480" y="1371600"/>
            <a:ext cx="1005120" cy="27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current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6" name="CustomShape 19"/>
          <p:cNvSpPr/>
          <p:nvPr/>
        </p:nvSpPr>
        <p:spPr>
          <a:xfrm flipH="1">
            <a:off x="6765120" y="5212080"/>
            <a:ext cx="1096200" cy="474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Botton half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CustomShape 20"/>
          <p:cNvSpPr/>
          <p:nvPr/>
        </p:nvSpPr>
        <p:spPr>
          <a:xfrm flipH="1">
            <a:off x="7953840" y="5212080"/>
            <a:ext cx="913320" cy="547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 queue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kthread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CustomShape 21"/>
          <p:cNvSpPr/>
          <p:nvPr/>
        </p:nvSpPr>
        <p:spPr>
          <a:xfrm flipH="1">
            <a:off x="2835000" y="1737720"/>
            <a:ext cx="38383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person having complete control of something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CustomShape 22"/>
          <p:cNvSpPr/>
          <p:nvPr/>
        </p:nvSpPr>
        <p:spPr>
          <a:xfrm>
            <a:off x="6675120" y="3108600"/>
            <a:ext cx="2010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23"/>
          <p:cNvSpPr/>
          <p:nvPr/>
        </p:nvSpPr>
        <p:spPr>
          <a:xfrm>
            <a:off x="274680" y="169200"/>
            <a:ext cx="1163592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CustomShape 24"/>
          <p:cNvSpPr/>
          <p:nvPr/>
        </p:nvSpPr>
        <p:spPr>
          <a:xfrm flipH="1">
            <a:off x="456480" y="2103120"/>
            <a:ext cx="1005120" cy="27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permanent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CustomShape 25"/>
          <p:cNvSpPr/>
          <p:nvPr/>
        </p:nvSpPr>
        <p:spPr>
          <a:xfrm flipH="1">
            <a:off x="456480" y="1737360"/>
            <a:ext cx="1005120" cy="27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arbitrary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CustomShape 26"/>
          <p:cNvSpPr/>
          <p:nvPr/>
        </p:nvSpPr>
        <p:spPr>
          <a:xfrm flipH="1">
            <a:off x="424800" y="2497320"/>
            <a:ext cx="1005120" cy="273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trivia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4" name="CustomShape 27"/>
          <p:cNvSpPr/>
          <p:nvPr/>
        </p:nvSpPr>
        <p:spPr>
          <a:xfrm>
            <a:off x="1737360" y="1808280"/>
            <a:ext cx="821880" cy="20268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arbiter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43080" y="1176840"/>
            <a:ext cx="7232760" cy="24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/>
          <a:p>
            <a:pPr marL="216000" indent="-2138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BLE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Serialization Codec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Sprizter Serialization Transport&amp;PHY Layer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Sequence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3840">
              <a:lnSpc>
                <a:spcPts val="0"/>
              </a:lnSpc>
              <a:buClr>
                <a:srgbClr val="4d4d4d"/>
              </a:buClr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Custom Profile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43080" y="282960"/>
            <a:ext cx="11517120" cy="72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956760" y="1005840"/>
            <a:ext cx="2256120" cy="41097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 flipH="1">
            <a:off x="6950160" y="1554480"/>
            <a:ext cx="1549440" cy="45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 flipH="1">
            <a:off x="4475520" y="3291840"/>
            <a:ext cx="1092240" cy="20066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vfs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 flipH="1">
            <a:off x="-1468080" y="0"/>
            <a:ext cx="1640880" cy="23724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Driver module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 flipH="1">
            <a:off x="1092240" y="4937760"/>
            <a:ext cx="1183680" cy="20980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Char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Start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fops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-1005840" y="4754880"/>
            <a:ext cx="817920" cy="5436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-1645920" y="5669280"/>
            <a:ext cx="817920" cy="5436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8"/>
          <p:cNvSpPr/>
          <p:nvPr/>
        </p:nvSpPr>
        <p:spPr>
          <a:xfrm>
            <a:off x="-365760" y="5577840"/>
            <a:ext cx="817920" cy="5436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9"/>
          <p:cNvSpPr/>
          <p:nvPr/>
        </p:nvSpPr>
        <p:spPr>
          <a:xfrm>
            <a:off x="-1463040" y="2560320"/>
            <a:ext cx="817920" cy="5436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0"/>
          <p:cNvSpPr/>
          <p:nvPr/>
        </p:nvSpPr>
        <p:spPr>
          <a:xfrm>
            <a:off x="-2103120" y="3474720"/>
            <a:ext cx="817920" cy="5436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1"/>
          <p:cNvSpPr/>
          <p:nvPr/>
        </p:nvSpPr>
        <p:spPr>
          <a:xfrm>
            <a:off x="-822960" y="3383280"/>
            <a:ext cx="817920" cy="543600"/>
          </a:xfrm>
          <a:prstGeom prst="ellipse">
            <a:avLst/>
          </a:prstGeom>
          <a:solidFill>
            <a:srgbClr val="729fcf"/>
          </a:solidFill>
          <a:ln>
            <a:solidFill>
              <a:srgbClr val="558e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2"/>
          <p:cNvSpPr/>
          <p:nvPr/>
        </p:nvSpPr>
        <p:spPr>
          <a:xfrm>
            <a:off x="-1828800" y="4023360"/>
            <a:ext cx="909360" cy="72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3"/>
          <p:cNvSpPr/>
          <p:nvPr/>
        </p:nvSpPr>
        <p:spPr>
          <a:xfrm>
            <a:off x="-1188720" y="2926440"/>
            <a:ext cx="909360" cy="72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4"/>
          <p:cNvSpPr/>
          <p:nvPr/>
        </p:nvSpPr>
        <p:spPr>
          <a:xfrm flipH="1">
            <a:off x="-1742400" y="2834640"/>
            <a:ext cx="452160" cy="63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5"/>
          <p:cNvSpPr/>
          <p:nvPr/>
        </p:nvSpPr>
        <p:spPr>
          <a:xfrm flipH="1">
            <a:off x="-1468080" y="5120640"/>
            <a:ext cx="452160" cy="63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6"/>
          <p:cNvSpPr/>
          <p:nvPr/>
        </p:nvSpPr>
        <p:spPr>
          <a:xfrm>
            <a:off x="-548640" y="5212080"/>
            <a:ext cx="452160" cy="36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7"/>
          <p:cNvSpPr/>
          <p:nvPr/>
        </p:nvSpPr>
        <p:spPr>
          <a:xfrm flipH="1">
            <a:off x="2829600" y="4572000"/>
            <a:ext cx="1549440" cy="20066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File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18"/>
          <p:cNvSpPr/>
          <p:nvPr/>
        </p:nvSpPr>
        <p:spPr>
          <a:xfrm>
            <a:off x="277200" y="4480560"/>
            <a:ext cx="1549440" cy="7527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remove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19"/>
          <p:cNvSpPr/>
          <p:nvPr/>
        </p:nvSpPr>
        <p:spPr>
          <a:xfrm>
            <a:off x="5029200" y="2155680"/>
            <a:ext cx="2823120" cy="1134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sys_call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548640" y="822960"/>
            <a:ext cx="1915200" cy="1366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 flipH="1">
            <a:off x="3103920" y="457200"/>
            <a:ext cx="1549440" cy="45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-1188720" y="2926440"/>
            <a:ext cx="909360" cy="72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 flipH="1">
            <a:off x="-1742400" y="2834640"/>
            <a:ext cx="452160" cy="63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731520" y="365760"/>
            <a:ext cx="1915200" cy="1366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2418840" y="1371600"/>
            <a:ext cx="4434120" cy="1362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Serialized large packet sent from Host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 rot="5400000">
            <a:off x="4216680" y="3074760"/>
            <a:ext cx="626040" cy="86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1737360" y="3872520"/>
            <a:ext cx="4434120" cy="252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2507040" y="390240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3749040" y="4438800"/>
            <a:ext cx="2823120" cy="1134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 flipH="1" flipV="1" rot="5400000">
            <a:off x="2958480" y="5173920"/>
            <a:ext cx="286920" cy="71820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-574560" y="5155560"/>
            <a:ext cx="369720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iuniverse →j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874080" y="1695240"/>
            <a:ext cx="1816560" cy="3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Receive buffer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1645920" y="448056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1775520" y="499788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2418840" y="1010160"/>
            <a:ext cx="3245400" cy="1362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-1495440" y="3067200"/>
            <a:ext cx="2823120" cy="1134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8"/>
          <p:cNvSpPr/>
          <p:nvPr/>
        </p:nvSpPr>
        <p:spPr>
          <a:xfrm>
            <a:off x="-1593360" y="142128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9"/>
          <p:cNvSpPr/>
          <p:nvPr/>
        </p:nvSpPr>
        <p:spPr>
          <a:xfrm>
            <a:off x="-1227600" y="100584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0"/>
          <p:cNvSpPr/>
          <p:nvPr/>
        </p:nvSpPr>
        <p:spPr>
          <a:xfrm>
            <a:off x="-861840" y="173736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1"/>
          <p:cNvSpPr/>
          <p:nvPr/>
        </p:nvSpPr>
        <p:spPr>
          <a:xfrm>
            <a:off x="-404640" y="137160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2"/>
          <p:cNvSpPr/>
          <p:nvPr/>
        </p:nvSpPr>
        <p:spPr>
          <a:xfrm rot="14184600">
            <a:off x="142920" y="4096800"/>
            <a:ext cx="626040" cy="86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3"/>
          <p:cNvSpPr/>
          <p:nvPr/>
        </p:nvSpPr>
        <p:spPr>
          <a:xfrm>
            <a:off x="3710160" y="5548320"/>
            <a:ext cx="59688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Line 24"/>
          <p:cNvSpPr/>
          <p:nvPr/>
        </p:nvSpPr>
        <p:spPr>
          <a:xfrm>
            <a:off x="11287800" y="1635840"/>
            <a:ext cx="360" cy="20217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5"/>
          <p:cNvSpPr/>
          <p:nvPr/>
        </p:nvSpPr>
        <p:spPr>
          <a:xfrm>
            <a:off x="8344440" y="447120"/>
            <a:ext cx="7275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6"/>
          <p:cNvSpPr/>
          <p:nvPr/>
        </p:nvSpPr>
        <p:spPr>
          <a:xfrm>
            <a:off x="11430000" y="1645920"/>
            <a:ext cx="4273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7"/>
          <p:cNvSpPr/>
          <p:nvPr/>
        </p:nvSpPr>
        <p:spPr>
          <a:xfrm>
            <a:off x="9323640" y="2013480"/>
            <a:ext cx="1294200" cy="518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A-Z aphabet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8"/>
          <p:cNvSpPr/>
          <p:nvPr/>
        </p:nvSpPr>
        <p:spPr>
          <a:xfrm>
            <a:off x="12018960" y="2013480"/>
            <a:ext cx="1294200" cy="518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 e I o 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9"/>
          <p:cNvSpPr/>
          <p:nvPr/>
        </p:nvSpPr>
        <p:spPr>
          <a:xfrm>
            <a:off x="12039480" y="3219480"/>
            <a:ext cx="1253520" cy="518760"/>
          </a:xfrm>
          <a:prstGeom prst="rect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  AGCT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0"/>
          <p:cNvSpPr/>
          <p:nvPr/>
        </p:nvSpPr>
        <p:spPr>
          <a:xfrm>
            <a:off x="9323640" y="3219480"/>
            <a:ext cx="1294200" cy="2944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1"/>
          <p:cNvSpPr/>
          <p:nvPr/>
        </p:nvSpPr>
        <p:spPr>
          <a:xfrm>
            <a:off x="10725840" y="2124360"/>
            <a:ext cx="121392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2"/>
          <p:cNvSpPr/>
          <p:nvPr/>
        </p:nvSpPr>
        <p:spPr>
          <a:xfrm rot="16200000">
            <a:off x="9554040" y="2795760"/>
            <a:ext cx="60048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3"/>
          <p:cNvSpPr/>
          <p:nvPr/>
        </p:nvSpPr>
        <p:spPr>
          <a:xfrm rot="5400000">
            <a:off x="12226320" y="2806920"/>
            <a:ext cx="600840" cy="152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4"/>
          <p:cNvSpPr/>
          <p:nvPr/>
        </p:nvSpPr>
        <p:spPr>
          <a:xfrm>
            <a:off x="12461040" y="2791080"/>
            <a:ext cx="88632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5"/>
          <p:cNvSpPr/>
          <p:nvPr/>
        </p:nvSpPr>
        <p:spPr>
          <a:xfrm>
            <a:off x="7863840" y="2869200"/>
            <a:ext cx="1709640" cy="1071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6"/>
          <p:cNvSpPr/>
          <p:nvPr/>
        </p:nvSpPr>
        <p:spPr>
          <a:xfrm>
            <a:off x="8263080" y="2919240"/>
            <a:ext cx="8866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7"/>
          <p:cNvSpPr/>
          <p:nvPr/>
        </p:nvSpPr>
        <p:spPr>
          <a:xfrm>
            <a:off x="7940160" y="3177000"/>
            <a:ext cx="1532160" cy="670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Symblic universe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8"/>
          <p:cNvSpPr/>
          <p:nvPr/>
        </p:nvSpPr>
        <p:spPr>
          <a:xfrm flipH="1">
            <a:off x="8703720" y="3013920"/>
            <a:ext cx="440640" cy="157680"/>
          </a:xfrm>
          <a:prstGeom prst="curvedConnector4">
            <a:avLst>
              <a:gd name="adj1" fmla="val -54283"/>
              <a:gd name="adj2" fmla="val 79052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9"/>
          <p:cNvSpPr/>
          <p:nvPr/>
        </p:nvSpPr>
        <p:spPr>
          <a:xfrm flipH="1">
            <a:off x="9097560" y="2953080"/>
            <a:ext cx="3483000" cy="3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2320">
            <a:solidFill>
              <a:srgbClr val="ff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0"/>
          <p:cNvSpPr/>
          <p:nvPr/>
        </p:nvSpPr>
        <p:spPr>
          <a:xfrm>
            <a:off x="8111880" y="2640240"/>
            <a:ext cx="121284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Find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41"/>
          <p:cNvSpPr/>
          <p:nvPr/>
        </p:nvSpPr>
        <p:spPr>
          <a:xfrm>
            <a:off x="9481680" y="3657600"/>
            <a:ext cx="215964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number and sharp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 axis y z.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Line 42"/>
          <p:cNvSpPr/>
          <p:nvPr/>
        </p:nvSpPr>
        <p:spPr>
          <a:xfrm>
            <a:off x="6949440" y="1361520"/>
            <a:ext cx="360" cy="46735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3"/>
          <p:cNvSpPr/>
          <p:nvPr/>
        </p:nvSpPr>
        <p:spPr>
          <a:xfrm>
            <a:off x="9307800" y="4170960"/>
            <a:ext cx="1294200" cy="2944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44"/>
          <p:cNvSpPr/>
          <p:nvPr/>
        </p:nvSpPr>
        <p:spPr>
          <a:xfrm>
            <a:off x="11612880" y="400680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Physics electron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5"/>
          <p:cNvSpPr/>
          <p:nvPr/>
        </p:nvSpPr>
        <p:spPr>
          <a:xfrm>
            <a:off x="9326880" y="4871160"/>
            <a:ext cx="1294200" cy="518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Cirriut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6"/>
          <p:cNvSpPr/>
          <p:nvPr/>
        </p:nvSpPr>
        <p:spPr>
          <a:xfrm>
            <a:off x="9307800" y="5577840"/>
            <a:ext cx="1294200" cy="518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geometry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7"/>
          <p:cNvSpPr/>
          <p:nvPr/>
        </p:nvSpPr>
        <p:spPr>
          <a:xfrm>
            <a:off x="10538640" y="417096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Asm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8"/>
          <p:cNvSpPr/>
          <p:nvPr/>
        </p:nvSpPr>
        <p:spPr>
          <a:xfrm>
            <a:off x="10630080" y="447408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9"/>
          <p:cNvSpPr/>
          <p:nvPr/>
        </p:nvSpPr>
        <p:spPr>
          <a:xfrm>
            <a:off x="10881360" y="475488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50"/>
          <p:cNvSpPr/>
          <p:nvPr/>
        </p:nvSpPr>
        <p:spPr>
          <a:xfrm>
            <a:off x="10424160" y="319392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Neoton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1"/>
          <p:cNvSpPr/>
          <p:nvPr/>
        </p:nvSpPr>
        <p:spPr>
          <a:xfrm>
            <a:off x="10870200" y="498996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2"/>
          <p:cNvSpPr/>
          <p:nvPr/>
        </p:nvSpPr>
        <p:spPr>
          <a:xfrm>
            <a:off x="8404560" y="1063440"/>
            <a:ext cx="4273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3"/>
          <p:cNvSpPr/>
          <p:nvPr/>
        </p:nvSpPr>
        <p:spPr>
          <a:xfrm>
            <a:off x="8869680" y="99936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 ppt visio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4"/>
          <p:cNvSpPr/>
          <p:nvPr/>
        </p:nvSpPr>
        <p:spPr>
          <a:xfrm>
            <a:off x="9052560" y="73152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Paper pencil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55"/>
          <p:cNvSpPr/>
          <p:nvPr/>
        </p:nvSpPr>
        <p:spPr>
          <a:xfrm>
            <a:off x="8892720" y="128016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find grep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56"/>
          <p:cNvSpPr/>
          <p:nvPr/>
        </p:nvSpPr>
        <p:spPr>
          <a:xfrm>
            <a:off x="10172880" y="118872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cscope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7"/>
          <p:cNvSpPr/>
          <p:nvPr/>
        </p:nvSpPr>
        <p:spPr>
          <a:xfrm flipH="1">
            <a:off x="3014640" y="8138160"/>
            <a:ext cx="1094760" cy="72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23 a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8"/>
          <p:cNvSpPr/>
          <p:nvPr/>
        </p:nvSpPr>
        <p:spPr>
          <a:xfrm flipH="1">
            <a:off x="4203720" y="8138160"/>
            <a:ext cx="817920" cy="637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 b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Line 59"/>
          <p:cNvSpPr/>
          <p:nvPr/>
        </p:nvSpPr>
        <p:spPr>
          <a:xfrm>
            <a:off x="3474720" y="7315200"/>
            <a:ext cx="1005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60"/>
          <p:cNvSpPr/>
          <p:nvPr/>
        </p:nvSpPr>
        <p:spPr>
          <a:xfrm>
            <a:off x="4754880" y="6949440"/>
            <a:ext cx="2100600" cy="8204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Sur vivid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61"/>
          <p:cNvSpPr/>
          <p:nvPr/>
        </p:nvSpPr>
        <p:spPr>
          <a:xfrm>
            <a:off x="3366720" y="7498080"/>
            <a:ext cx="1294200" cy="2944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62"/>
          <p:cNvSpPr/>
          <p:nvPr/>
        </p:nvSpPr>
        <p:spPr>
          <a:xfrm flipH="1">
            <a:off x="1825920" y="7040880"/>
            <a:ext cx="1094760" cy="72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protein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63"/>
          <p:cNvSpPr/>
          <p:nvPr/>
        </p:nvSpPr>
        <p:spPr>
          <a:xfrm>
            <a:off x="8778240" y="7132320"/>
            <a:ext cx="1778760" cy="2192040"/>
          </a:xfrm>
          <a:prstGeom prst="wedgeRoundRectCallout">
            <a:avLst>
              <a:gd name="adj1" fmla="val -29347"/>
              <a:gd name="adj2" fmla="val -1675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Scire : to know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 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 flipH="1">
            <a:off x="4822560" y="5765040"/>
            <a:ext cx="1549440" cy="45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475280" y="2494440"/>
            <a:ext cx="909360" cy="72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 flipH="1">
            <a:off x="921600" y="2402640"/>
            <a:ext cx="452160" cy="63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4"/>
          <p:cNvSpPr/>
          <p:nvPr/>
        </p:nvSpPr>
        <p:spPr>
          <a:xfrm>
            <a:off x="4812480" y="1263240"/>
            <a:ext cx="1312920" cy="838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 rot="5400000">
            <a:off x="6538680" y="2984400"/>
            <a:ext cx="736200" cy="29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6"/>
          <p:cNvSpPr/>
          <p:nvPr/>
        </p:nvSpPr>
        <p:spPr>
          <a:xfrm>
            <a:off x="4401360" y="3440520"/>
            <a:ext cx="4022280" cy="225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7"/>
          <p:cNvSpPr/>
          <p:nvPr/>
        </p:nvSpPr>
        <p:spPr>
          <a:xfrm>
            <a:off x="5171040" y="347040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8312760" y="3362040"/>
            <a:ext cx="2110320" cy="934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9"/>
          <p:cNvSpPr/>
          <p:nvPr/>
        </p:nvSpPr>
        <p:spPr>
          <a:xfrm flipH="1" flipV="1" rot="5400000">
            <a:off x="5622480" y="4741920"/>
            <a:ext cx="286920" cy="71820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0"/>
          <p:cNvSpPr/>
          <p:nvPr/>
        </p:nvSpPr>
        <p:spPr>
          <a:xfrm>
            <a:off x="4309920" y="404856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1"/>
          <p:cNvSpPr/>
          <p:nvPr/>
        </p:nvSpPr>
        <p:spPr>
          <a:xfrm>
            <a:off x="4439520" y="456588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12"/>
          <p:cNvSpPr/>
          <p:nvPr/>
        </p:nvSpPr>
        <p:spPr>
          <a:xfrm>
            <a:off x="6870240" y="1488240"/>
            <a:ext cx="1449720" cy="705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1168560" y="2635200"/>
            <a:ext cx="2030760" cy="838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1070640" y="138528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1436400" y="96984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1802160" y="170136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2259360" y="133560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18"/>
          <p:cNvSpPr/>
          <p:nvPr/>
        </p:nvSpPr>
        <p:spPr>
          <a:xfrm rot="14184600">
            <a:off x="2989440" y="3913200"/>
            <a:ext cx="905400" cy="276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9"/>
          <p:cNvSpPr/>
          <p:nvPr/>
        </p:nvSpPr>
        <p:spPr>
          <a:xfrm>
            <a:off x="6374160" y="5116320"/>
            <a:ext cx="59688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0"/>
          <p:cNvSpPr/>
          <p:nvPr/>
        </p:nvSpPr>
        <p:spPr>
          <a:xfrm>
            <a:off x="1463040" y="5486040"/>
            <a:ext cx="283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1"/>
          <p:cNvSpPr/>
          <p:nvPr/>
        </p:nvSpPr>
        <p:spPr>
          <a:xfrm flipV="1">
            <a:off x="1371240" y="3198960"/>
            <a:ext cx="360" cy="210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22"/>
          <p:cNvSpPr/>
          <p:nvPr/>
        </p:nvSpPr>
        <p:spPr>
          <a:xfrm flipH="1">
            <a:off x="364320" y="5303520"/>
            <a:ext cx="100476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3"/>
          <p:cNvSpPr/>
          <p:nvPr/>
        </p:nvSpPr>
        <p:spPr>
          <a:xfrm>
            <a:off x="4114800" y="6217920"/>
            <a:ext cx="283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24"/>
          <p:cNvSpPr/>
          <p:nvPr/>
        </p:nvSpPr>
        <p:spPr>
          <a:xfrm flipH="1">
            <a:off x="4388040" y="552600"/>
            <a:ext cx="1549440" cy="45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25"/>
          <p:cNvSpPr/>
          <p:nvPr/>
        </p:nvSpPr>
        <p:spPr>
          <a:xfrm>
            <a:off x="280080" y="166680"/>
            <a:ext cx="116355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objects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 flipH="1">
            <a:off x="4822560" y="5765040"/>
            <a:ext cx="1549440" cy="45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475280" y="2494440"/>
            <a:ext cx="909360" cy="72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3"/>
          <p:cNvSpPr/>
          <p:nvPr/>
        </p:nvSpPr>
        <p:spPr>
          <a:xfrm flipH="1">
            <a:off x="921600" y="2402640"/>
            <a:ext cx="452160" cy="63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4812480" y="1263240"/>
            <a:ext cx="1312920" cy="8388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 rot="5400000">
            <a:off x="6538680" y="2984400"/>
            <a:ext cx="736200" cy="29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>
            <a:off x="4401360" y="3440520"/>
            <a:ext cx="4022280" cy="22528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"/>
          <p:cNvSpPr/>
          <p:nvPr/>
        </p:nvSpPr>
        <p:spPr>
          <a:xfrm>
            <a:off x="5171040" y="347040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8312760" y="3362040"/>
            <a:ext cx="2110320" cy="934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 flipH="1" flipV="1" rot="5400000">
            <a:off x="5622480" y="4741920"/>
            <a:ext cx="286920" cy="71820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0"/>
          <p:cNvSpPr/>
          <p:nvPr/>
        </p:nvSpPr>
        <p:spPr>
          <a:xfrm>
            <a:off x="4309920" y="404856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11"/>
          <p:cNvSpPr/>
          <p:nvPr/>
        </p:nvSpPr>
        <p:spPr>
          <a:xfrm>
            <a:off x="4439520" y="456588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12"/>
          <p:cNvSpPr/>
          <p:nvPr/>
        </p:nvSpPr>
        <p:spPr>
          <a:xfrm>
            <a:off x="6870240" y="1488240"/>
            <a:ext cx="1449720" cy="705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1168560" y="2635200"/>
            <a:ext cx="2030760" cy="8384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4"/>
          <p:cNvSpPr/>
          <p:nvPr/>
        </p:nvSpPr>
        <p:spPr>
          <a:xfrm>
            <a:off x="1070640" y="138528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5"/>
          <p:cNvSpPr/>
          <p:nvPr/>
        </p:nvSpPr>
        <p:spPr>
          <a:xfrm>
            <a:off x="1436400" y="96984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obit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16"/>
          <p:cNvSpPr/>
          <p:nvPr/>
        </p:nvSpPr>
        <p:spPr>
          <a:xfrm>
            <a:off x="1802160" y="170136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light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17"/>
          <p:cNvSpPr/>
          <p:nvPr/>
        </p:nvSpPr>
        <p:spPr>
          <a:xfrm>
            <a:off x="2259360" y="1335600"/>
            <a:ext cx="1183680" cy="5853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heat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18"/>
          <p:cNvSpPr/>
          <p:nvPr/>
        </p:nvSpPr>
        <p:spPr>
          <a:xfrm rot="14184600">
            <a:off x="2989440" y="3913200"/>
            <a:ext cx="905400" cy="276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9"/>
          <p:cNvSpPr/>
          <p:nvPr/>
        </p:nvSpPr>
        <p:spPr>
          <a:xfrm>
            <a:off x="6374160" y="5116320"/>
            <a:ext cx="59688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0"/>
          <p:cNvSpPr/>
          <p:nvPr/>
        </p:nvSpPr>
        <p:spPr>
          <a:xfrm>
            <a:off x="1463040" y="5486040"/>
            <a:ext cx="283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"/>
          <p:cNvSpPr/>
          <p:nvPr/>
        </p:nvSpPr>
        <p:spPr>
          <a:xfrm flipV="1">
            <a:off x="1371240" y="3198960"/>
            <a:ext cx="360" cy="210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2"/>
          <p:cNvSpPr/>
          <p:nvPr/>
        </p:nvSpPr>
        <p:spPr>
          <a:xfrm flipH="1">
            <a:off x="364320" y="5303520"/>
            <a:ext cx="1004760" cy="9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3"/>
          <p:cNvSpPr/>
          <p:nvPr/>
        </p:nvSpPr>
        <p:spPr>
          <a:xfrm>
            <a:off x="4114800" y="6217920"/>
            <a:ext cx="283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4"/>
          <p:cNvSpPr/>
          <p:nvPr/>
        </p:nvSpPr>
        <p:spPr>
          <a:xfrm flipH="1">
            <a:off x="4388040" y="552600"/>
            <a:ext cx="1549440" cy="452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object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5"/>
          <p:cNvSpPr/>
          <p:nvPr/>
        </p:nvSpPr>
        <p:spPr>
          <a:xfrm>
            <a:off x="280080" y="166680"/>
            <a:ext cx="116355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pattern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108960" y="1586520"/>
            <a:ext cx="4434120" cy="252324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3878640" y="161640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eye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6392520" y="1990440"/>
            <a:ext cx="2110320" cy="934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 flipH="1" flipV="1" rot="5400000">
            <a:off x="4330080" y="2887920"/>
            <a:ext cx="286920" cy="718200"/>
          </a:xfrm>
          <a:prstGeom prst="curvedConnector4">
            <a:avLst>
              <a:gd name="adj1" fmla="val -141126"/>
              <a:gd name="adj2" fmla="val 96059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5"/>
          <p:cNvSpPr/>
          <p:nvPr/>
        </p:nvSpPr>
        <p:spPr>
          <a:xfrm>
            <a:off x="416520" y="822960"/>
            <a:ext cx="3697200" cy="28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iuniverse →j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3017520" y="219456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3147120" y="2711880"/>
            <a:ext cx="132840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Peni virgin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8"/>
          <p:cNvSpPr/>
          <p:nvPr/>
        </p:nvSpPr>
        <p:spPr>
          <a:xfrm>
            <a:off x="4491000" y="640080"/>
            <a:ext cx="2823120" cy="1134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9"/>
          <p:cNvSpPr/>
          <p:nvPr/>
        </p:nvSpPr>
        <p:spPr>
          <a:xfrm>
            <a:off x="5081760" y="3262320"/>
            <a:ext cx="596880" cy="756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10"/>
          <p:cNvSpPr/>
          <p:nvPr/>
        </p:nvSpPr>
        <p:spPr>
          <a:xfrm flipH="1">
            <a:off x="4389120" y="5213520"/>
            <a:ext cx="1094760" cy="72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23 a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11"/>
          <p:cNvSpPr/>
          <p:nvPr/>
        </p:nvSpPr>
        <p:spPr>
          <a:xfrm flipH="1">
            <a:off x="5489280" y="5213520"/>
            <a:ext cx="817920" cy="6375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23 b chromesomes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Line 12"/>
          <p:cNvSpPr/>
          <p:nvPr/>
        </p:nvSpPr>
        <p:spPr>
          <a:xfrm>
            <a:off x="4738320" y="4525200"/>
            <a:ext cx="10058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3"/>
          <p:cNvSpPr/>
          <p:nvPr/>
        </p:nvSpPr>
        <p:spPr>
          <a:xfrm>
            <a:off x="6018480" y="4159440"/>
            <a:ext cx="2100600" cy="82044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Pre servation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Sur vivid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14"/>
          <p:cNvSpPr/>
          <p:nvPr/>
        </p:nvSpPr>
        <p:spPr>
          <a:xfrm>
            <a:off x="4630320" y="4616640"/>
            <a:ext cx="1295640" cy="38592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15"/>
          <p:cNvSpPr/>
          <p:nvPr/>
        </p:nvSpPr>
        <p:spPr>
          <a:xfrm flipH="1">
            <a:off x="3200400" y="4482000"/>
            <a:ext cx="1094760" cy="729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protein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16"/>
          <p:cNvSpPr/>
          <p:nvPr/>
        </p:nvSpPr>
        <p:spPr>
          <a:xfrm>
            <a:off x="280080" y="166680"/>
            <a:ext cx="116355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003400" y="3453480"/>
            <a:ext cx="2110320" cy="934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Neuron 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New cortex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Con sci 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Line 2"/>
          <p:cNvSpPr/>
          <p:nvPr/>
        </p:nvSpPr>
        <p:spPr>
          <a:xfrm>
            <a:off x="8947800" y="1671840"/>
            <a:ext cx="360" cy="20217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3"/>
          <p:cNvSpPr/>
          <p:nvPr/>
        </p:nvSpPr>
        <p:spPr>
          <a:xfrm>
            <a:off x="6004440" y="483120"/>
            <a:ext cx="72756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9090000" y="1681920"/>
            <a:ext cx="4273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6983640" y="2049480"/>
            <a:ext cx="1294200" cy="518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A-Z aphabet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english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9678960" y="2049480"/>
            <a:ext cx="1294200" cy="518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 e I o 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9699480" y="3255480"/>
            <a:ext cx="1253520" cy="518760"/>
          </a:xfrm>
          <a:prstGeom prst="rect">
            <a:avLst/>
          </a:prstGeom>
          <a:solidFill>
            <a:srgbClr val="fdeada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DNA  AGCT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6983640" y="3255480"/>
            <a:ext cx="1294200" cy="2944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9"/>
          <p:cNvSpPr/>
          <p:nvPr/>
        </p:nvSpPr>
        <p:spPr>
          <a:xfrm>
            <a:off x="8385840" y="2160360"/>
            <a:ext cx="121392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0"/>
          <p:cNvSpPr/>
          <p:nvPr/>
        </p:nvSpPr>
        <p:spPr>
          <a:xfrm rot="16200000">
            <a:off x="7214040" y="2831760"/>
            <a:ext cx="600480" cy="15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11"/>
          <p:cNvSpPr/>
          <p:nvPr/>
        </p:nvSpPr>
        <p:spPr>
          <a:xfrm rot="5400000">
            <a:off x="9886320" y="2842920"/>
            <a:ext cx="600840" cy="152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12"/>
          <p:cNvSpPr/>
          <p:nvPr/>
        </p:nvSpPr>
        <p:spPr>
          <a:xfrm>
            <a:off x="10121040" y="2827080"/>
            <a:ext cx="88632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packet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13"/>
          <p:cNvSpPr/>
          <p:nvPr/>
        </p:nvSpPr>
        <p:spPr>
          <a:xfrm>
            <a:off x="5523840" y="2905200"/>
            <a:ext cx="1709640" cy="1071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14"/>
          <p:cNvSpPr/>
          <p:nvPr/>
        </p:nvSpPr>
        <p:spPr>
          <a:xfrm>
            <a:off x="5923080" y="2955240"/>
            <a:ext cx="8866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Maths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5450400" y="3443400"/>
            <a:ext cx="1532160" cy="670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Symblic universe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6"/>
          <p:cNvSpPr/>
          <p:nvPr/>
        </p:nvSpPr>
        <p:spPr>
          <a:xfrm flipH="1">
            <a:off x="6363720" y="3049920"/>
            <a:ext cx="440640" cy="157680"/>
          </a:xfrm>
          <a:prstGeom prst="curvedConnector4">
            <a:avLst>
              <a:gd name="adj1" fmla="val -54283"/>
              <a:gd name="adj2" fmla="val 79052"/>
            </a:avLst>
          </a:prstGeom>
          <a:noFill/>
          <a:ln cap="rnd" w="25560">
            <a:solidFill>
              <a:srgbClr val="00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7"/>
          <p:cNvSpPr/>
          <p:nvPr/>
        </p:nvSpPr>
        <p:spPr>
          <a:xfrm flipH="1">
            <a:off x="6757560" y="2989080"/>
            <a:ext cx="3483000" cy="31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22320">
            <a:solidFill>
              <a:srgbClr val="ff0000"/>
            </a:solidFill>
            <a:custDash>
              <a:ds d="100000" sp="100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8"/>
          <p:cNvSpPr/>
          <p:nvPr/>
        </p:nvSpPr>
        <p:spPr>
          <a:xfrm>
            <a:off x="5771880" y="2676240"/>
            <a:ext cx="1212840" cy="2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Find law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9"/>
          <p:cNvSpPr/>
          <p:nvPr/>
        </p:nvSpPr>
        <p:spPr>
          <a:xfrm>
            <a:off x="7141680" y="3693600"/>
            <a:ext cx="215964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←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number and sharp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 axis y z.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0"/>
          <p:cNvSpPr/>
          <p:nvPr/>
        </p:nvSpPr>
        <p:spPr>
          <a:xfrm>
            <a:off x="6967800" y="4206960"/>
            <a:ext cx="1294200" cy="294480"/>
          </a:xfrm>
          <a:prstGeom prst="rect">
            <a:avLst/>
          </a:prstGeom>
          <a:solidFill>
            <a:srgbClr val="c3d69b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1"/>
          <p:cNvSpPr/>
          <p:nvPr/>
        </p:nvSpPr>
        <p:spPr>
          <a:xfrm>
            <a:off x="9272880" y="404280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Physics electron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2"/>
          <p:cNvSpPr/>
          <p:nvPr/>
        </p:nvSpPr>
        <p:spPr>
          <a:xfrm>
            <a:off x="6986880" y="4907160"/>
            <a:ext cx="1294200" cy="518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Cirriut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3"/>
          <p:cNvSpPr/>
          <p:nvPr/>
        </p:nvSpPr>
        <p:spPr>
          <a:xfrm>
            <a:off x="6967800" y="5613840"/>
            <a:ext cx="1294200" cy="518760"/>
          </a:xfrm>
          <a:prstGeom prst="rect">
            <a:avLst/>
          </a:prstGeom>
          <a:solidFill>
            <a:srgbClr val="dbeef4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geometry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24"/>
          <p:cNvSpPr/>
          <p:nvPr/>
        </p:nvSpPr>
        <p:spPr>
          <a:xfrm>
            <a:off x="8198640" y="420696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Asm 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5"/>
          <p:cNvSpPr/>
          <p:nvPr/>
        </p:nvSpPr>
        <p:spPr>
          <a:xfrm>
            <a:off x="8290080" y="451008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lisp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6"/>
          <p:cNvSpPr/>
          <p:nvPr/>
        </p:nvSpPr>
        <p:spPr>
          <a:xfrm>
            <a:off x="8541360" y="479088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27"/>
          <p:cNvSpPr/>
          <p:nvPr/>
        </p:nvSpPr>
        <p:spPr>
          <a:xfrm>
            <a:off x="8084160" y="322992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Neoton calculation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8"/>
          <p:cNvSpPr/>
          <p:nvPr/>
        </p:nvSpPr>
        <p:spPr>
          <a:xfrm>
            <a:off x="8530200" y="502596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29"/>
          <p:cNvSpPr/>
          <p:nvPr/>
        </p:nvSpPr>
        <p:spPr>
          <a:xfrm>
            <a:off x="6064560" y="1099440"/>
            <a:ext cx="427320" cy="2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30"/>
          <p:cNvSpPr/>
          <p:nvPr/>
        </p:nvSpPr>
        <p:spPr>
          <a:xfrm>
            <a:off x="6529680" y="103536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UML ppt visio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1"/>
          <p:cNvSpPr/>
          <p:nvPr/>
        </p:nvSpPr>
        <p:spPr>
          <a:xfrm>
            <a:off x="6712560" y="76752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Paper pencil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2"/>
          <p:cNvSpPr/>
          <p:nvPr/>
        </p:nvSpPr>
        <p:spPr>
          <a:xfrm>
            <a:off x="6552720" y="131616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find grep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33"/>
          <p:cNvSpPr/>
          <p:nvPr/>
        </p:nvSpPr>
        <p:spPr>
          <a:xfrm>
            <a:off x="7832880" y="1224720"/>
            <a:ext cx="1252080" cy="1843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Vim cscope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4"/>
          <p:cNvSpPr/>
          <p:nvPr/>
        </p:nvSpPr>
        <p:spPr>
          <a:xfrm>
            <a:off x="8961120" y="5669280"/>
            <a:ext cx="1687320" cy="1369080"/>
          </a:xfrm>
          <a:prstGeom prst="wedgeRoundRectCallout">
            <a:avLst>
              <a:gd name="adj1" fmla="val -29347"/>
              <a:gd name="adj2" fmla="val -1675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Scire : to know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Sci 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35"/>
          <p:cNvSpPr/>
          <p:nvPr/>
        </p:nvSpPr>
        <p:spPr>
          <a:xfrm>
            <a:off x="280080" y="168120"/>
            <a:ext cx="1163556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15200" tIns="0" bIns="0" anchor="b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brain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36"/>
          <p:cNvSpPr/>
          <p:nvPr/>
        </p:nvSpPr>
        <p:spPr>
          <a:xfrm>
            <a:off x="2104200" y="5311440"/>
            <a:ext cx="100152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athletic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37"/>
          <p:cNvSpPr/>
          <p:nvPr/>
        </p:nvSpPr>
        <p:spPr>
          <a:xfrm>
            <a:off x="365760" y="4480560"/>
            <a:ext cx="1096200" cy="45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energy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38"/>
          <p:cNvSpPr/>
          <p:nvPr/>
        </p:nvSpPr>
        <p:spPr>
          <a:xfrm>
            <a:off x="2226240" y="4363200"/>
            <a:ext cx="1735560" cy="18277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39"/>
          <p:cNvSpPr/>
          <p:nvPr/>
        </p:nvSpPr>
        <p:spPr>
          <a:xfrm flipV="1">
            <a:off x="-360" y="5209200"/>
            <a:ext cx="219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40"/>
          <p:cNvSpPr/>
          <p:nvPr/>
        </p:nvSpPr>
        <p:spPr>
          <a:xfrm flipH="1">
            <a:off x="2739600" y="4396320"/>
            <a:ext cx="82188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consous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41"/>
          <p:cNvSpPr/>
          <p:nvPr/>
        </p:nvSpPr>
        <p:spPr>
          <a:xfrm flipH="1">
            <a:off x="2648160" y="4944960"/>
            <a:ext cx="913320" cy="27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42"/>
          <p:cNvSpPr/>
          <p:nvPr/>
        </p:nvSpPr>
        <p:spPr>
          <a:xfrm flipH="1">
            <a:off x="3105360" y="5311440"/>
            <a:ext cx="821880" cy="27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dream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43"/>
          <p:cNvSpPr/>
          <p:nvPr/>
        </p:nvSpPr>
        <p:spPr>
          <a:xfrm flipH="1">
            <a:off x="3105360" y="5585760"/>
            <a:ext cx="639000" cy="27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calculate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4"/>
          <p:cNvSpPr/>
          <p:nvPr/>
        </p:nvSpPr>
        <p:spPr>
          <a:xfrm flipH="1">
            <a:off x="3745440" y="5585760"/>
            <a:ext cx="639000" cy="2732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45"/>
          <p:cNvSpPr/>
          <p:nvPr/>
        </p:nvSpPr>
        <p:spPr>
          <a:xfrm flipH="1" flipV="1">
            <a:off x="4113720" y="5026680"/>
            <a:ext cx="14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 flipH="1">
            <a:off x="10339200" y="1645920"/>
            <a:ext cx="1830600" cy="7304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Layers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Don’t call me, I call you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 flipH="1">
            <a:off x="10431360" y="5120640"/>
            <a:ext cx="1187640" cy="456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 flipH="1">
            <a:off x="10344960" y="4618080"/>
            <a:ext cx="1096200" cy="3186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sk_buff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 flipH="1">
            <a:off x="10339920" y="3749040"/>
            <a:ext cx="100476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 flipH="1">
            <a:off x="10431360" y="4206240"/>
            <a:ext cx="913320" cy="3502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 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7382160" y="640080"/>
            <a:ext cx="1096200" cy="45540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10346400" y="3020760"/>
            <a:ext cx="1365480" cy="283032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"/>
          <p:cNvSpPr/>
          <p:nvPr/>
        </p:nvSpPr>
        <p:spPr>
          <a:xfrm>
            <a:off x="362880" y="2560320"/>
            <a:ext cx="82188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9"/>
          <p:cNvSpPr/>
          <p:nvPr/>
        </p:nvSpPr>
        <p:spPr>
          <a:xfrm>
            <a:off x="1188720" y="2377440"/>
            <a:ext cx="913320" cy="22842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0"/>
          <p:cNvSpPr/>
          <p:nvPr/>
        </p:nvSpPr>
        <p:spPr>
          <a:xfrm>
            <a:off x="457200" y="3021480"/>
            <a:ext cx="910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11"/>
          <p:cNvSpPr/>
          <p:nvPr/>
        </p:nvSpPr>
        <p:spPr>
          <a:xfrm flipH="1">
            <a:off x="1355040" y="3021480"/>
            <a:ext cx="745920" cy="9093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&amp;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|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^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Line 12"/>
          <p:cNvSpPr/>
          <p:nvPr/>
        </p:nvSpPr>
        <p:spPr>
          <a:xfrm>
            <a:off x="4854960" y="10058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3"/>
          <p:cNvSpPr/>
          <p:nvPr/>
        </p:nvSpPr>
        <p:spPr>
          <a:xfrm>
            <a:off x="2419200" y="2194560"/>
            <a:ext cx="798120" cy="639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4"/>
          <p:cNvSpPr/>
          <p:nvPr/>
        </p:nvSpPr>
        <p:spPr>
          <a:xfrm>
            <a:off x="3650760" y="1215000"/>
            <a:ext cx="961920" cy="353880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15"/>
          <p:cNvSpPr/>
          <p:nvPr/>
        </p:nvSpPr>
        <p:spPr>
          <a:xfrm>
            <a:off x="3174480" y="2560320"/>
            <a:ext cx="910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6"/>
          <p:cNvSpPr/>
          <p:nvPr/>
        </p:nvSpPr>
        <p:spPr>
          <a:xfrm flipH="1">
            <a:off x="3697920" y="1737360"/>
            <a:ext cx="913320" cy="7304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+-*/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17"/>
          <p:cNvSpPr/>
          <p:nvPr/>
        </p:nvSpPr>
        <p:spPr>
          <a:xfrm>
            <a:off x="5004720" y="1945800"/>
            <a:ext cx="1096200" cy="430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8"/>
          <p:cNvSpPr/>
          <p:nvPr/>
        </p:nvSpPr>
        <p:spPr>
          <a:xfrm>
            <a:off x="6128640" y="1561680"/>
            <a:ext cx="1186920" cy="2102040"/>
          </a:xfrm>
          <a:prstGeom prst="rect">
            <a:avLst/>
          </a:prstGeom>
          <a:noFill/>
          <a:ln w="28440">
            <a:solidFill>
              <a:srgbClr val="558ed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19"/>
          <p:cNvSpPr/>
          <p:nvPr/>
        </p:nvSpPr>
        <p:spPr>
          <a:xfrm>
            <a:off x="5211000" y="2684520"/>
            <a:ext cx="91044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0"/>
          <p:cNvSpPr/>
          <p:nvPr/>
        </p:nvSpPr>
        <p:spPr>
          <a:xfrm flipH="1">
            <a:off x="6304320" y="2293200"/>
            <a:ext cx="827280" cy="522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1"/>
          <p:cNvSpPr/>
          <p:nvPr/>
        </p:nvSpPr>
        <p:spPr>
          <a:xfrm flipH="1">
            <a:off x="5089680" y="3543120"/>
            <a:ext cx="813240" cy="36468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PUSH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22"/>
          <p:cNvSpPr/>
          <p:nvPr/>
        </p:nvSpPr>
        <p:spPr>
          <a:xfrm>
            <a:off x="7511040" y="1097280"/>
            <a:ext cx="729720" cy="420444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3"/>
          <p:cNvSpPr/>
          <p:nvPr/>
        </p:nvSpPr>
        <p:spPr>
          <a:xfrm flipH="1">
            <a:off x="5089680" y="3954960"/>
            <a:ext cx="813240" cy="227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24"/>
          <p:cNvSpPr/>
          <p:nvPr/>
        </p:nvSpPr>
        <p:spPr>
          <a:xfrm flipH="1">
            <a:off x="5089680" y="4229280"/>
            <a:ext cx="813240" cy="2271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25"/>
          <p:cNvSpPr/>
          <p:nvPr/>
        </p:nvSpPr>
        <p:spPr>
          <a:xfrm flipH="1">
            <a:off x="5081040" y="4457520"/>
            <a:ext cx="821880" cy="45612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6"/>
          <p:cNvSpPr/>
          <p:nvPr/>
        </p:nvSpPr>
        <p:spPr>
          <a:xfrm flipH="1">
            <a:off x="5081040" y="4960800"/>
            <a:ext cx="821880" cy="4100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7"/>
          <p:cNvSpPr/>
          <p:nvPr/>
        </p:nvSpPr>
        <p:spPr>
          <a:xfrm flipH="1">
            <a:off x="5063760" y="3176280"/>
            <a:ext cx="930960" cy="36576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jump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28"/>
          <p:cNvSpPr/>
          <p:nvPr/>
        </p:nvSpPr>
        <p:spPr>
          <a:xfrm>
            <a:off x="6310800" y="3481920"/>
            <a:ext cx="730440" cy="27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29"/>
          <p:cNvSpPr/>
          <p:nvPr/>
        </p:nvSpPr>
        <p:spPr>
          <a:xfrm>
            <a:off x="6314040" y="3756960"/>
            <a:ext cx="727200" cy="36396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30"/>
          <p:cNvSpPr/>
          <p:nvPr/>
        </p:nvSpPr>
        <p:spPr>
          <a:xfrm flipH="1">
            <a:off x="2234880" y="3213000"/>
            <a:ext cx="639000" cy="71784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Add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Sub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MULti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31"/>
          <p:cNvSpPr/>
          <p:nvPr/>
        </p:nvSpPr>
        <p:spPr>
          <a:xfrm>
            <a:off x="2257920" y="1280160"/>
            <a:ext cx="1074600" cy="36468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OP+data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32"/>
          <p:cNvSpPr/>
          <p:nvPr/>
        </p:nvSpPr>
        <p:spPr>
          <a:xfrm flipH="1">
            <a:off x="5917680" y="91440"/>
            <a:ext cx="1461960" cy="639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Process steps capslate: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33"/>
          <p:cNvSpPr/>
          <p:nvPr/>
        </p:nvSpPr>
        <p:spPr>
          <a:xfrm>
            <a:off x="8850240" y="1653840"/>
            <a:ext cx="1461960" cy="63900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Objects/ struct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data+functions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34"/>
          <p:cNvSpPr/>
          <p:nvPr/>
        </p:nvSpPr>
        <p:spPr>
          <a:xfrm>
            <a:off x="9950400" y="2290680"/>
            <a:ext cx="8748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miter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35"/>
          <p:cNvSpPr/>
          <p:nvPr/>
        </p:nvSpPr>
        <p:spPr>
          <a:xfrm>
            <a:off x="8484480" y="2934000"/>
            <a:ext cx="1464840" cy="45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schudler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36"/>
          <p:cNvSpPr/>
          <p:nvPr/>
        </p:nvSpPr>
        <p:spPr>
          <a:xfrm>
            <a:off x="8944560" y="3299760"/>
            <a:ext cx="1295640" cy="547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Task 0, init , kthreadd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37"/>
          <p:cNvSpPr/>
          <p:nvPr/>
        </p:nvSpPr>
        <p:spPr>
          <a:xfrm>
            <a:off x="10789920" y="3020760"/>
            <a:ext cx="1004760" cy="45612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GDB, ld, 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38"/>
          <p:cNvSpPr/>
          <p:nvPr/>
        </p:nvSpPr>
        <p:spPr>
          <a:xfrm>
            <a:off x="11072880" y="3200400"/>
            <a:ext cx="821880" cy="547560"/>
          </a:xfrm>
          <a:prstGeom prst="ellipse">
            <a:avLst/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Vim, git ppt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Line 39"/>
          <p:cNvSpPr/>
          <p:nvPr/>
        </p:nvSpPr>
        <p:spPr>
          <a:xfrm>
            <a:off x="12252960" y="91440"/>
            <a:ext cx="360" cy="685800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40"/>
          <p:cNvSpPr/>
          <p:nvPr/>
        </p:nvSpPr>
        <p:spPr>
          <a:xfrm>
            <a:off x="6314040" y="4122000"/>
            <a:ext cx="730440" cy="273240"/>
          </a:xfrm>
          <a:prstGeom prst="rect">
            <a:avLst/>
          </a:prstGeom>
          <a:gradFill>
            <a:gsLst>
              <a:gs pos="0">
                <a:srgbClr val="c76866"/>
              </a:gs>
              <a:gs pos="100000">
                <a:srgbClr val="c54a47"/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Eax ebx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41"/>
          <p:cNvSpPr/>
          <p:nvPr/>
        </p:nvSpPr>
        <p:spPr>
          <a:xfrm flipH="1">
            <a:off x="8754480" y="4122720"/>
            <a:ext cx="935640" cy="4482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Context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42"/>
          <p:cNvSpPr/>
          <p:nvPr/>
        </p:nvSpPr>
        <p:spPr>
          <a:xfrm flipH="1">
            <a:off x="8758080" y="4946400"/>
            <a:ext cx="1114920" cy="3560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Interrupt context 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43"/>
          <p:cNvSpPr/>
          <p:nvPr/>
        </p:nvSpPr>
        <p:spPr>
          <a:xfrm flipH="1">
            <a:off x="6138000" y="5029200"/>
            <a:ext cx="1449000" cy="7297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neamman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CustomShape 44"/>
          <p:cNvSpPr/>
          <p:nvPr/>
        </p:nvSpPr>
        <p:spPr>
          <a:xfrm flipH="1">
            <a:off x="6582240" y="5761440"/>
            <a:ext cx="1461960" cy="5468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Line 45"/>
          <p:cNvSpPr/>
          <p:nvPr/>
        </p:nvSpPr>
        <p:spPr>
          <a:xfrm>
            <a:off x="2216880" y="118872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46"/>
          <p:cNvSpPr/>
          <p:nvPr/>
        </p:nvSpPr>
        <p:spPr>
          <a:xfrm>
            <a:off x="8678160" y="1299240"/>
            <a:ext cx="360" cy="5212080"/>
          </a:xfrm>
          <a:prstGeom prst="line">
            <a:avLst/>
          </a:prstGeom>
          <a:ln cap="rnd" w="28440">
            <a:solidFill>
              <a:srgbClr val="999999"/>
            </a:solidFill>
            <a:custDash>
              <a:ds d="100000" sp="1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47"/>
          <p:cNvSpPr/>
          <p:nvPr/>
        </p:nvSpPr>
        <p:spPr>
          <a:xfrm>
            <a:off x="274680" y="170640"/>
            <a:ext cx="1163592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22040" tIns="0" bIns="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メイリオ"/>
              </a:rPr>
              <a:t>Computer whole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2016-11-23T13:36:43Z</dcterms:modified>
  <cp:revision>137</cp:revision>
  <dc:subject/>
  <dc:title/>
</cp:coreProperties>
</file>