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06F7845-E595-40A6-8900-89118B12F53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82680" y="4343400"/>
            <a:ext cx="6090840" cy="4112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884760" y="8685360"/>
            <a:ext cx="228528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C290F5D-F0C6-4640-B116-E95584ED5792}" type="slidenum"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36010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301840" y="6525720"/>
            <a:ext cx="74628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19CBB1B0-9267-413D-9ADA-F01D8E590857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7062480" y="5718600"/>
            <a:ext cx="83160" cy="92160"/>
          </a:xfrm>
          <a:custGeom>
            <a:avLst/>
            <a:gdLst/>
            <a:ahLst/>
            <a:rect l="l" t="t" r="r" b="b"/>
            <a:pathLst>
              <a:path w="65" h="72">
                <a:moveTo>
                  <a:pt x="65" y="72"/>
                </a:moveTo>
                <a:lnTo>
                  <a:pt x="0" y="39"/>
                </a:lnTo>
                <a:lnTo>
                  <a:pt x="61" y="0"/>
                </a:lnTo>
                <a:lnTo>
                  <a:pt x="65" y="72"/>
                </a:lnTo>
                <a:close/>
                <a:moveTo>
                  <a:pt x="18" y="38"/>
                </a:moveTo>
                <a:lnTo>
                  <a:pt x="55" y="57"/>
                </a:lnTo>
                <a:lnTo>
                  <a:pt x="53" y="15"/>
                </a:lnTo>
                <a:lnTo>
                  <a:pt x="1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7005960" y="4564080"/>
            <a:ext cx="1099800" cy="1603080"/>
          </a:xfrm>
          <a:custGeom>
            <a:avLst/>
            <a:gdLst/>
            <a:ahLst/>
            <a:rect l="l" t="t" r="r" b="b"/>
            <a:pathLst>
              <a:path w="489" h="712">
                <a:moveTo>
                  <a:pt x="160" y="712"/>
                </a:moveTo>
                <a:cubicBezTo>
                  <a:pt x="160" y="706"/>
                  <a:pt x="160" y="706"/>
                  <a:pt x="160" y="706"/>
                </a:cubicBezTo>
                <a:cubicBezTo>
                  <a:pt x="165" y="706"/>
                  <a:pt x="169" y="705"/>
                  <a:pt x="174" y="705"/>
                </a:cubicBezTo>
                <a:cubicBezTo>
                  <a:pt x="175" y="711"/>
                  <a:pt x="175" y="711"/>
                  <a:pt x="175" y="711"/>
                </a:cubicBezTo>
                <a:cubicBezTo>
                  <a:pt x="170" y="711"/>
                  <a:pt x="165" y="712"/>
                  <a:pt x="160" y="712"/>
                </a:cubicBezTo>
                <a:close/>
                <a:moveTo>
                  <a:pt x="153" y="712"/>
                </a:moveTo>
                <a:cubicBezTo>
                  <a:pt x="148" y="712"/>
                  <a:pt x="144" y="711"/>
                  <a:pt x="139" y="711"/>
                </a:cubicBezTo>
                <a:cubicBezTo>
                  <a:pt x="140" y="705"/>
                  <a:pt x="140" y="705"/>
                  <a:pt x="140" y="705"/>
                </a:cubicBezTo>
                <a:cubicBezTo>
                  <a:pt x="144" y="705"/>
                  <a:pt x="149" y="706"/>
                  <a:pt x="153" y="706"/>
                </a:cubicBezTo>
                <a:lnTo>
                  <a:pt x="153" y="712"/>
                </a:lnTo>
                <a:close/>
                <a:moveTo>
                  <a:pt x="182" y="710"/>
                </a:moveTo>
                <a:cubicBezTo>
                  <a:pt x="180" y="703"/>
                  <a:pt x="180" y="703"/>
                  <a:pt x="180" y="703"/>
                </a:cubicBezTo>
                <a:cubicBezTo>
                  <a:pt x="185" y="702"/>
                  <a:pt x="189" y="701"/>
                  <a:pt x="194" y="700"/>
                </a:cubicBezTo>
                <a:cubicBezTo>
                  <a:pt x="196" y="706"/>
                  <a:pt x="196" y="706"/>
                  <a:pt x="196" y="706"/>
                </a:cubicBezTo>
                <a:cubicBezTo>
                  <a:pt x="191" y="707"/>
                  <a:pt x="186" y="709"/>
                  <a:pt x="182" y="710"/>
                </a:cubicBezTo>
                <a:close/>
                <a:moveTo>
                  <a:pt x="132" y="710"/>
                </a:moveTo>
                <a:cubicBezTo>
                  <a:pt x="127" y="709"/>
                  <a:pt x="122" y="707"/>
                  <a:pt x="118" y="706"/>
                </a:cubicBezTo>
                <a:cubicBezTo>
                  <a:pt x="120" y="700"/>
                  <a:pt x="120" y="700"/>
                  <a:pt x="120" y="700"/>
                </a:cubicBezTo>
                <a:cubicBezTo>
                  <a:pt x="124" y="701"/>
                  <a:pt x="129" y="702"/>
                  <a:pt x="133" y="703"/>
                </a:cubicBezTo>
                <a:lnTo>
                  <a:pt x="132" y="710"/>
                </a:lnTo>
                <a:close/>
                <a:moveTo>
                  <a:pt x="111" y="703"/>
                </a:moveTo>
                <a:cubicBezTo>
                  <a:pt x="107" y="702"/>
                  <a:pt x="102" y="700"/>
                  <a:pt x="98" y="697"/>
                </a:cubicBezTo>
                <a:cubicBezTo>
                  <a:pt x="101" y="692"/>
                  <a:pt x="101" y="692"/>
                  <a:pt x="101" y="692"/>
                </a:cubicBezTo>
                <a:cubicBezTo>
                  <a:pt x="105" y="694"/>
                  <a:pt x="109" y="696"/>
                  <a:pt x="113" y="698"/>
                </a:cubicBezTo>
                <a:lnTo>
                  <a:pt x="111" y="703"/>
                </a:lnTo>
                <a:close/>
                <a:moveTo>
                  <a:pt x="202" y="703"/>
                </a:moveTo>
                <a:cubicBezTo>
                  <a:pt x="200" y="698"/>
                  <a:pt x="200" y="698"/>
                  <a:pt x="200" y="698"/>
                </a:cubicBezTo>
                <a:cubicBezTo>
                  <a:pt x="204" y="696"/>
                  <a:pt x="208" y="694"/>
                  <a:pt x="212" y="692"/>
                </a:cubicBezTo>
                <a:cubicBezTo>
                  <a:pt x="215" y="697"/>
                  <a:pt x="215" y="697"/>
                  <a:pt x="215" y="697"/>
                </a:cubicBezTo>
                <a:cubicBezTo>
                  <a:pt x="211" y="700"/>
                  <a:pt x="207" y="702"/>
                  <a:pt x="202" y="703"/>
                </a:cubicBezTo>
                <a:close/>
                <a:moveTo>
                  <a:pt x="92" y="694"/>
                </a:moveTo>
                <a:cubicBezTo>
                  <a:pt x="88" y="691"/>
                  <a:pt x="84" y="689"/>
                  <a:pt x="80" y="686"/>
                </a:cubicBezTo>
                <a:cubicBezTo>
                  <a:pt x="84" y="681"/>
                  <a:pt x="84" y="681"/>
                  <a:pt x="84" y="681"/>
                </a:cubicBezTo>
                <a:cubicBezTo>
                  <a:pt x="88" y="683"/>
                  <a:pt x="91" y="686"/>
                  <a:pt x="95" y="688"/>
                </a:cubicBezTo>
                <a:lnTo>
                  <a:pt x="92" y="694"/>
                </a:lnTo>
                <a:close/>
                <a:moveTo>
                  <a:pt x="222" y="694"/>
                </a:moveTo>
                <a:cubicBezTo>
                  <a:pt x="218" y="688"/>
                  <a:pt x="218" y="688"/>
                  <a:pt x="218" y="688"/>
                </a:cubicBezTo>
                <a:cubicBezTo>
                  <a:pt x="221" y="687"/>
                  <a:pt x="224" y="685"/>
                  <a:pt x="227" y="683"/>
                </a:cubicBezTo>
                <a:cubicBezTo>
                  <a:pt x="229" y="680"/>
                  <a:pt x="229" y="680"/>
                  <a:pt x="229" y="680"/>
                </a:cubicBezTo>
                <a:cubicBezTo>
                  <a:pt x="233" y="685"/>
                  <a:pt x="233" y="685"/>
                  <a:pt x="233" y="685"/>
                </a:cubicBezTo>
                <a:cubicBezTo>
                  <a:pt x="231" y="688"/>
                  <a:pt x="231" y="688"/>
                  <a:pt x="231" y="688"/>
                </a:cubicBezTo>
                <a:cubicBezTo>
                  <a:pt x="228" y="690"/>
                  <a:pt x="225" y="692"/>
                  <a:pt x="222" y="694"/>
                </a:cubicBezTo>
                <a:close/>
                <a:moveTo>
                  <a:pt x="75" y="681"/>
                </a:moveTo>
                <a:cubicBezTo>
                  <a:pt x="71" y="678"/>
                  <a:pt x="68" y="674"/>
                  <a:pt x="64" y="671"/>
                </a:cubicBezTo>
                <a:cubicBezTo>
                  <a:pt x="69" y="667"/>
                  <a:pt x="69" y="667"/>
                  <a:pt x="69" y="667"/>
                </a:cubicBezTo>
                <a:cubicBezTo>
                  <a:pt x="72" y="670"/>
                  <a:pt x="75" y="673"/>
                  <a:pt x="79" y="676"/>
                </a:cubicBezTo>
                <a:lnTo>
                  <a:pt x="75" y="681"/>
                </a:lnTo>
                <a:close/>
                <a:moveTo>
                  <a:pt x="239" y="681"/>
                </a:moveTo>
                <a:cubicBezTo>
                  <a:pt x="234" y="676"/>
                  <a:pt x="234" y="676"/>
                  <a:pt x="234" y="676"/>
                </a:cubicBezTo>
                <a:cubicBezTo>
                  <a:pt x="238" y="673"/>
                  <a:pt x="241" y="669"/>
                  <a:pt x="244" y="666"/>
                </a:cubicBezTo>
                <a:cubicBezTo>
                  <a:pt x="249" y="670"/>
                  <a:pt x="249" y="670"/>
                  <a:pt x="249" y="670"/>
                </a:cubicBezTo>
                <a:cubicBezTo>
                  <a:pt x="246" y="674"/>
                  <a:pt x="242" y="677"/>
                  <a:pt x="239" y="681"/>
                </a:cubicBezTo>
                <a:close/>
                <a:moveTo>
                  <a:pt x="60" y="665"/>
                </a:moveTo>
                <a:cubicBezTo>
                  <a:pt x="59" y="664"/>
                  <a:pt x="58" y="663"/>
                  <a:pt x="57" y="662"/>
                </a:cubicBezTo>
                <a:cubicBezTo>
                  <a:pt x="55" y="659"/>
                  <a:pt x="53" y="657"/>
                  <a:pt x="51" y="654"/>
                </a:cubicBezTo>
                <a:cubicBezTo>
                  <a:pt x="57" y="650"/>
                  <a:pt x="57" y="650"/>
                  <a:pt x="57" y="650"/>
                </a:cubicBezTo>
                <a:cubicBezTo>
                  <a:pt x="59" y="653"/>
                  <a:pt x="60" y="656"/>
                  <a:pt x="62" y="658"/>
                </a:cubicBezTo>
                <a:cubicBezTo>
                  <a:pt x="63" y="659"/>
                  <a:pt x="64" y="660"/>
                  <a:pt x="65" y="661"/>
                </a:cubicBezTo>
                <a:lnTo>
                  <a:pt x="60" y="665"/>
                </a:lnTo>
                <a:close/>
                <a:moveTo>
                  <a:pt x="253" y="665"/>
                </a:moveTo>
                <a:cubicBezTo>
                  <a:pt x="248" y="661"/>
                  <a:pt x="248" y="661"/>
                  <a:pt x="248" y="661"/>
                </a:cubicBezTo>
                <a:cubicBezTo>
                  <a:pt x="251" y="657"/>
                  <a:pt x="253" y="653"/>
                  <a:pt x="256" y="649"/>
                </a:cubicBezTo>
                <a:cubicBezTo>
                  <a:pt x="261" y="653"/>
                  <a:pt x="261" y="653"/>
                  <a:pt x="261" y="653"/>
                </a:cubicBezTo>
                <a:cubicBezTo>
                  <a:pt x="259" y="657"/>
                  <a:pt x="256" y="661"/>
                  <a:pt x="253" y="665"/>
                </a:cubicBezTo>
                <a:close/>
                <a:moveTo>
                  <a:pt x="48" y="648"/>
                </a:moveTo>
                <a:cubicBezTo>
                  <a:pt x="45" y="643"/>
                  <a:pt x="43" y="639"/>
                  <a:pt x="42" y="635"/>
                </a:cubicBezTo>
                <a:cubicBezTo>
                  <a:pt x="47" y="632"/>
                  <a:pt x="47" y="632"/>
                  <a:pt x="47" y="632"/>
                </a:cubicBezTo>
                <a:cubicBezTo>
                  <a:pt x="49" y="636"/>
                  <a:pt x="51" y="640"/>
                  <a:pt x="53" y="644"/>
                </a:cubicBezTo>
                <a:lnTo>
                  <a:pt x="48" y="648"/>
                </a:lnTo>
                <a:close/>
                <a:moveTo>
                  <a:pt x="265" y="646"/>
                </a:moveTo>
                <a:cubicBezTo>
                  <a:pt x="259" y="644"/>
                  <a:pt x="259" y="644"/>
                  <a:pt x="259" y="644"/>
                </a:cubicBezTo>
                <a:cubicBezTo>
                  <a:pt x="261" y="639"/>
                  <a:pt x="263" y="635"/>
                  <a:pt x="264" y="631"/>
                </a:cubicBezTo>
                <a:cubicBezTo>
                  <a:pt x="270" y="633"/>
                  <a:pt x="270" y="633"/>
                  <a:pt x="270" y="633"/>
                </a:cubicBezTo>
                <a:cubicBezTo>
                  <a:pt x="269" y="637"/>
                  <a:pt x="267" y="642"/>
                  <a:pt x="265" y="646"/>
                </a:cubicBezTo>
                <a:close/>
                <a:moveTo>
                  <a:pt x="39" y="628"/>
                </a:moveTo>
                <a:cubicBezTo>
                  <a:pt x="37" y="623"/>
                  <a:pt x="36" y="619"/>
                  <a:pt x="35" y="614"/>
                </a:cubicBezTo>
                <a:cubicBezTo>
                  <a:pt x="41" y="613"/>
                  <a:pt x="41" y="613"/>
                  <a:pt x="41" y="613"/>
                </a:cubicBezTo>
                <a:cubicBezTo>
                  <a:pt x="42" y="617"/>
                  <a:pt x="44" y="622"/>
                  <a:pt x="45" y="626"/>
                </a:cubicBezTo>
                <a:lnTo>
                  <a:pt x="39" y="628"/>
                </a:lnTo>
                <a:close/>
                <a:moveTo>
                  <a:pt x="272" y="626"/>
                </a:moveTo>
                <a:cubicBezTo>
                  <a:pt x="266" y="624"/>
                  <a:pt x="266" y="624"/>
                  <a:pt x="266" y="624"/>
                </a:cubicBezTo>
                <a:cubicBezTo>
                  <a:pt x="267" y="620"/>
                  <a:pt x="268" y="616"/>
                  <a:pt x="268" y="611"/>
                </a:cubicBezTo>
                <a:cubicBezTo>
                  <a:pt x="275" y="612"/>
                  <a:pt x="275" y="612"/>
                  <a:pt x="275" y="612"/>
                </a:cubicBezTo>
                <a:cubicBezTo>
                  <a:pt x="274" y="617"/>
                  <a:pt x="273" y="621"/>
                  <a:pt x="272" y="626"/>
                </a:cubicBezTo>
                <a:close/>
                <a:moveTo>
                  <a:pt x="34" y="607"/>
                </a:moveTo>
                <a:cubicBezTo>
                  <a:pt x="33" y="602"/>
                  <a:pt x="33" y="597"/>
                  <a:pt x="33" y="593"/>
                </a:cubicBezTo>
                <a:cubicBezTo>
                  <a:pt x="39" y="592"/>
                  <a:pt x="39" y="592"/>
                  <a:pt x="39" y="592"/>
                </a:cubicBezTo>
                <a:cubicBezTo>
                  <a:pt x="39" y="597"/>
                  <a:pt x="39" y="602"/>
                  <a:pt x="40" y="606"/>
                </a:cubicBezTo>
                <a:lnTo>
                  <a:pt x="34" y="607"/>
                </a:lnTo>
                <a:close/>
                <a:moveTo>
                  <a:pt x="275" y="605"/>
                </a:moveTo>
                <a:cubicBezTo>
                  <a:pt x="269" y="604"/>
                  <a:pt x="269" y="604"/>
                  <a:pt x="269" y="604"/>
                </a:cubicBezTo>
                <a:cubicBezTo>
                  <a:pt x="269" y="603"/>
                  <a:pt x="269" y="601"/>
                  <a:pt x="269" y="599"/>
                </a:cubicBezTo>
                <a:cubicBezTo>
                  <a:pt x="269" y="597"/>
                  <a:pt x="269" y="594"/>
                  <a:pt x="269" y="591"/>
                </a:cubicBezTo>
                <a:cubicBezTo>
                  <a:pt x="275" y="590"/>
                  <a:pt x="275" y="590"/>
                  <a:pt x="275" y="590"/>
                </a:cubicBezTo>
                <a:cubicBezTo>
                  <a:pt x="275" y="593"/>
                  <a:pt x="275" y="596"/>
                  <a:pt x="275" y="599"/>
                </a:cubicBezTo>
                <a:cubicBezTo>
                  <a:pt x="275" y="601"/>
                  <a:pt x="275" y="603"/>
                  <a:pt x="275" y="605"/>
                </a:cubicBezTo>
                <a:close/>
                <a:moveTo>
                  <a:pt x="39" y="586"/>
                </a:moveTo>
                <a:cubicBezTo>
                  <a:pt x="33" y="585"/>
                  <a:pt x="33" y="585"/>
                  <a:pt x="33" y="585"/>
                </a:cubicBezTo>
                <a:cubicBezTo>
                  <a:pt x="33" y="581"/>
                  <a:pt x="33" y="576"/>
                  <a:pt x="34" y="571"/>
                </a:cubicBezTo>
                <a:cubicBezTo>
                  <a:pt x="40" y="572"/>
                  <a:pt x="40" y="572"/>
                  <a:pt x="40" y="572"/>
                </a:cubicBezTo>
                <a:cubicBezTo>
                  <a:pt x="40" y="577"/>
                  <a:pt x="39" y="581"/>
                  <a:pt x="39" y="586"/>
                </a:cubicBezTo>
                <a:close/>
                <a:moveTo>
                  <a:pt x="268" y="584"/>
                </a:moveTo>
                <a:cubicBezTo>
                  <a:pt x="267" y="580"/>
                  <a:pt x="266" y="575"/>
                  <a:pt x="265" y="570"/>
                </a:cubicBezTo>
                <a:cubicBezTo>
                  <a:pt x="272" y="569"/>
                  <a:pt x="272" y="569"/>
                  <a:pt x="272" y="569"/>
                </a:cubicBezTo>
                <a:cubicBezTo>
                  <a:pt x="273" y="574"/>
                  <a:pt x="274" y="579"/>
                  <a:pt x="274" y="583"/>
                </a:cubicBezTo>
                <a:lnTo>
                  <a:pt x="268" y="584"/>
                </a:lnTo>
                <a:close/>
                <a:moveTo>
                  <a:pt x="41" y="565"/>
                </a:moveTo>
                <a:cubicBezTo>
                  <a:pt x="35" y="564"/>
                  <a:pt x="35" y="564"/>
                  <a:pt x="35" y="564"/>
                </a:cubicBezTo>
                <a:cubicBezTo>
                  <a:pt x="36" y="559"/>
                  <a:pt x="38" y="555"/>
                  <a:pt x="39" y="550"/>
                </a:cubicBezTo>
                <a:cubicBezTo>
                  <a:pt x="45" y="552"/>
                  <a:pt x="45" y="552"/>
                  <a:pt x="45" y="552"/>
                </a:cubicBezTo>
                <a:cubicBezTo>
                  <a:pt x="44" y="557"/>
                  <a:pt x="42" y="561"/>
                  <a:pt x="41" y="565"/>
                </a:cubicBezTo>
                <a:close/>
                <a:moveTo>
                  <a:pt x="264" y="564"/>
                </a:moveTo>
                <a:cubicBezTo>
                  <a:pt x="263" y="560"/>
                  <a:pt x="261" y="555"/>
                  <a:pt x="260" y="551"/>
                </a:cubicBezTo>
                <a:cubicBezTo>
                  <a:pt x="265" y="549"/>
                  <a:pt x="265" y="549"/>
                  <a:pt x="265" y="549"/>
                </a:cubicBezTo>
                <a:cubicBezTo>
                  <a:pt x="267" y="553"/>
                  <a:pt x="269" y="558"/>
                  <a:pt x="270" y="562"/>
                </a:cubicBezTo>
                <a:lnTo>
                  <a:pt x="264" y="564"/>
                </a:lnTo>
                <a:close/>
                <a:moveTo>
                  <a:pt x="257" y="544"/>
                </a:moveTo>
                <a:cubicBezTo>
                  <a:pt x="255" y="540"/>
                  <a:pt x="254" y="536"/>
                  <a:pt x="251" y="532"/>
                </a:cubicBezTo>
                <a:cubicBezTo>
                  <a:pt x="257" y="529"/>
                  <a:pt x="257" y="529"/>
                  <a:pt x="257" y="529"/>
                </a:cubicBezTo>
                <a:cubicBezTo>
                  <a:pt x="259" y="533"/>
                  <a:pt x="261" y="538"/>
                  <a:pt x="263" y="542"/>
                </a:cubicBezTo>
                <a:lnTo>
                  <a:pt x="257" y="544"/>
                </a:lnTo>
                <a:close/>
                <a:moveTo>
                  <a:pt x="248" y="526"/>
                </a:moveTo>
                <a:cubicBezTo>
                  <a:pt x="246" y="522"/>
                  <a:pt x="244" y="517"/>
                  <a:pt x="242" y="513"/>
                </a:cubicBezTo>
                <a:cubicBezTo>
                  <a:pt x="247" y="510"/>
                  <a:pt x="247" y="510"/>
                  <a:pt x="247" y="510"/>
                </a:cubicBezTo>
                <a:cubicBezTo>
                  <a:pt x="250" y="514"/>
                  <a:pt x="252" y="518"/>
                  <a:pt x="254" y="523"/>
                </a:cubicBezTo>
                <a:lnTo>
                  <a:pt x="248" y="526"/>
                </a:lnTo>
                <a:close/>
                <a:moveTo>
                  <a:pt x="238" y="507"/>
                </a:moveTo>
                <a:cubicBezTo>
                  <a:pt x="236" y="504"/>
                  <a:pt x="233" y="500"/>
                  <a:pt x="231" y="496"/>
                </a:cubicBezTo>
                <a:cubicBezTo>
                  <a:pt x="236" y="492"/>
                  <a:pt x="236" y="492"/>
                  <a:pt x="236" y="492"/>
                </a:cubicBezTo>
                <a:cubicBezTo>
                  <a:pt x="239" y="496"/>
                  <a:pt x="241" y="500"/>
                  <a:pt x="244" y="504"/>
                </a:cubicBezTo>
                <a:lnTo>
                  <a:pt x="238" y="507"/>
                </a:lnTo>
                <a:close/>
                <a:moveTo>
                  <a:pt x="227" y="490"/>
                </a:moveTo>
                <a:cubicBezTo>
                  <a:pt x="224" y="486"/>
                  <a:pt x="221" y="483"/>
                  <a:pt x="218" y="479"/>
                </a:cubicBezTo>
                <a:cubicBezTo>
                  <a:pt x="224" y="475"/>
                  <a:pt x="224" y="475"/>
                  <a:pt x="224" y="475"/>
                </a:cubicBezTo>
                <a:cubicBezTo>
                  <a:pt x="226" y="479"/>
                  <a:pt x="229" y="483"/>
                  <a:pt x="232" y="486"/>
                </a:cubicBezTo>
                <a:lnTo>
                  <a:pt x="227" y="490"/>
                </a:lnTo>
                <a:close/>
                <a:moveTo>
                  <a:pt x="214" y="473"/>
                </a:moveTo>
                <a:cubicBezTo>
                  <a:pt x="211" y="470"/>
                  <a:pt x="209" y="466"/>
                  <a:pt x="206" y="462"/>
                </a:cubicBezTo>
                <a:cubicBezTo>
                  <a:pt x="211" y="458"/>
                  <a:pt x="211" y="458"/>
                  <a:pt x="211" y="458"/>
                </a:cubicBezTo>
                <a:cubicBezTo>
                  <a:pt x="214" y="462"/>
                  <a:pt x="217" y="466"/>
                  <a:pt x="219" y="469"/>
                </a:cubicBezTo>
                <a:lnTo>
                  <a:pt x="214" y="473"/>
                </a:lnTo>
                <a:close/>
                <a:moveTo>
                  <a:pt x="201" y="457"/>
                </a:moveTo>
                <a:cubicBezTo>
                  <a:pt x="199" y="453"/>
                  <a:pt x="196" y="449"/>
                  <a:pt x="193" y="446"/>
                </a:cubicBezTo>
                <a:cubicBezTo>
                  <a:pt x="198" y="442"/>
                  <a:pt x="198" y="442"/>
                  <a:pt x="198" y="442"/>
                </a:cubicBezTo>
                <a:cubicBezTo>
                  <a:pt x="201" y="445"/>
                  <a:pt x="204" y="449"/>
                  <a:pt x="206" y="453"/>
                </a:cubicBezTo>
                <a:lnTo>
                  <a:pt x="201" y="457"/>
                </a:lnTo>
                <a:close/>
                <a:moveTo>
                  <a:pt x="188" y="440"/>
                </a:moveTo>
                <a:cubicBezTo>
                  <a:pt x="185" y="437"/>
                  <a:pt x="182" y="433"/>
                  <a:pt x="179" y="430"/>
                </a:cubicBezTo>
                <a:cubicBezTo>
                  <a:pt x="184" y="426"/>
                  <a:pt x="184" y="426"/>
                  <a:pt x="184" y="426"/>
                </a:cubicBezTo>
                <a:cubicBezTo>
                  <a:pt x="187" y="429"/>
                  <a:pt x="190" y="433"/>
                  <a:pt x="193" y="436"/>
                </a:cubicBezTo>
                <a:lnTo>
                  <a:pt x="188" y="440"/>
                </a:lnTo>
                <a:close/>
                <a:moveTo>
                  <a:pt x="175" y="425"/>
                </a:moveTo>
                <a:cubicBezTo>
                  <a:pt x="172" y="421"/>
                  <a:pt x="169" y="417"/>
                  <a:pt x="166" y="414"/>
                </a:cubicBezTo>
                <a:cubicBezTo>
                  <a:pt x="170" y="410"/>
                  <a:pt x="170" y="410"/>
                  <a:pt x="170" y="410"/>
                </a:cubicBezTo>
                <a:cubicBezTo>
                  <a:pt x="173" y="413"/>
                  <a:pt x="176" y="417"/>
                  <a:pt x="180" y="420"/>
                </a:cubicBezTo>
                <a:lnTo>
                  <a:pt x="175" y="425"/>
                </a:lnTo>
                <a:close/>
                <a:moveTo>
                  <a:pt x="161" y="409"/>
                </a:moveTo>
                <a:cubicBezTo>
                  <a:pt x="158" y="405"/>
                  <a:pt x="155" y="402"/>
                  <a:pt x="152" y="398"/>
                </a:cubicBezTo>
                <a:cubicBezTo>
                  <a:pt x="156" y="394"/>
                  <a:pt x="156" y="394"/>
                  <a:pt x="156" y="394"/>
                </a:cubicBezTo>
                <a:cubicBezTo>
                  <a:pt x="159" y="398"/>
                  <a:pt x="163" y="401"/>
                  <a:pt x="166" y="405"/>
                </a:cubicBezTo>
                <a:lnTo>
                  <a:pt x="161" y="409"/>
                </a:lnTo>
                <a:close/>
                <a:moveTo>
                  <a:pt x="147" y="393"/>
                </a:moveTo>
                <a:cubicBezTo>
                  <a:pt x="144" y="390"/>
                  <a:pt x="141" y="386"/>
                  <a:pt x="138" y="383"/>
                </a:cubicBezTo>
                <a:cubicBezTo>
                  <a:pt x="142" y="379"/>
                  <a:pt x="142" y="379"/>
                  <a:pt x="142" y="379"/>
                </a:cubicBezTo>
                <a:cubicBezTo>
                  <a:pt x="145" y="382"/>
                  <a:pt x="148" y="385"/>
                  <a:pt x="152" y="389"/>
                </a:cubicBezTo>
                <a:lnTo>
                  <a:pt x="147" y="393"/>
                </a:lnTo>
                <a:close/>
                <a:moveTo>
                  <a:pt x="133" y="378"/>
                </a:moveTo>
                <a:cubicBezTo>
                  <a:pt x="123" y="367"/>
                  <a:pt x="123" y="367"/>
                  <a:pt x="123" y="367"/>
                </a:cubicBezTo>
                <a:cubicBezTo>
                  <a:pt x="128" y="363"/>
                  <a:pt x="128" y="363"/>
                  <a:pt x="128" y="363"/>
                </a:cubicBezTo>
                <a:cubicBezTo>
                  <a:pt x="137" y="373"/>
                  <a:pt x="137" y="373"/>
                  <a:pt x="137" y="373"/>
                </a:cubicBezTo>
                <a:lnTo>
                  <a:pt x="133" y="378"/>
                </a:lnTo>
                <a:close/>
                <a:moveTo>
                  <a:pt x="119" y="362"/>
                </a:moveTo>
                <a:cubicBezTo>
                  <a:pt x="109" y="352"/>
                  <a:pt x="109" y="352"/>
                  <a:pt x="109" y="352"/>
                </a:cubicBezTo>
                <a:cubicBezTo>
                  <a:pt x="114" y="348"/>
                  <a:pt x="114" y="348"/>
                  <a:pt x="114" y="348"/>
                </a:cubicBezTo>
                <a:cubicBezTo>
                  <a:pt x="123" y="358"/>
                  <a:pt x="123" y="358"/>
                  <a:pt x="123" y="358"/>
                </a:cubicBezTo>
                <a:lnTo>
                  <a:pt x="119" y="362"/>
                </a:lnTo>
                <a:close/>
                <a:moveTo>
                  <a:pt x="104" y="347"/>
                </a:moveTo>
                <a:cubicBezTo>
                  <a:pt x="101" y="343"/>
                  <a:pt x="98" y="340"/>
                  <a:pt x="95" y="336"/>
                </a:cubicBezTo>
                <a:cubicBezTo>
                  <a:pt x="100" y="332"/>
                  <a:pt x="100" y="332"/>
                  <a:pt x="100" y="332"/>
                </a:cubicBezTo>
                <a:cubicBezTo>
                  <a:pt x="103" y="335"/>
                  <a:pt x="106" y="339"/>
                  <a:pt x="109" y="342"/>
                </a:cubicBezTo>
                <a:lnTo>
                  <a:pt x="104" y="347"/>
                </a:lnTo>
                <a:close/>
                <a:moveTo>
                  <a:pt x="90" y="331"/>
                </a:moveTo>
                <a:cubicBezTo>
                  <a:pt x="87" y="328"/>
                  <a:pt x="84" y="324"/>
                  <a:pt x="81" y="320"/>
                </a:cubicBezTo>
                <a:cubicBezTo>
                  <a:pt x="86" y="316"/>
                  <a:pt x="86" y="316"/>
                  <a:pt x="86" y="316"/>
                </a:cubicBezTo>
                <a:cubicBezTo>
                  <a:pt x="89" y="320"/>
                  <a:pt x="92" y="323"/>
                  <a:pt x="95" y="327"/>
                </a:cubicBezTo>
                <a:lnTo>
                  <a:pt x="90" y="331"/>
                </a:lnTo>
                <a:close/>
                <a:moveTo>
                  <a:pt x="76" y="315"/>
                </a:moveTo>
                <a:cubicBezTo>
                  <a:pt x="73" y="312"/>
                  <a:pt x="70" y="308"/>
                  <a:pt x="67" y="304"/>
                </a:cubicBezTo>
                <a:cubicBezTo>
                  <a:pt x="72" y="300"/>
                  <a:pt x="72" y="300"/>
                  <a:pt x="72" y="300"/>
                </a:cubicBezTo>
                <a:cubicBezTo>
                  <a:pt x="75" y="304"/>
                  <a:pt x="78" y="307"/>
                  <a:pt x="81" y="311"/>
                </a:cubicBezTo>
                <a:lnTo>
                  <a:pt x="76" y="315"/>
                </a:lnTo>
                <a:close/>
                <a:moveTo>
                  <a:pt x="63" y="299"/>
                </a:moveTo>
                <a:cubicBezTo>
                  <a:pt x="60" y="295"/>
                  <a:pt x="57" y="292"/>
                  <a:pt x="54" y="288"/>
                </a:cubicBezTo>
                <a:cubicBezTo>
                  <a:pt x="59" y="284"/>
                  <a:pt x="59" y="284"/>
                  <a:pt x="59" y="284"/>
                </a:cubicBezTo>
                <a:cubicBezTo>
                  <a:pt x="62" y="288"/>
                  <a:pt x="65" y="291"/>
                  <a:pt x="68" y="295"/>
                </a:cubicBezTo>
                <a:lnTo>
                  <a:pt x="63" y="299"/>
                </a:lnTo>
                <a:close/>
                <a:moveTo>
                  <a:pt x="50" y="282"/>
                </a:moveTo>
                <a:cubicBezTo>
                  <a:pt x="47" y="278"/>
                  <a:pt x="45" y="275"/>
                  <a:pt x="42" y="271"/>
                </a:cubicBezTo>
                <a:cubicBezTo>
                  <a:pt x="47" y="267"/>
                  <a:pt x="47" y="267"/>
                  <a:pt x="47" y="267"/>
                </a:cubicBezTo>
                <a:cubicBezTo>
                  <a:pt x="50" y="271"/>
                  <a:pt x="52" y="275"/>
                  <a:pt x="55" y="278"/>
                </a:cubicBezTo>
                <a:lnTo>
                  <a:pt x="50" y="282"/>
                </a:lnTo>
                <a:close/>
                <a:moveTo>
                  <a:pt x="38" y="265"/>
                </a:moveTo>
                <a:cubicBezTo>
                  <a:pt x="35" y="261"/>
                  <a:pt x="33" y="257"/>
                  <a:pt x="31" y="253"/>
                </a:cubicBezTo>
                <a:cubicBezTo>
                  <a:pt x="36" y="250"/>
                  <a:pt x="36" y="250"/>
                  <a:pt x="36" y="250"/>
                </a:cubicBezTo>
                <a:cubicBezTo>
                  <a:pt x="38" y="253"/>
                  <a:pt x="41" y="257"/>
                  <a:pt x="43" y="261"/>
                </a:cubicBezTo>
                <a:lnTo>
                  <a:pt x="38" y="265"/>
                </a:lnTo>
                <a:close/>
                <a:moveTo>
                  <a:pt x="27" y="247"/>
                </a:moveTo>
                <a:cubicBezTo>
                  <a:pt x="25" y="243"/>
                  <a:pt x="22" y="238"/>
                  <a:pt x="20" y="234"/>
                </a:cubicBezTo>
                <a:cubicBezTo>
                  <a:pt x="26" y="231"/>
                  <a:pt x="26" y="231"/>
                  <a:pt x="26" y="231"/>
                </a:cubicBezTo>
                <a:cubicBezTo>
                  <a:pt x="28" y="235"/>
                  <a:pt x="30" y="240"/>
                  <a:pt x="32" y="244"/>
                </a:cubicBezTo>
                <a:lnTo>
                  <a:pt x="27" y="247"/>
                </a:lnTo>
                <a:close/>
                <a:moveTo>
                  <a:pt x="17" y="228"/>
                </a:moveTo>
                <a:cubicBezTo>
                  <a:pt x="15" y="223"/>
                  <a:pt x="13" y="219"/>
                  <a:pt x="12" y="215"/>
                </a:cubicBezTo>
                <a:cubicBezTo>
                  <a:pt x="18" y="212"/>
                  <a:pt x="18" y="212"/>
                  <a:pt x="18" y="212"/>
                </a:cubicBezTo>
                <a:cubicBezTo>
                  <a:pt x="19" y="217"/>
                  <a:pt x="21" y="221"/>
                  <a:pt x="23" y="225"/>
                </a:cubicBezTo>
                <a:lnTo>
                  <a:pt x="17" y="228"/>
                </a:lnTo>
                <a:close/>
                <a:moveTo>
                  <a:pt x="9" y="208"/>
                </a:moveTo>
                <a:cubicBezTo>
                  <a:pt x="8" y="204"/>
                  <a:pt x="7" y="199"/>
                  <a:pt x="5" y="194"/>
                </a:cubicBezTo>
                <a:cubicBezTo>
                  <a:pt x="11" y="193"/>
                  <a:pt x="11" y="193"/>
                  <a:pt x="11" y="193"/>
                </a:cubicBezTo>
                <a:cubicBezTo>
                  <a:pt x="13" y="197"/>
                  <a:pt x="14" y="202"/>
                  <a:pt x="15" y="206"/>
                </a:cubicBezTo>
                <a:lnTo>
                  <a:pt x="9" y="208"/>
                </a:lnTo>
                <a:close/>
                <a:moveTo>
                  <a:pt x="483" y="203"/>
                </a:moveTo>
                <a:cubicBezTo>
                  <a:pt x="482" y="199"/>
                  <a:pt x="480" y="194"/>
                  <a:pt x="479" y="190"/>
                </a:cubicBezTo>
                <a:cubicBezTo>
                  <a:pt x="485" y="188"/>
                  <a:pt x="485" y="188"/>
                  <a:pt x="485" y="188"/>
                </a:cubicBezTo>
                <a:cubicBezTo>
                  <a:pt x="486" y="192"/>
                  <a:pt x="488" y="197"/>
                  <a:pt x="489" y="201"/>
                </a:cubicBezTo>
                <a:lnTo>
                  <a:pt x="483" y="203"/>
                </a:lnTo>
                <a:close/>
                <a:moveTo>
                  <a:pt x="4" y="188"/>
                </a:moveTo>
                <a:cubicBezTo>
                  <a:pt x="3" y="183"/>
                  <a:pt x="2" y="178"/>
                  <a:pt x="1" y="173"/>
                </a:cubicBezTo>
                <a:cubicBezTo>
                  <a:pt x="7" y="173"/>
                  <a:pt x="7" y="173"/>
                  <a:pt x="7" y="173"/>
                </a:cubicBezTo>
                <a:cubicBezTo>
                  <a:pt x="8" y="177"/>
                  <a:pt x="9" y="182"/>
                  <a:pt x="10" y="186"/>
                </a:cubicBezTo>
                <a:lnTo>
                  <a:pt x="4" y="188"/>
                </a:lnTo>
                <a:close/>
                <a:moveTo>
                  <a:pt x="476" y="184"/>
                </a:moveTo>
                <a:cubicBezTo>
                  <a:pt x="474" y="179"/>
                  <a:pt x="472" y="175"/>
                  <a:pt x="470" y="171"/>
                </a:cubicBezTo>
                <a:cubicBezTo>
                  <a:pt x="476" y="168"/>
                  <a:pt x="476" y="168"/>
                  <a:pt x="476" y="168"/>
                </a:cubicBezTo>
                <a:cubicBezTo>
                  <a:pt x="478" y="172"/>
                  <a:pt x="480" y="177"/>
                  <a:pt x="482" y="181"/>
                </a:cubicBezTo>
                <a:lnTo>
                  <a:pt x="476" y="184"/>
                </a:lnTo>
                <a:close/>
                <a:moveTo>
                  <a:pt x="0" y="166"/>
                </a:moveTo>
                <a:cubicBezTo>
                  <a:pt x="0" y="162"/>
                  <a:pt x="0" y="157"/>
                  <a:pt x="0" y="152"/>
                </a:cubicBezTo>
                <a:cubicBezTo>
                  <a:pt x="6" y="152"/>
                  <a:pt x="6" y="152"/>
                  <a:pt x="6" y="152"/>
                </a:cubicBezTo>
                <a:cubicBezTo>
                  <a:pt x="6" y="157"/>
                  <a:pt x="6" y="161"/>
                  <a:pt x="7" y="166"/>
                </a:cubicBezTo>
                <a:lnTo>
                  <a:pt x="0" y="166"/>
                </a:lnTo>
                <a:close/>
                <a:moveTo>
                  <a:pt x="467" y="165"/>
                </a:moveTo>
                <a:cubicBezTo>
                  <a:pt x="465" y="161"/>
                  <a:pt x="462" y="157"/>
                  <a:pt x="460" y="153"/>
                </a:cubicBezTo>
                <a:cubicBezTo>
                  <a:pt x="465" y="150"/>
                  <a:pt x="465" y="150"/>
                  <a:pt x="465" y="150"/>
                </a:cubicBezTo>
                <a:cubicBezTo>
                  <a:pt x="468" y="154"/>
                  <a:pt x="470" y="158"/>
                  <a:pt x="473" y="162"/>
                </a:cubicBezTo>
                <a:lnTo>
                  <a:pt x="467" y="165"/>
                </a:lnTo>
                <a:close/>
                <a:moveTo>
                  <a:pt x="456" y="147"/>
                </a:moveTo>
                <a:cubicBezTo>
                  <a:pt x="454" y="144"/>
                  <a:pt x="451" y="140"/>
                  <a:pt x="448" y="136"/>
                </a:cubicBezTo>
                <a:cubicBezTo>
                  <a:pt x="453" y="132"/>
                  <a:pt x="453" y="132"/>
                  <a:pt x="453" y="132"/>
                </a:cubicBezTo>
                <a:cubicBezTo>
                  <a:pt x="456" y="136"/>
                  <a:pt x="459" y="140"/>
                  <a:pt x="461" y="144"/>
                </a:cubicBezTo>
                <a:lnTo>
                  <a:pt x="456" y="147"/>
                </a:lnTo>
                <a:close/>
                <a:moveTo>
                  <a:pt x="6" y="145"/>
                </a:moveTo>
                <a:cubicBezTo>
                  <a:pt x="0" y="145"/>
                  <a:pt x="0" y="145"/>
                  <a:pt x="0" y="145"/>
                </a:cubicBezTo>
                <a:cubicBezTo>
                  <a:pt x="0" y="141"/>
                  <a:pt x="0" y="137"/>
                  <a:pt x="0" y="133"/>
                </a:cubicBezTo>
                <a:cubicBezTo>
                  <a:pt x="1" y="131"/>
                  <a:pt x="1" y="131"/>
                  <a:pt x="1" y="131"/>
                </a:cubicBezTo>
                <a:cubicBezTo>
                  <a:pt x="7" y="132"/>
                  <a:pt x="7" y="132"/>
                  <a:pt x="7" y="132"/>
                </a:cubicBezTo>
                <a:cubicBezTo>
                  <a:pt x="7" y="134"/>
                  <a:pt x="7" y="134"/>
                  <a:pt x="7" y="134"/>
                </a:cubicBezTo>
                <a:cubicBezTo>
                  <a:pt x="6" y="138"/>
                  <a:pt x="6" y="141"/>
                  <a:pt x="6" y="145"/>
                </a:cubicBezTo>
                <a:close/>
                <a:moveTo>
                  <a:pt x="444" y="131"/>
                </a:moveTo>
                <a:cubicBezTo>
                  <a:pt x="441" y="127"/>
                  <a:pt x="438" y="123"/>
                  <a:pt x="435" y="120"/>
                </a:cubicBezTo>
                <a:cubicBezTo>
                  <a:pt x="440" y="116"/>
                  <a:pt x="440" y="116"/>
                  <a:pt x="440" y="116"/>
                </a:cubicBezTo>
                <a:cubicBezTo>
                  <a:pt x="443" y="119"/>
                  <a:pt x="446" y="123"/>
                  <a:pt x="449" y="127"/>
                </a:cubicBezTo>
                <a:lnTo>
                  <a:pt x="444" y="131"/>
                </a:lnTo>
                <a:close/>
                <a:moveTo>
                  <a:pt x="8" y="125"/>
                </a:moveTo>
                <a:cubicBezTo>
                  <a:pt x="1" y="124"/>
                  <a:pt x="1" y="124"/>
                  <a:pt x="1" y="124"/>
                </a:cubicBezTo>
                <a:cubicBezTo>
                  <a:pt x="2" y="119"/>
                  <a:pt x="3" y="114"/>
                  <a:pt x="4" y="110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9" y="116"/>
                  <a:pt x="8" y="120"/>
                  <a:pt x="8" y="125"/>
                </a:cubicBezTo>
                <a:close/>
                <a:moveTo>
                  <a:pt x="431" y="115"/>
                </a:moveTo>
                <a:cubicBezTo>
                  <a:pt x="427" y="111"/>
                  <a:pt x="424" y="108"/>
                  <a:pt x="421" y="105"/>
                </a:cubicBezTo>
                <a:cubicBezTo>
                  <a:pt x="425" y="100"/>
                  <a:pt x="425" y="100"/>
                  <a:pt x="425" y="100"/>
                </a:cubicBezTo>
                <a:cubicBezTo>
                  <a:pt x="429" y="104"/>
                  <a:pt x="432" y="107"/>
                  <a:pt x="435" y="110"/>
                </a:cubicBezTo>
                <a:lnTo>
                  <a:pt x="431" y="115"/>
                </a:lnTo>
                <a:close/>
                <a:moveTo>
                  <a:pt x="12" y="105"/>
                </a:moveTo>
                <a:cubicBezTo>
                  <a:pt x="6" y="103"/>
                  <a:pt x="6" y="103"/>
                  <a:pt x="6" y="103"/>
                </a:cubicBezTo>
                <a:cubicBezTo>
                  <a:pt x="8" y="98"/>
                  <a:pt x="9" y="94"/>
                  <a:pt x="11" y="89"/>
                </a:cubicBezTo>
                <a:cubicBezTo>
                  <a:pt x="17" y="92"/>
                  <a:pt x="17" y="92"/>
                  <a:pt x="17" y="92"/>
                </a:cubicBezTo>
                <a:cubicBezTo>
                  <a:pt x="15" y="96"/>
                  <a:pt x="14" y="100"/>
                  <a:pt x="12" y="105"/>
                </a:cubicBezTo>
                <a:close/>
                <a:moveTo>
                  <a:pt x="416" y="100"/>
                </a:moveTo>
                <a:cubicBezTo>
                  <a:pt x="413" y="97"/>
                  <a:pt x="409" y="94"/>
                  <a:pt x="406" y="90"/>
                </a:cubicBezTo>
                <a:cubicBezTo>
                  <a:pt x="410" y="86"/>
                  <a:pt x="410" y="86"/>
                  <a:pt x="410" y="86"/>
                </a:cubicBezTo>
                <a:cubicBezTo>
                  <a:pt x="414" y="89"/>
                  <a:pt x="417" y="92"/>
                  <a:pt x="420" y="95"/>
                </a:cubicBezTo>
                <a:lnTo>
                  <a:pt x="416" y="100"/>
                </a:lnTo>
                <a:close/>
                <a:moveTo>
                  <a:pt x="401" y="86"/>
                </a:moveTo>
                <a:cubicBezTo>
                  <a:pt x="397" y="83"/>
                  <a:pt x="393" y="80"/>
                  <a:pt x="390" y="77"/>
                </a:cubicBezTo>
                <a:cubicBezTo>
                  <a:pt x="394" y="72"/>
                  <a:pt x="394" y="72"/>
                  <a:pt x="394" y="72"/>
                </a:cubicBezTo>
                <a:cubicBezTo>
                  <a:pt x="397" y="75"/>
                  <a:pt x="401" y="78"/>
                  <a:pt x="405" y="81"/>
                </a:cubicBezTo>
                <a:lnTo>
                  <a:pt x="401" y="86"/>
                </a:lnTo>
                <a:close/>
                <a:moveTo>
                  <a:pt x="20" y="86"/>
                </a:moveTo>
                <a:cubicBezTo>
                  <a:pt x="14" y="83"/>
                  <a:pt x="14" y="83"/>
                  <a:pt x="14" y="83"/>
                </a:cubicBezTo>
                <a:cubicBezTo>
                  <a:pt x="16" y="79"/>
                  <a:pt x="18" y="74"/>
                  <a:pt x="21" y="70"/>
                </a:cubicBezTo>
                <a:cubicBezTo>
                  <a:pt x="26" y="74"/>
                  <a:pt x="26" y="74"/>
                  <a:pt x="26" y="74"/>
                </a:cubicBezTo>
                <a:cubicBezTo>
                  <a:pt x="24" y="78"/>
                  <a:pt x="22" y="82"/>
                  <a:pt x="20" y="86"/>
                </a:cubicBezTo>
                <a:close/>
                <a:moveTo>
                  <a:pt x="384" y="73"/>
                </a:moveTo>
                <a:cubicBezTo>
                  <a:pt x="381" y="70"/>
                  <a:pt x="377" y="68"/>
                  <a:pt x="373" y="65"/>
                </a:cubicBezTo>
                <a:cubicBezTo>
                  <a:pt x="376" y="60"/>
                  <a:pt x="376" y="60"/>
                  <a:pt x="376" y="60"/>
                </a:cubicBezTo>
                <a:cubicBezTo>
                  <a:pt x="380" y="63"/>
                  <a:pt x="384" y="65"/>
                  <a:pt x="388" y="68"/>
                </a:cubicBezTo>
                <a:lnTo>
                  <a:pt x="384" y="73"/>
                </a:lnTo>
                <a:close/>
                <a:moveTo>
                  <a:pt x="30" y="68"/>
                </a:moveTo>
                <a:cubicBezTo>
                  <a:pt x="25" y="65"/>
                  <a:pt x="25" y="65"/>
                  <a:pt x="25" y="65"/>
                </a:cubicBezTo>
                <a:cubicBezTo>
                  <a:pt x="28" y="61"/>
                  <a:pt x="31" y="57"/>
                  <a:pt x="34" y="53"/>
                </a:cubicBezTo>
                <a:cubicBezTo>
                  <a:pt x="39" y="58"/>
                  <a:pt x="39" y="58"/>
                  <a:pt x="39" y="58"/>
                </a:cubicBezTo>
                <a:cubicBezTo>
                  <a:pt x="36" y="61"/>
                  <a:pt x="33" y="65"/>
                  <a:pt x="30" y="68"/>
                </a:cubicBezTo>
                <a:close/>
                <a:moveTo>
                  <a:pt x="367" y="61"/>
                </a:moveTo>
                <a:cubicBezTo>
                  <a:pt x="363" y="59"/>
                  <a:pt x="359" y="56"/>
                  <a:pt x="355" y="54"/>
                </a:cubicBezTo>
                <a:cubicBezTo>
                  <a:pt x="358" y="49"/>
                  <a:pt x="358" y="49"/>
                  <a:pt x="358" y="49"/>
                </a:cubicBezTo>
                <a:cubicBezTo>
                  <a:pt x="363" y="51"/>
                  <a:pt x="367" y="53"/>
                  <a:pt x="370" y="56"/>
                </a:cubicBezTo>
                <a:lnTo>
                  <a:pt x="367" y="61"/>
                </a:lnTo>
                <a:close/>
                <a:moveTo>
                  <a:pt x="44" y="53"/>
                </a:moveTo>
                <a:cubicBezTo>
                  <a:pt x="39" y="48"/>
                  <a:pt x="39" y="48"/>
                  <a:pt x="39" y="48"/>
                </a:cubicBezTo>
                <a:cubicBezTo>
                  <a:pt x="42" y="45"/>
                  <a:pt x="46" y="42"/>
                  <a:pt x="50" y="39"/>
                </a:cubicBezTo>
                <a:cubicBezTo>
                  <a:pt x="54" y="44"/>
                  <a:pt x="54" y="44"/>
                  <a:pt x="54" y="44"/>
                </a:cubicBezTo>
                <a:cubicBezTo>
                  <a:pt x="50" y="46"/>
                  <a:pt x="47" y="50"/>
                  <a:pt x="44" y="53"/>
                </a:cubicBezTo>
                <a:close/>
                <a:moveTo>
                  <a:pt x="349" y="51"/>
                </a:moveTo>
                <a:cubicBezTo>
                  <a:pt x="345" y="48"/>
                  <a:pt x="341" y="46"/>
                  <a:pt x="337" y="44"/>
                </a:cubicBezTo>
                <a:cubicBezTo>
                  <a:pt x="340" y="38"/>
                  <a:pt x="340" y="38"/>
                  <a:pt x="340" y="38"/>
                </a:cubicBezTo>
                <a:cubicBezTo>
                  <a:pt x="344" y="41"/>
                  <a:pt x="348" y="43"/>
                  <a:pt x="352" y="45"/>
                </a:cubicBezTo>
                <a:lnTo>
                  <a:pt x="349" y="51"/>
                </a:lnTo>
                <a:close/>
                <a:moveTo>
                  <a:pt x="331" y="41"/>
                </a:moveTo>
                <a:cubicBezTo>
                  <a:pt x="327" y="39"/>
                  <a:pt x="322" y="37"/>
                  <a:pt x="318" y="35"/>
                </a:cubicBezTo>
                <a:cubicBezTo>
                  <a:pt x="321" y="29"/>
                  <a:pt x="321" y="29"/>
                  <a:pt x="321" y="29"/>
                </a:cubicBezTo>
                <a:cubicBezTo>
                  <a:pt x="325" y="31"/>
                  <a:pt x="329" y="33"/>
                  <a:pt x="334" y="35"/>
                </a:cubicBezTo>
                <a:lnTo>
                  <a:pt x="331" y="41"/>
                </a:lnTo>
                <a:close/>
                <a:moveTo>
                  <a:pt x="59" y="39"/>
                </a:moveTo>
                <a:cubicBezTo>
                  <a:pt x="55" y="34"/>
                  <a:pt x="55" y="34"/>
                  <a:pt x="55" y="34"/>
                </a:cubicBezTo>
                <a:cubicBezTo>
                  <a:pt x="59" y="32"/>
                  <a:pt x="63" y="29"/>
                  <a:pt x="67" y="26"/>
                </a:cubicBezTo>
                <a:cubicBezTo>
                  <a:pt x="71" y="32"/>
                  <a:pt x="71" y="32"/>
                  <a:pt x="71" y="32"/>
                </a:cubicBezTo>
                <a:cubicBezTo>
                  <a:pt x="67" y="34"/>
                  <a:pt x="63" y="37"/>
                  <a:pt x="59" y="39"/>
                </a:cubicBezTo>
                <a:close/>
                <a:moveTo>
                  <a:pt x="312" y="32"/>
                </a:moveTo>
                <a:cubicBezTo>
                  <a:pt x="308" y="31"/>
                  <a:pt x="303" y="29"/>
                  <a:pt x="299" y="27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5" y="23"/>
                  <a:pt x="310" y="25"/>
                  <a:pt x="314" y="27"/>
                </a:cubicBezTo>
                <a:lnTo>
                  <a:pt x="312" y="32"/>
                </a:lnTo>
                <a:close/>
                <a:moveTo>
                  <a:pt x="77" y="28"/>
                </a:moveTo>
                <a:cubicBezTo>
                  <a:pt x="74" y="23"/>
                  <a:pt x="74" y="23"/>
                  <a:pt x="74" y="23"/>
                </a:cubicBezTo>
                <a:cubicBezTo>
                  <a:pt x="78" y="21"/>
                  <a:pt x="82" y="19"/>
                  <a:pt x="86" y="17"/>
                </a:cubicBezTo>
                <a:cubicBezTo>
                  <a:pt x="89" y="22"/>
                  <a:pt x="89" y="22"/>
                  <a:pt x="89" y="22"/>
                </a:cubicBezTo>
                <a:cubicBezTo>
                  <a:pt x="85" y="24"/>
                  <a:pt x="80" y="26"/>
                  <a:pt x="77" y="28"/>
                </a:cubicBezTo>
                <a:close/>
                <a:moveTo>
                  <a:pt x="292" y="25"/>
                </a:moveTo>
                <a:cubicBezTo>
                  <a:pt x="288" y="24"/>
                  <a:pt x="284" y="22"/>
                  <a:pt x="279" y="21"/>
                </a:cubicBezTo>
                <a:cubicBezTo>
                  <a:pt x="281" y="15"/>
                  <a:pt x="281" y="15"/>
                  <a:pt x="281" y="15"/>
                </a:cubicBezTo>
                <a:cubicBezTo>
                  <a:pt x="285" y="16"/>
                  <a:pt x="290" y="18"/>
                  <a:pt x="294" y="19"/>
                </a:cubicBezTo>
                <a:lnTo>
                  <a:pt x="292" y="25"/>
                </a:lnTo>
                <a:close/>
                <a:moveTo>
                  <a:pt x="95" y="20"/>
                </a:moveTo>
                <a:cubicBezTo>
                  <a:pt x="93" y="14"/>
                  <a:pt x="93" y="14"/>
                  <a:pt x="93" y="14"/>
                </a:cubicBezTo>
                <a:cubicBezTo>
                  <a:pt x="97" y="12"/>
                  <a:pt x="102" y="11"/>
                  <a:pt x="106" y="9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04" y="17"/>
                  <a:pt x="99" y="18"/>
                  <a:pt x="95" y="20"/>
                </a:cubicBezTo>
                <a:close/>
                <a:moveTo>
                  <a:pt x="272" y="19"/>
                </a:moveTo>
                <a:cubicBezTo>
                  <a:pt x="268" y="18"/>
                  <a:pt x="263" y="17"/>
                  <a:pt x="259" y="16"/>
                </a:cubicBezTo>
                <a:cubicBezTo>
                  <a:pt x="260" y="9"/>
                  <a:pt x="260" y="9"/>
                  <a:pt x="260" y="9"/>
                </a:cubicBezTo>
                <a:cubicBezTo>
                  <a:pt x="265" y="10"/>
                  <a:pt x="270" y="12"/>
                  <a:pt x="274" y="13"/>
                </a:cubicBezTo>
                <a:lnTo>
                  <a:pt x="272" y="19"/>
                </a:lnTo>
                <a:close/>
                <a:moveTo>
                  <a:pt x="252" y="14"/>
                </a:moveTo>
                <a:cubicBezTo>
                  <a:pt x="248" y="13"/>
                  <a:pt x="243" y="12"/>
                  <a:pt x="239" y="11"/>
                </a:cubicBezTo>
                <a:cubicBezTo>
                  <a:pt x="240" y="5"/>
                  <a:pt x="240" y="5"/>
                  <a:pt x="240" y="5"/>
                </a:cubicBezTo>
                <a:cubicBezTo>
                  <a:pt x="244" y="6"/>
                  <a:pt x="249" y="7"/>
                  <a:pt x="254" y="8"/>
                </a:cubicBezTo>
                <a:lnTo>
                  <a:pt x="252" y="14"/>
                </a:lnTo>
                <a:close/>
                <a:moveTo>
                  <a:pt x="115" y="13"/>
                </a:moveTo>
                <a:cubicBezTo>
                  <a:pt x="113" y="7"/>
                  <a:pt x="113" y="7"/>
                  <a:pt x="113" y="7"/>
                </a:cubicBezTo>
                <a:cubicBezTo>
                  <a:pt x="118" y="6"/>
                  <a:pt x="122" y="5"/>
                  <a:pt x="127" y="4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24" y="11"/>
                  <a:pt x="119" y="12"/>
                  <a:pt x="115" y="13"/>
                </a:cubicBezTo>
                <a:close/>
                <a:moveTo>
                  <a:pt x="232" y="10"/>
                </a:moveTo>
                <a:cubicBezTo>
                  <a:pt x="227" y="10"/>
                  <a:pt x="223" y="9"/>
                  <a:pt x="218" y="9"/>
                </a:cubicBezTo>
                <a:cubicBezTo>
                  <a:pt x="219" y="2"/>
                  <a:pt x="219" y="2"/>
                  <a:pt x="219" y="2"/>
                </a:cubicBezTo>
                <a:cubicBezTo>
                  <a:pt x="223" y="3"/>
                  <a:pt x="228" y="3"/>
                  <a:pt x="233" y="4"/>
                </a:cubicBezTo>
                <a:lnTo>
                  <a:pt x="232" y="10"/>
                </a:lnTo>
                <a:close/>
                <a:moveTo>
                  <a:pt x="135" y="9"/>
                </a:moveTo>
                <a:cubicBezTo>
                  <a:pt x="134" y="3"/>
                  <a:pt x="134" y="3"/>
                  <a:pt x="134" y="3"/>
                </a:cubicBezTo>
                <a:cubicBezTo>
                  <a:pt x="138" y="2"/>
                  <a:pt x="142" y="2"/>
                  <a:pt x="146" y="1"/>
                </a:cubicBezTo>
                <a:cubicBezTo>
                  <a:pt x="148" y="1"/>
                  <a:pt x="148" y="1"/>
                  <a:pt x="148" y="1"/>
                </a:cubicBezTo>
                <a:cubicBezTo>
                  <a:pt x="149" y="8"/>
                  <a:pt x="149" y="8"/>
                  <a:pt x="149" y="8"/>
                </a:cubicBezTo>
                <a:cubicBezTo>
                  <a:pt x="146" y="8"/>
                  <a:pt x="146" y="8"/>
                  <a:pt x="146" y="8"/>
                </a:cubicBezTo>
                <a:cubicBezTo>
                  <a:pt x="143" y="8"/>
                  <a:pt x="139" y="9"/>
                  <a:pt x="135" y="9"/>
                </a:cubicBezTo>
                <a:close/>
                <a:moveTo>
                  <a:pt x="211" y="8"/>
                </a:moveTo>
                <a:cubicBezTo>
                  <a:pt x="207" y="7"/>
                  <a:pt x="202" y="7"/>
                  <a:pt x="197" y="7"/>
                </a:cubicBezTo>
                <a:cubicBezTo>
                  <a:pt x="198" y="1"/>
                  <a:pt x="198" y="1"/>
                  <a:pt x="198" y="1"/>
                </a:cubicBezTo>
                <a:cubicBezTo>
                  <a:pt x="202" y="1"/>
                  <a:pt x="207" y="1"/>
                  <a:pt x="212" y="2"/>
                </a:cubicBezTo>
                <a:lnTo>
                  <a:pt x="211" y="8"/>
                </a:lnTo>
                <a:close/>
                <a:moveTo>
                  <a:pt x="156" y="7"/>
                </a:moveTo>
                <a:cubicBezTo>
                  <a:pt x="155" y="1"/>
                  <a:pt x="155" y="1"/>
                  <a:pt x="155" y="1"/>
                </a:cubicBezTo>
                <a:cubicBezTo>
                  <a:pt x="160" y="0"/>
                  <a:pt x="165" y="0"/>
                  <a:pt x="169" y="0"/>
                </a:cubicBezTo>
                <a:cubicBezTo>
                  <a:pt x="170" y="6"/>
                  <a:pt x="170" y="6"/>
                  <a:pt x="170" y="6"/>
                </a:cubicBezTo>
                <a:cubicBezTo>
                  <a:pt x="165" y="7"/>
                  <a:pt x="160" y="7"/>
                  <a:pt x="156" y="7"/>
                </a:cubicBezTo>
                <a:close/>
                <a:moveTo>
                  <a:pt x="190" y="7"/>
                </a:moveTo>
                <a:cubicBezTo>
                  <a:pt x="186" y="6"/>
                  <a:pt x="183" y="6"/>
                  <a:pt x="179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0"/>
                  <a:pt x="176" y="0"/>
                  <a:pt x="176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3" y="0"/>
                  <a:pt x="187" y="0"/>
                  <a:pt x="191" y="0"/>
                </a:cubicBezTo>
                <a:lnTo>
                  <a:pt x="190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598160" y="4823640"/>
            <a:ext cx="155160" cy="153720"/>
          </a:xfrm>
          <a:custGeom>
            <a:avLst/>
            <a:gdLst/>
            <a:ahLst/>
            <a:rect l="l" t="t" r="r" b="b"/>
            <a:pathLst>
              <a:path w="70" h="69">
                <a:moveTo>
                  <a:pt x="45" y="5"/>
                </a:moveTo>
                <a:cubicBezTo>
                  <a:pt x="29" y="0"/>
                  <a:pt x="11" y="8"/>
                  <a:pt x="6" y="24"/>
                </a:cubicBezTo>
                <a:cubicBezTo>
                  <a:pt x="0" y="41"/>
                  <a:pt x="9" y="58"/>
                  <a:pt x="25" y="64"/>
                </a:cubicBezTo>
                <a:cubicBezTo>
                  <a:pt x="41" y="69"/>
                  <a:pt x="59" y="61"/>
                  <a:pt x="64" y="45"/>
                </a:cubicBezTo>
                <a:cubicBezTo>
                  <a:pt x="70" y="28"/>
                  <a:pt x="61" y="11"/>
                  <a:pt x="45" y="5"/>
                </a:cubicBezTo>
                <a:moveTo>
                  <a:pt x="28" y="53"/>
                </a:moveTo>
                <a:cubicBezTo>
                  <a:pt x="18" y="50"/>
                  <a:pt x="12" y="38"/>
                  <a:pt x="16" y="28"/>
                </a:cubicBezTo>
                <a:cubicBezTo>
                  <a:pt x="20" y="18"/>
                  <a:pt x="31" y="12"/>
                  <a:pt x="41" y="16"/>
                </a:cubicBezTo>
                <a:cubicBezTo>
                  <a:pt x="52" y="19"/>
                  <a:pt x="57" y="31"/>
                  <a:pt x="54" y="41"/>
                </a:cubicBezTo>
                <a:cubicBezTo>
                  <a:pt x="50" y="51"/>
                  <a:pt x="39" y="57"/>
                  <a:pt x="28" y="53"/>
                </a:cubicBez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7279920" y="4670280"/>
            <a:ext cx="792000" cy="466920"/>
          </a:xfrm>
          <a:custGeom>
            <a:avLst/>
            <a:gdLst/>
            <a:ahLst/>
            <a:rect l="l" t="t" r="r" b="b"/>
            <a:pathLst>
              <a:path w="352" h="208">
                <a:moveTo>
                  <a:pt x="199" y="31"/>
                </a:moveTo>
                <a:cubicBezTo>
                  <a:pt x="107" y="0"/>
                  <a:pt x="0" y="42"/>
                  <a:pt x="0" y="42"/>
                </a:cubicBezTo>
                <a:cubicBezTo>
                  <a:pt x="0" y="42"/>
                  <a:pt x="55" y="140"/>
                  <a:pt x="155" y="174"/>
                </a:cubicBezTo>
                <a:cubicBezTo>
                  <a:pt x="254" y="208"/>
                  <a:pt x="352" y="163"/>
                  <a:pt x="352" y="163"/>
                </a:cubicBezTo>
                <a:cubicBezTo>
                  <a:pt x="352" y="163"/>
                  <a:pt x="290" y="63"/>
                  <a:pt x="199" y="31"/>
                </a:cubicBezTo>
                <a:moveTo>
                  <a:pt x="157" y="156"/>
                </a:moveTo>
                <a:cubicBezTo>
                  <a:pt x="128" y="146"/>
                  <a:pt x="112" y="114"/>
                  <a:pt x="122" y="84"/>
                </a:cubicBezTo>
                <a:cubicBezTo>
                  <a:pt x="132" y="54"/>
                  <a:pt x="165" y="39"/>
                  <a:pt x="195" y="49"/>
                </a:cubicBezTo>
                <a:cubicBezTo>
                  <a:pt x="224" y="59"/>
                  <a:pt x="240" y="91"/>
                  <a:pt x="230" y="121"/>
                </a:cubicBezTo>
                <a:cubicBezTo>
                  <a:pt x="219" y="151"/>
                  <a:pt x="187" y="166"/>
                  <a:pt x="157" y="15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877440" y="5806440"/>
            <a:ext cx="17640" cy="5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612840" y="6261120"/>
            <a:ext cx="487800" cy="250560"/>
          </a:xfrm>
          <a:custGeom>
            <a:avLst/>
            <a:gdLst/>
            <a:ahLst/>
            <a:rect l="l" t="t" r="r" b="b"/>
            <a:pathLst>
              <a:path w="374" h="193">
                <a:moveTo>
                  <a:pt x="374" y="97"/>
                </a:moveTo>
                <a:lnTo>
                  <a:pt x="348" y="76"/>
                </a:lnTo>
                <a:lnTo>
                  <a:pt x="348" y="93"/>
                </a:lnTo>
                <a:lnTo>
                  <a:pt x="269" y="93"/>
                </a:lnTo>
                <a:lnTo>
                  <a:pt x="200" y="42"/>
                </a:lnTo>
                <a:lnTo>
                  <a:pt x="200" y="93"/>
                </a:lnTo>
                <a:lnTo>
                  <a:pt x="124" y="93"/>
                </a:lnTo>
                <a:lnTo>
                  <a:pt x="0" y="0"/>
                </a:lnTo>
                <a:lnTo>
                  <a:pt x="0" y="193"/>
                </a:lnTo>
                <a:lnTo>
                  <a:pt x="124" y="100"/>
                </a:lnTo>
                <a:lnTo>
                  <a:pt x="200" y="100"/>
                </a:lnTo>
                <a:lnTo>
                  <a:pt x="200" y="152"/>
                </a:lnTo>
                <a:lnTo>
                  <a:pt x="269" y="100"/>
                </a:lnTo>
                <a:lnTo>
                  <a:pt x="348" y="100"/>
                </a:lnTo>
                <a:lnTo>
                  <a:pt x="348" y="116"/>
                </a:lnTo>
                <a:lnTo>
                  <a:pt x="374" y="97"/>
                </a:lnTo>
                <a:close/>
              </a:path>
            </a:pathLst>
          </a:custGeom>
          <a:solidFill>
            <a:srgbClr val="fcb53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6076800" y="5414400"/>
            <a:ext cx="97560" cy="92160"/>
          </a:xfrm>
          <a:custGeom>
            <a:avLst/>
            <a:gdLst/>
            <a:ahLst/>
            <a:rect l="l" t="t" r="r" b="b"/>
            <a:pathLst>
              <a:path w="76" h="72">
                <a:moveTo>
                  <a:pt x="76" y="72"/>
                </a:moveTo>
                <a:lnTo>
                  <a:pt x="0" y="58"/>
                </a:lnTo>
                <a:lnTo>
                  <a:pt x="48" y="0"/>
                </a:lnTo>
                <a:lnTo>
                  <a:pt x="76" y="72"/>
                </a:lnTo>
                <a:close/>
                <a:moveTo>
                  <a:pt x="17" y="51"/>
                </a:moveTo>
                <a:lnTo>
                  <a:pt x="62" y="60"/>
                </a:lnTo>
                <a:lnTo>
                  <a:pt x="46" y="19"/>
                </a:lnTo>
                <a:lnTo>
                  <a:pt x="17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111000" y="5405400"/>
            <a:ext cx="774720" cy="562680"/>
          </a:xfrm>
          <a:custGeom>
            <a:avLst/>
            <a:gdLst/>
            <a:ahLst/>
            <a:rect l="l" t="t" r="r" b="b"/>
            <a:pathLst>
              <a:path w="345" h="251">
                <a:moveTo>
                  <a:pt x="173" y="251"/>
                </a:moveTo>
                <a:cubicBezTo>
                  <a:pt x="172" y="251"/>
                  <a:pt x="171" y="251"/>
                  <a:pt x="170" y="251"/>
                </a:cubicBezTo>
                <a:cubicBezTo>
                  <a:pt x="170" y="245"/>
                  <a:pt x="170" y="245"/>
                  <a:pt x="170" y="245"/>
                </a:cubicBezTo>
                <a:cubicBezTo>
                  <a:pt x="174" y="245"/>
                  <a:pt x="179" y="245"/>
                  <a:pt x="184" y="245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0" y="251"/>
                  <a:pt x="177" y="251"/>
                  <a:pt x="173" y="251"/>
                </a:cubicBezTo>
                <a:close/>
                <a:moveTo>
                  <a:pt x="163" y="251"/>
                </a:moveTo>
                <a:cubicBezTo>
                  <a:pt x="158" y="251"/>
                  <a:pt x="153" y="250"/>
                  <a:pt x="148" y="250"/>
                </a:cubicBezTo>
                <a:cubicBezTo>
                  <a:pt x="149" y="243"/>
                  <a:pt x="149" y="243"/>
                  <a:pt x="149" y="243"/>
                </a:cubicBezTo>
                <a:cubicBezTo>
                  <a:pt x="154" y="244"/>
                  <a:pt x="158" y="245"/>
                  <a:pt x="163" y="245"/>
                </a:cubicBezTo>
                <a:lnTo>
                  <a:pt x="163" y="251"/>
                </a:lnTo>
                <a:close/>
                <a:moveTo>
                  <a:pt x="191" y="251"/>
                </a:moveTo>
                <a:cubicBezTo>
                  <a:pt x="190" y="244"/>
                  <a:pt x="190" y="244"/>
                  <a:pt x="190" y="244"/>
                </a:cubicBezTo>
                <a:cubicBezTo>
                  <a:pt x="195" y="244"/>
                  <a:pt x="199" y="243"/>
                  <a:pt x="204" y="242"/>
                </a:cubicBezTo>
                <a:cubicBezTo>
                  <a:pt x="205" y="248"/>
                  <a:pt x="205" y="248"/>
                  <a:pt x="205" y="248"/>
                </a:cubicBezTo>
                <a:cubicBezTo>
                  <a:pt x="200" y="249"/>
                  <a:pt x="196" y="250"/>
                  <a:pt x="191" y="251"/>
                </a:cubicBezTo>
                <a:close/>
                <a:moveTo>
                  <a:pt x="141" y="249"/>
                </a:moveTo>
                <a:cubicBezTo>
                  <a:pt x="137" y="248"/>
                  <a:pt x="132" y="247"/>
                  <a:pt x="127" y="245"/>
                </a:cubicBezTo>
                <a:cubicBezTo>
                  <a:pt x="129" y="239"/>
                  <a:pt x="129" y="239"/>
                  <a:pt x="129" y="239"/>
                </a:cubicBezTo>
                <a:cubicBezTo>
                  <a:pt x="133" y="240"/>
                  <a:pt x="138" y="241"/>
                  <a:pt x="142" y="242"/>
                </a:cubicBezTo>
                <a:lnTo>
                  <a:pt x="141" y="249"/>
                </a:lnTo>
                <a:close/>
                <a:moveTo>
                  <a:pt x="212" y="247"/>
                </a:moveTo>
                <a:cubicBezTo>
                  <a:pt x="211" y="241"/>
                  <a:pt x="211" y="241"/>
                  <a:pt x="211" y="241"/>
                </a:cubicBezTo>
                <a:cubicBezTo>
                  <a:pt x="215" y="240"/>
                  <a:pt x="220" y="239"/>
                  <a:pt x="224" y="237"/>
                </a:cubicBezTo>
                <a:cubicBezTo>
                  <a:pt x="226" y="243"/>
                  <a:pt x="226" y="243"/>
                  <a:pt x="226" y="243"/>
                </a:cubicBezTo>
                <a:cubicBezTo>
                  <a:pt x="221" y="245"/>
                  <a:pt x="217" y="246"/>
                  <a:pt x="212" y="247"/>
                </a:cubicBezTo>
                <a:close/>
                <a:moveTo>
                  <a:pt x="121" y="243"/>
                </a:moveTo>
                <a:cubicBezTo>
                  <a:pt x="116" y="242"/>
                  <a:pt x="112" y="240"/>
                  <a:pt x="107" y="238"/>
                </a:cubicBezTo>
                <a:cubicBezTo>
                  <a:pt x="110" y="233"/>
                  <a:pt x="110" y="233"/>
                  <a:pt x="110" y="233"/>
                </a:cubicBezTo>
                <a:cubicBezTo>
                  <a:pt x="114" y="234"/>
                  <a:pt x="118" y="236"/>
                  <a:pt x="123" y="237"/>
                </a:cubicBezTo>
                <a:lnTo>
                  <a:pt x="121" y="243"/>
                </a:lnTo>
                <a:close/>
                <a:moveTo>
                  <a:pt x="233" y="241"/>
                </a:moveTo>
                <a:cubicBezTo>
                  <a:pt x="230" y="235"/>
                  <a:pt x="230" y="235"/>
                  <a:pt x="230" y="235"/>
                </a:cubicBezTo>
                <a:cubicBezTo>
                  <a:pt x="235" y="233"/>
                  <a:pt x="239" y="232"/>
                  <a:pt x="243" y="230"/>
                </a:cubicBezTo>
                <a:cubicBezTo>
                  <a:pt x="246" y="236"/>
                  <a:pt x="246" y="236"/>
                  <a:pt x="246" y="236"/>
                </a:cubicBezTo>
                <a:cubicBezTo>
                  <a:pt x="241" y="238"/>
                  <a:pt x="237" y="239"/>
                  <a:pt x="233" y="241"/>
                </a:cubicBezTo>
                <a:close/>
                <a:moveTo>
                  <a:pt x="101" y="236"/>
                </a:moveTo>
                <a:cubicBezTo>
                  <a:pt x="96" y="234"/>
                  <a:pt x="92" y="231"/>
                  <a:pt x="88" y="229"/>
                </a:cubicBezTo>
                <a:cubicBezTo>
                  <a:pt x="91" y="224"/>
                  <a:pt x="91" y="224"/>
                  <a:pt x="91" y="224"/>
                </a:cubicBezTo>
                <a:cubicBezTo>
                  <a:pt x="95" y="226"/>
                  <a:pt x="99" y="228"/>
                  <a:pt x="103" y="230"/>
                </a:cubicBezTo>
                <a:lnTo>
                  <a:pt x="101" y="236"/>
                </a:lnTo>
                <a:close/>
                <a:moveTo>
                  <a:pt x="252" y="232"/>
                </a:moveTo>
                <a:cubicBezTo>
                  <a:pt x="249" y="227"/>
                  <a:pt x="249" y="227"/>
                  <a:pt x="249" y="227"/>
                </a:cubicBezTo>
                <a:cubicBezTo>
                  <a:pt x="253" y="225"/>
                  <a:pt x="257" y="222"/>
                  <a:pt x="261" y="220"/>
                </a:cubicBezTo>
                <a:cubicBezTo>
                  <a:pt x="265" y="225"/>
                  <a:pt x="265" y="225"/>
                  <a:pt x="265" y="225"/>
                </a:cubicBezTo>
                <a:cubicBezTo>
                  <a:pt x="261" y="228"/>
                  <a:pt x="256" y="230"/>
                  <a:pt x="252" y="232"/>
                </a:cubicBezTo>
                <a:close/>
                <a:moveTo>
                  <a:pt x="82" y="225"/>
                </a:moveTo>
                <a:cubicBezTo>
                  <a:pt x="81" y="225"/>
                  <a:pt x="81" y="225"/>
                  <a:pt x="81" y="225"/>
                </a:cubicBezTo>
                <a:cubicBezTo>
                  <a:pt x="77" y="223"/>
                  <a:pt x="74" y="220"/>
                  <a:pt x="70" y="217"/>
                </a:cubicBezTo>
                <a:cubicBezTo>
                  <a:pt x="74" y="212"/>
                  <a:pt x="74" y="212"/>
                  <a:pt x="74" y="212"/>
                </a:cubicBezTo>
                <a:cubicBezTo>
                  <a:pt x="77" y="215"/>
                  <a:pt x="81" y="217"/>
                  <a:pt x="85" y="220"/>
                </a:cubicBezTo>
                <a:cubicBezTo>
                  <a:pt x="85" y="220"/>
                  <a:pt x="85" y="220"/>
                  <a:pt x="85" y="220"/>
                </a:cubicBezTo>
                <a:lnTo>
                  <a:pt x="82" y="225"/>
                </a:lnTo>
                <a:close/>
                <a:moveTo>
                  <a:pt x="271" y="222"/>
                </a:moveTo>
                <a:cubicBezTo>
                  <a:pt x="267" y="216"/>
                  <a:pt x="267" y="216"/>
                  <a:pt x="267" y="216"/>
                </a:cubicBezTo>
                <a:cubicBezTo>
                  <a:pt x="271" y="214"/>
                  <a:pt x="275" y="211"/>
                  <a:pt x="278" y="208"/>
                </a:cubicBezTo>
                <a:cubicBezTo>
                  <a:pt x="282" y="213"/>
                  <a:pt x="282" y="213"/>
                  <a:pt x="282" y="213"/>
                </a:cubicBezTo>
                <a:cubicBezTo>
                  <a:pt x="278" y="216"/>
                  <a:pt x="274" y="219"/>
                  <a:pt x="271" y="222"/>
                </a:cubicBezTo>
                <a:close/>
                <a:moveTo>
                  <a:pt x="64" y="213"/>
                </a:moveTo>
                <a:cubicBezTo>
                  <a:pt x="61" y="210"/>
                  <a:pt x="57" y="207"/>
                  <a:pt x="54" y="204"/>
                </a:cubicBezTo>
                <a:cubicBezTo>
                  <a:pt x="58" y="199"/>
                  <a:pt x="58" y="199"/>
                  <a:pt x="58" y="199"/>
                </a:cubicBezTo>
                <a:cubicBezTo>
                  <a:pt x="61" y="202"/>
                  <a:pt x="65" y="205"/>
                  <a:pt x="68" y="208"/>
                </a:cubicBezTo>
                <a:lnTo>
                  <a:pt x="64" y="213"/>
                </a:lnTo>
                <a:close/>
                <a:moveTo>
                  <a:pt x="287" y="209"/>
                </a:moveTo>
                <a:cubicBezTo>
                  <a:pt x="283" y="204"/>
                  <a:pt x="283" y="204"/>
                  <a:pt x="283" y="204"/>
                </a:cubicBezTo>
                <a:cubicBezTo>
                  <a:pt x="287" y="201"/>
                  <a:pt x="290" y="198"/>
                  <a:pt x="293" y="194"/>
                </a:cubicBezTo>
                <a:cubicBezTo>
                  <a:pt x="298" y="199"/>
                  <a:pt x="298" y="199"/>
                  <a:pt x="298" y="199"/>
                </a:cubicBezTo>
                <a:cubicBezTo>
                  <a:pt x="295" y="202"/>
                  <a:pt x="291" y="205"/>
                  <a:pt x="287" y="209"/>
                </a:cubicBezTo>
                <a:close/>
                <a:moveTo>
                  <a:pt x="49" y="199"/>
                </a:moveTo>
                <a:cubicBezTo>
                  <a:pt x="45" y="195"/>
                  <a:pt x="42" y="192"/>
                  <a:pt x="39" y="188"/>
                </a:cubicBezTo>
                <a:cubicBezTo>
                  <a:pt x="44" y="184"/>
                  <a:pt x="44" y="184"/>
                  <a:pt x="44" y="184"/>
                </a:cubicBezTo>
                <a:cubicBezTo>
                  <a:pt x="47" y="188"/>
                  <a:pt x="50" y="191"/>
                  <a:pt x="53" y="194"/>
                </a:cubicBezTo>
                <a:lnTo>
                  <a:pt x="49" y="199"/>
                </a:lnTo>
                <a:close/>
                <a:moveTo>
                  <a:pt x="303" y="193"/>
                </a:moveTo>
                <a:cubicBezTo>
                  <a:pt x="298" y="189"/>
                  <a:pt x="298" y="189"/>
                  <a:pt x="298" y="189"/>
                </a:cubicBezTo>
                <a:cubicBezTo>
                  <a:pt x="301" y="186"/>
                  <a:pt x="304" y="182"/>
                  <a:pt x="307" y="179"/>
                </a:cubicBezTo>
                <a:cubicBezTo>
                  <a:pt x="312" y="182"/>
                  <a:pt x="312" y="182"/>
                  <a:pt x="312" y="182"/>
                </a:cubicBezTo>
                <a:cubicBezTo>
                  <a:pt x="309" y="186"/>
                  <a:pt x="306" y="190"/>
                  <a:pt x="303" y="193"/>
                </a:cubicBezTo>
                <a:close/>
                <a:moveTo>
                  <a:pt x="35" y="183"/>
                </a:moveTo>
                <a:cubicBezTo>
                  <a:pt x="32" y="179"/>
                  <a:pt x="29" y="175"/>
                  <a:pt x="27" y="171"/>
                </a:cubicBezTo>
                <a:cubicBezTo>
                  <a:pt x="32" y="167"/>
                  <a:pt x="32" y="167"/>
                  <a:pt x="32" y="167"/>
                </a:cubicBezTo>
                <a:cubicBezTo>
                  <a:pt x="34" y="171"/>
                  <a:pt x="37" y="175"/>
                  <a:pt x="40" y="179"/>
                </a:cubicBezTo>
                <a:lnTo>
                  <a:pt x="35" y="183"/>
                </a:lnTo>
                <a:close/>
                <a:moveTo>
                  <a:pt x="316" y="177"/>
                </a:moveTo>
                <a:cubicBezTo>
                  <a:pt x="311" y="173"/>
                  <a:pt x="311" y="173"/>
                  <a:pt x="311" y="173"/>
                </a:cubicBezTo>
                <a:cubicBezTo>
                  <a:pt x="312" y="171"/>
                  <a:pt x="314" y="169"/>
                  <a:pt x="315" y="166"/>
                </a:cubicBezTo>
                <a:cubicBezTo>
                  <a:pt x="316" y="165"/>
                  <a:pt x="317" y="163"/>
                  <a:pt x="318" y="161"/>
                </a:cubicBezTo>
                <a:cubicBezTo>
                  <a:pt x="323" y="165"/>
                  <a:pt x="323" y="165"/>
                  <a:pt x="323" y="165"/>
                </a:cubicBezTo>
                <a:cubicBezTo>
                  <a:pt x="323" y="166"/>
                  <a:pt x="321" y="168"/>
                  <a:pt x="320" y="170"/>
                </a:cubicBezTo>
                <a:cubicBezTo>
                  <a:pt x="319" y="172"/>
                  <a:pt x="317" y="174"/>
                  <a:pt x="316" y="177"/>
                </a:cubicBezTo>
                <a:close/>
                <a:moveTo>
                  <a:pt x="23" y="165"/>
                </a:moveTo>
                <a:cubicBezTo>
                  <a:pt x="20" y="161"/>
                  <a:pt x="18" y="156"/>
                  <a:pt x="16" y="152"/>
                </a:cubicBezTo>
                <a:cubicBezTo>
                  <a:pt x="22" y="149"/>
                  <a:pt x="22" y="149"/>
                  <a:pt x="22" y="149"/>
                </a:cubicBezTo>
                <a:cubicBezTo>
                  <a:pt x="24" y="154"/>
                  <a:pt x="26" y="158"/>
                  <a:pt x="28" y="162"/>
                </a:cubicBezTo>
                <a:lnTo>
                  <a:pt x="23" y="165"/>
                </a:lnTo>
                <a:close/>
                <a:moveTo>
                  <a:pt x="327" y="158"/>
                </a:moveTo>
                <a:cubicBezTo>
                  <a:pt x="321" y="155"/>
                  <a:pt x="321" y="155"/>
                  <a:pt x="321" y="155"/>
                </a:cubicBezTo>
                <a:cubicBezTo>
                  <a:pt x="323" y="151"/>
                  <a:pt x="325" y="147"/>
                  <a:pt x="327" y="143"/>
                </a:cubicBezTo>
                <a:cubicBezTo>
                  <a:pt x="333" y="145"/>
                  <a:pt x="333" y="145"/>
                  <a:pt x="333" y="145"/>
                </a:cubicBezTo>
                <a:cubicBezTo>
                  <a:pt x="331" y="150"/>
                  <a:pt x="329" y="154"/>
                  <a:pt x="327" y="158"/>
                </a:cubicBezTo>
                <a:close/>
                <a:moveTo>
                  <a:pt x="13" y="146"/>
                </a:moveTo>
                <a:cubicBezTo>
                  <a:pt x="11" y="141"/>
                  <a:pt x="10" y="137"/>
                  <a:pt x="8" y="132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6" y="135"/>
                  <a:pt x="17" y="139"/>
                  <a:pt x="19" y="143"/>
                </a:cubicBezTo>
                <a:lnTo>
                  <a:pt x="13" y="146"/>
                </a:lnTo>
                <a:close/>
                <a:moveTo>
                  <a:pt x="335" y="139"/>
                </a:moveTo>
                <a:cubicBezTo>
                  <a:pt x="329" y="137"/>
                  <a:pt x="329" y="137"/>
                  <a:pt x="329" y="137"/>
                </a:cubicBezTo>
                <a:cubicBezTo>
                  <a:pt x="331" y="132"/>
                  <a:pt x="332" y="128"/>
                  <a:pt x="333" y="123"/>
                </a:cubicBezTo>
                <a:cubicBezTo>
                  <a:pt x="339" y="125"/>
                  <a:pt x="339" y="125"/>
                  <a:pt x="339" y="125"/>
                </a:cubicBezTo>
                <a:cubicBezTo>
                  <a:pt x="338" y="130"/>
                  <a:pt x="337" y="134"/>
                  <a:pt x="335" y="139"/>
                </a:cubicBezTo>
                <a:close/>
                <a:moveTo>
                  <a:pt x="6" y="125"/>
                </a:moveTo>
                <a:cubicBezTo>
                  <a:pt x="5" y="121"/>
                  <a:pt x="4" y="116"/>
                  <a:pt x="3" y="112"/>
                </a:cubicBezTo>
                <a:cubicBezTo>
                  <a:pt x="9" y="110"/>
                  <a:pt x="9" y="110"/>
                  <a:pt x="9" y="110"/>
                </a:cubicBezTo>
                <a:cubicBezTo>
                  <a:pt x="10" y="115"/>
                  <a:pt x="11" y="119"/>
                  <a:pt x="12" y="124"/>
                </a:cubicBezTo>
                <a:lnTo>
                  <a:pt x="6" y="125"/>
                </a:lnTo>
                <a:close/>
                <a:moveTo>
                  <a:pt x="341" y="118"/>
                </a:moveTo>
                <a:cubicBezTo>
                  <a:pt x="335" y="117"/>
                  <a:pt x="335" y="117"/>
                  <a:pt x="335" y="117"/>
                </a:cubicBezTo>
                <a:cubicBezTo>
                  <a:pt x="336" y="112"/>
                  <a:pt x="337" y="108"/>
                  <a:pt x="337" y="103"/>
                </a:cubicBezTo>
                <a:cubicBezTo>
                  <a:pt x="344" y="104"/>
                  <a:pt x="344" y="104"/>
                  <a:pt x="344" y="104"/>
                </a:cubicBezTo>
                <a:cubicBezTo>
                  <a:pt x="343" y="109"/>
                  <a:pt x="342" y="113"/>
                  <a:pt x="341" y="118"/>
                </a:cubicBezTo>
                <a:close/>
                <a:moveTo>
                  <a:pt x="2" y="105"/>
                </a:moveTo>
                <a:cubicBezTo>
                  <a:pt x="1" y="100"/>
                  <a:pt x="0" y="95"/>
                  <a:pt x="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7" y="95"/>
                  <a:pt x="7" y="99"/>
                  <a:pt x="8" y="104"/>
                </a:cubicBezTo>
                <a:lnTo>
                  <a:pt x="2" y="105"/>
                </a:lnTo>
                <a:close/>
                <a:moveTo>
                  <a:pt x="344" y="97"/>
                </a:moveTo>
                <a:cubicBezTo>
                  <a:pt x="338" y="96"/>
                  <a:pt x="338" y="96"/>
                  <a:pt x="338" y="96"/>
                </a:cubicBezTo>
                <a:cubicBezTo>
                  <a:pt x="339" y="92"/>
                  <a:pt x="339" y="87"/>
                  <a:pt x="339" y="83"/>
                </a:cubicBezTo>
                <a:cubicBezTo>
                  <a:pt x="345" y="83"/>
                  <a:pt x="345" y="83"/>
                  <a:pt x="345" y="83"/>
                </a:cubicBezTo>
                <a:cubicBezTo>
                  <a:pt x="345" y="88"/>
                  <a:pt x="345" y="92"/>
                  <a:pt x="344" y="97"/>
                </a:cubicBezTo>
                <a:close/>
                <a:moveTo>
                  <a:pt x="0" y="83"/>
                </a:moveTo>
                <a:cubicBezTo>
                  <a:pt x="0" y="81"/>
                  <a:pt x="0" y="80"/>
                  <a:pt x="0" y="78"/>
                </a:cubicBezTo>
                <a:cubicBezTo>
                  <a:pt x="0" y="75"/>
                  <a:pt x="0" y="72"/>
                  <a:pt x="0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6" y="72"/>
                  <a:pt x="6" y="75"/>
                  <a:pt x="6" y="78"/>
                </a:cubicBezTo>
                <a:cubicBezTo>
                  <a:pt x="6" y="80"/>
                  <a:pt x="6" y="81"/>
                  <a:pt x="6" y="83"/>
                </a:cubicBezTo>
                <a:lnTo>
                  <a:pt x="0" y="83"/>
                </a:lnTo>
                <a:close/>
                <a:moveTo>
                  <a:pt x="339" y="76"/>
                </a:moveTo>
                <a:cubicBezTo>
                  <a:pt x="339" y="71"/>
                  <a:pt x="339" y="67"/>
                  <a:pt x="338" y="62"/>
                </a:cubicBezTo>
                <a:cubicBezTo>
                  <a:pt x="345" y="61"/>
                  <a:pt x="345" y="61"/>
                  <a:pt x="345" y="61"/>
                </a:cubicBezTo>
                <a:cubicBezTo>
                  <a:pt x="345" y="66"/>
                  <a:pt x="345" y="71"/>
                  <a:pt x="345" y="76"/>
                </a:cubicBezTo>
                <a:lnTo>
                  <a:pt x="339" y="76"/>
                </a:lnTo>
                <a:close/>
                <a:moveTo>
                  <a:pt x="7" y="63"/>
                </a:moveTo>
                <a:cubicBezTo>
                  <a:pt x="0" y="62"/>
                  <a:pt x="0" y="62"/>
                  <a:pt x="0" y="62"/>
                </a:cubicBezTo>
                <a:cubicBezTo>
                  <a:pt x="1" y="57"/>
                  <a:pt x="1" y="52"/>
                  <a:pt x="2" y="48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3"/>
                  <a:pt x="7" y="58"/>
                  <a:pt x="7" y="63"/>
                </a:cubicBezTo>
                <a:close/>
                <a:moveTo>
                  <a:pt x="338" y="55"/>
                </a:moveTo>
                <a:cubicBezTo>
                  <a:pt x="337" y="51"/>
                  <a:pt x="336" y="46"/>
                  <a:pt x="335" y="42"/>
                </a:cubicBezTo>
                <a:cubicBezTo>
                  <a:pt x="342" y="40"/>
                  <a:pt x="342" y="40"/>
                  <a:pt x="342" y="40"/>
                </a:cubicBezTo>
                <a:cubicBezTo>
                  <a:pt x="343" y="45"/>
                  <a:pt x="343" y="50"/>
                  <a:pt x="344" y="54"/>
                </a:cubicBezTo>
                <a:lnTo>
                  <a:pt x="338" y="55"/>
                </a:lnTo>
                <a:close/>
                <a:moveTo>
                  <a:pt x="334" y="35"/>
                </a:moveTo>
                <a:cubicBezTo>
                  <a:pt x="333" y="30"/>
                  <a:pt x="332" y="26"/>
                  <a:pt x="330" y="22"/>
                </a:cubicBezTo>
                <a:cubicBezTo>
                  <a:pt x="336" y="20"/>
                  <a:pt x="336" y="20"/>
                  <a:pt x="336" y="20"/>
                </a:cubicBezTo>
                <a:cubicBezTo>
                  <a:pt x="338" y="24"/>
                  <a:pt x="339" y="29"/>
                  <a:pt x="340" y="33"/>
                </a:cubicBezTo>
                <a:lnTo>
                  <a:pt x="334" y="35"/>
                </a:lnTo>
                <a:close/>
                <a:moveTo>
                  <a:pt x="328" y="15"/>
                </a:moveTo>
                <a:cubicBezTo>
                  <a:pt x="327" y="11"/>
                  <a:pt x="325" y="7"/>
                  <a:pt x="323" y="3"/>
                </a:cubicBezTo>
                <a:cubicBezTo>
                  <a:pt x="329" y="0"/>
                  <a:pt x="329" y="0"/>
                  <a:pt x="329" y="0"/>
                </a:cubicBezTo>
                <a:cubicBezTo>
                  <a:pt x="331" y="4"/>
                  <a:pt x="332" y="9"/>
                  <a:pt x="334" y="13"/>
                </a:cubicBezTo>
                <a:lnTo>
                  <a:pt x="328" y="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516000" y="5575680"/>
            <a:ext cx="761760" cy="476280"/>
          </a:xfrm>
          <a:custGeom>
            <a:avLst/>
            <a:gdLst/>
            <a:ahLst/>
            <a:rect l="l" t="t" r="r" b="b"/>
            <a:pathLst>
              <a:path w="583" h="365">
                <a:moveTo>
                  <a:pt x="575" y="365"/>
                </a:moveTo>
                <a:lnTo>
                  <a:pt x="0" y="14"/>
                </a:lnTo>
                <a:lnTo>
                  <a:pt x="9" y="0"/>
                </a:lnTo>
                <a:lnTo>
                  <a:pt x="583" y="351"/>
                </a:lnTo>
                <a:lnTo>
                  <a:pt x="575" y="3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732000" y="5246640"/>
            <a:ext cx="708120" cy="559800"/>
          </a:xfrm>
          <a:custGeom>
            <a:avLst/>
            <a:gdLst/>
            <a:ahLst/>
            <a:rect l="l" t="t" r="r" b="b"/>
            <a:pathLst>
              <a:path w="542" h="429">
                <a:moveTo>
                  <a:pt x="532" y="429"/>
                </a:moveTo>
                <a:lnTo>
                  <a:pt x="0" y="12"/>
                </a:lnTo>
                <a:lnTo>
                  <a:pt x="11" y="0"/>
                </a:lnTo>
                <a:lnTo>
                  <a:pt x="542" y="417"/>
                </a:lnTo>
                <a:lnTo>
                  <a:pt x="532" y="4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6712560" y="5077800"/>
            <a:ext cx="98640" cy="93600"/>
          </a:xfrm>
          <a:custGeom>
            <a:avLst/>
            <a:gdLst/>
            <a:ahLst/>
            <a:rect l="l" t="t" r="r" b="b"/>
            <a:pathLst>
              <a:path w="77" h="73">
                <a:moveTo>
                  <a:pt x="0" y="73"/>
                </a:moveTo>
                <a:lnTo>
                  <a:pt x="31" y="0"/>
                </a:lnTo>
                <a:lnTo>
                  <a:pt x="77" y="64"/>
                </a:lnTo>
                <a:lnTo>
                  <a:pt x="0" y="73"/>
                </a:lnTo>
                <a:close/>
                <a:moveTo>
                  <a:pt x="33" y="19"/>
                </a:moveTo>
                <a:lnTo>
                  <a:pt x="15" y="62"/>
                </a:lnTo>
                <a:lnTo>
                  <a:pt x="60" y="57"/>
                </a:lnTo>
                <a:lnTo>
                  <a:pt x="33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6295680" y="5096160"/>
            <a:ext cx="418320" cy="617760"/>
          </a:xfrm>
          <a:custGeom>
            <a:avLst/>
            <a:gdLst/>
            <a:ahLst/>
            <a:rect l="l" t="t" r="r" b="b"/>
            <a:pathLst>
              <a:path w="187" h="275">
                <a:moveTo>
                  <a:pt x="97" y="275"/>
                </a:moveTo>
                <a:cubicBezTo>
                  <a:pt x="93" y="273"/>
                  <a:pt x="88" y="272"/>
                  <a:pt x="83" y="270"/>
                </a:cubicBezTo>
                <a:cubicBezTo>
                  <a:pt x="86" y="264"/>
                  <a:pt x="86" y="264"/>
                  <a:pt x="86" y="264"/>
                </a:cubicBezTo>
                <a:cubicBezTo>
                  <a:pt x="90" y="266"/>
                  <a:pt x="95" y="267"/>
                  <a:pt x="99" y="269"/>
                </a:cubicBezTo>
                <a:lnTo>
                  <a:pt x="97" y="275"/>
                </a:lnTo>
                <a:close/>
                <a:moveTo>
                  <a:pt x="77" y="267"/>
                </a:moveTo>
                <a:cubicBezTo>
                  <a:pt x="73" y="264"/>
                  <a:pt x="69" y="262"/>
                  <a:pt x="65" y="259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72" y="257"/>
                  <a:pt x="76" y="259"/>
                  <a:pt x="80" y="261"/>
                </a:cubicBezTo>
                <a:lnTo>
                  <a:pt x="77" y="267"/>
                </a:lnTo>
                <a:close/>
                <a:moveTo>
                  <a:pt x="59" y="255"/>
                </a:moveTo>
                <a:cubicBezTo>
                  <a:pt x="55" y="253"/>
                  <a:pt x="52" y="250"/>
                  <a:pt x="49" y="248"/>
                </a:cubicBezTo>
                <a:cubicBezTo>
                  <a:pt x="48" y="246"/>
                  <a:pt x="48" y="246"/>
                  <a:pt x="48" y="246"/>
                </a:cubicBezTo>
                <a:cubicBezTo>
                  <a:pt x="52" y="242"/>
                  <a:pt x="52" y="242"/>
                  <a:pt x="52" y="242"/>
                </a:cubicBezTo>
                <a:cubicBezTo>
                  <a:pt x="53" y="243"/>
                  <a:pt x="53" y="243"/>
                  <a:pt x="53" y="243"/>
                </a:cubicBezTo>
                <a:cubicBezTo>
                  <a:pt x="56" y="245"/>
                  <a:pt x="59" y="248"/>
                  <a:pt x="63" y="250"/>
                </a:cubicBezTo>
                <a:lnTo>
                  <a:pt x="59" y="255"/>
                </a:lnTo>
                <a:close/>
                <a:moveTo>
                  <a:pt x="42" y="241"/>
                </a:moveTo>
                <a:cubicBezTo>
                  <a:pt x="39" y="238"/>
                  <a:pt x="36" y="234"/>
                  <a:pt x="33" y="231"/>
                </a:cubicBezTo>
                <a:cubicBezTo>
                  <a:pt x="38" y="227"/>
                  <a:pt x="38" y="227"/>
                  <a:pt x="38" y="227"/>
                </a:cubicBezTo>
                <a:cubicBezTo>
                  <a:pt x="41" y="230"/>
                  <a:pt x="44" y="234"/>
                  <a:pt x="47" y="237"/>
                </a:cubicBezTo>
                <a:lnTo>
                  <a:pt x="42" y="241"/>
                </a:lnTo>
                <a:close/>
                <a:moveTo>
                  <a:pt x="28" y="225"/>
                </a:moveTo>
                <a:cubicBezTo>
                  <a:pt x="25" y="221"/>
                  <a:pt x="23" y="217"/>
                  <a:pt x="20" y="213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28" y="214"/>
                  <a:pt x="31" y="218"/>
                  <a:pt x="33" y="221"/>
                </a:cubicBezTo>
                <a:lnTo>
                  <a:pt x="28" y="225"/>
                </a:lnTo>
                <a:close/>
                <a:moveTo>
                  <a:pt x="17" y="207"/>
                </a:moveTo>
                <a:cubicBezTo>
                  <a:pt x="15" y="203"/>
                  <a:pt x="13" y="198"/>
                  <a:pt x="11" y="194"/>
                </a:cubicBezTo>
                <a:cubicBezTo>
                  <a:pt x="17" y="192"/>
                  <a:pt x="17" y="192"/>
                  <a:pt x="17" y="192"/>
                </a:cubicBezTo>
                <a:cubicBezTo>
                  <a:pt x="18" y="196"/>
                  <a:pt x="20" y="200"/>
                  <a:pt x="22" y="204"/>
                </a:cubicBezTo>
                <a:lnTo>
                  <a:pt x="17" y="207"/>
                </a:lnTo>
                <a:close/>
                <a:moveTo>
                  <a:pt x="8" y="187"/>
                </a:moveTo>
                <a:cubicBezTo>
                  <a:pt x="7" y="183"/>
                  <a:pt x="5" y="178"/>
                  <a:pt x="4" y="174"/>
                </a:cubicBezTo>
                <a:cubicBezTo>
                  <a:pt x="10" y="172"/>
                  <a:pt x="10" y="172"/>
                  <a:pt x="10" y="172"/>
                </a:cubicBezTo>
                <a:cubicBezTo>
                  <a:pt x="12" y="177"/>
                  <a:pt x="13" y="181"/>
                  <a:pt x="14" y="185"/>
                </a:cubicBezTo>
                <a:lnTo>
                  <a:pt x="8" y="187"/>
                </a:lnTo>
                <a:close/>
                <a:moveTo>
                  <a:pt x="3" y="167"/>
                </a:moveTo>
                <a:cubicBezTo>
                  <a:pt x="2" y="162"/>
                  <a:pt x="1" y="157"/>
                  <a:pt x="1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8" y="156"/>
                  <a:pt x="8" y="161"/>
                  <a:pt x="9" y="165"/>
                </a:cubicBezTo>
                <a:lnTo>
                  <a:pt x="3" y="167"/>
                </a:lnTo>
                <a:close/>
                <a:moveTo>
                  <a:pt x="1" y="145"/>
                </a:moveTo>
                <a:cubicBezTo>
                  <a:pt x="1" y="144"/>
                  <a:pt x="0" y="142"/>
                  <a:pt x="0" y="141"/>
                </a:cubicBezTo>
                <a:cubicBezTo>
                  <a:pt x="0" y="138"/>
                  <a:pt x="1" y="134"/>
                  <a:pt x="1" y="131"/>
                </a:cubicBezTo>
                <a:cubicBezTo>
                  <a:pt x="7" y="131"/>
                  <a:pt x="7" y="131"/>
                  <a:pt x="7" y="131"/>
                </a:cubicBezTo>
                <a:cubicBezTo>
                  <a:pt x="7" y="135"/>
                  <a:pt x="7" y="138"/>
                  <a:pt x="7" y="141"/>
                </a:cubicBezTo>
                <a:cubicBezTo>
                  <a:pt x="7" y="142"/>
                  <a:pt x="7" y="144"/>
                  <a:pt x="7" y="145"/>
                </a:cubicBezTo>
                <a:lnTo>
                  <a:pt x="1" y="145"/>
                </a:lnTo>
                <a:close/>
                <a:moveTo>
                  <a:pt x="8" y="125"/>
                </a:moveTo>
                <a:cubicBezTo>
                  <a:pt x="2" y="124"/>
                  <a:pt x="2" y="124"/>
                  <a:pt x="2" y="124"/>
                </a:cubicBezTo>
                <a:cubicBezTo>
                  <a:pt x="2" y="119"/>
                  <a:pt x="3" y="114"/>
                  <a:pt x="4" y="110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9" y="116"/>
                  <a:pt x="8" y="120"/>
                  <a:pt x="8" y="125"/>
                </a:cubicBezTo>
                <a:close/>
                <a:moveTo>
                  <a:pt x="12" y="105"/>
                </a:moveTo>
                <a:cubicBezTo>
                  <a:pt x="6" y="103"/>
                  <a:pt x="6" y="103"/>
                  <a:pt x="6" y="103"/>
                </a:cubicBezTo>
                <a:cubicBezTo>
                  <a:pt x="7" y="98"/>
                  <a:pt x="9" y="94"/>
                  <a:pt x="10" y="89"/>
                </a:cubicBezTo>
                <a:cubicBezTo>
                  <a:pt x="16" y="92"/>
                  <a:pt x="16" y="92"/>
                  <a:pt x="16" y="92"/>
                </a:cubicBezTo>
                <a:cubicBezTo>
                  <a:pt x="15" y="96"/>
                  <a:pt x="13" y="100"/>
                  <a:pt x="12" y="105"/>
                </a:cubicBezTo>
                <a:close/>
                <a:moveTo>
                  <a:pt x="19" y="85"/>
                </a:moveTo>
                <a:cubicBezTo>
                  <a:pt x="13" y="83"/>
                  <a:pt x="13" y="83"/>
                  <a:pt x="13" y="83"/>
                </a:cubicBezTo>
                <a:cubicBezTo>
                  <a:pt x="15" y="78"/>
                  <a:pt x="17" y="74"/>
                  <a:pt x="20" y="70"/>
                </a:cubicBezTo>
                <a:cubicBezTo>
                  <a:pt x="25" y="73"/>
                  <a:pt x="25" y="73"/>
                  <a:pt x="25" y="73"/>
                </a:cubicBezTo>
                <a:cubicBezTo>
                  <a:pt x="23" y="77"/>
                  <a:pt x="21" y="81"/>
                  <a:pt x="19" y="85"/>
                </a:cubicBezTo>
                <a:close/>
                <a:moveTo>
                  <a:pt x="29" y="67"/>
                </a:moveTo>
                <a:cubicBezTo>
                  <a:pt x="24" y="64"/>
                  <a:pt x="24" y="64"/>
                  <a:pt x="24" y="64"/>
                </a:cubicBezTo>
                <a:cubicBezTo>
                  <a:pt x="26" y="60"/>
                  <a:pt x="29" y="56"/>
                  <a:pt x="32" y="52"/>
                </a:cubicBezTo>
                <a:cubicBezTo>
                  <a:pt x="37" y="56"/>
                  <a:pt x="37" y="56"/>
                  <a:pt x="37" y="56"/>
                </a:cubicBezTo>
                <a:cubicBezTo>
                  <a:pt x="34" y="60"/>
                  <a:pt x="31" y="64"/>
                  <a:pt x="29" y="67"/>
                </a:cubicBezTo>
                <a:close/>
                <a:moveTo>
                  <a:pt x="41" y="51"/>
                </a:moveTo>
                <a:cubicBezTo>
                  <a:pt x="37" y="47"/>
                  <a:pt x="37" y="47"/>
                  <a:pt x="37" y="47"/>
                </a:cubicBezTo>
                <a:cubicBezTo>
                  <a:pt x="40" y="43"/>
                  <a:pt x="43" y="40"/>
                  <a:pt x="47" y="37"/>
                </a:cubicBezTo>
                <a:cubicBezTo>
                  <a:pt x="51" y="41"/>
                  <a:pt x="51" y="41"/>
                  <a:pt x="51" y="41"/>
                </a:cubicBezTo>
                <a:cubicBezTo>
                  <a:pt x="48" y="44"/>
                  <a:pt x="44" y="48"/>
                  <a:pt x="41" y="51"/>
                </a:cubicBezTo>
                <a:close/>
                <a:moveTo>
                  <a:pt x="56" y="37"/>
                </a:moveTo>
                <a:cubicBezTo>
                  <a:pt x="52" y="32"/>
                  <a:pt x="52" y="32"/>
                  <a:pt x="52" y="32"/>
                </a:cubicBezTo>
                <a:cubicBezTo>
                  <a:pt x="56" y="29"/>
                  <a:pt x="60" y="26"/>
                  <a:pt x="64" y="24"/>
                </a:cubicBezTo>
                <a:cubicBezTo>
                  <a:pt x="67" y="29"/>
                  <a:pt x="67" y="29"/>
                  <a:pt x="67" y="29"/>
                </a:cubicBezTo>
                <a:cubicBezTo>
                  <a:pt x="63" y="31"/>
                  <a:pt x="60" y="34"/>
                  <a:pt x="56" y="37"/>
                </a:cubicBezTo>
                <a:close/>
                <a:moveTo>
                  <a:pt x="73" y="25"/>
                </a:moveTo>
                <a:cubicBezTo>
                  <a:pt x="70" y="20"/>
                  <a:pt x="70" y="20"/>
                  <a:pt x="70" y="20"/>
                </a:cubicBezTo>
                <a:cubicBezTo>
                  <a:pt x="74" y="17"/>
                  <a:pt x="78" y="15"/>
                  <a:pt x="82" y="13"/>
                </a:cubicBezTo>
                <a:cubicBezTo>
                  <a:pt x="85" y="19"/>
                  <a:pt x="85" y="19"/>
                  <a:pt x="85" y="19"/>
                </a:cubicBezTo>
                <a:cubicBezTo>
                  <a:pt x="81" y="21"/>
                  <a:pt x="77" y="23"/>
                  <a:pt x="73" y="25"/>
                </a:cubicBezTo>
                <a:close/>
                <a:moveTo>
                  <a:pt x="91" y="16"/>
                </a:moveTo>
                <a:cubicBezTo>
                  <a:pt x="89" y="10"/>
                  <a:pt x="89" y="10"/>
                  <a:pt x="89" y="10"/>
                </a:cubicBezTo>
                <a:cubicBezTo>
                  <a:pt x="93" y="9"/>
                  <a:pt x="98" y="7"/>
                  <a:pt x="103" y="6"/>
                </a:cubicBezTo>
                <a:cubicBezTo>
                  <a:pt x="104" y="12"/>
                  <a:pt x="104" y="12"/>
                  <a:pt x="104" y="12"/>
                </a:cubicBezTo>
                <a:cubicBezTo>
                  <a:pt x="100" y="13"/>
                  <a:pt x="96" y="14"/>
                  <a:pt x="91" y="16"/>
                </a:cubicBezTo>
                <a:close/>
                <a:moveTo>
                  <a:pt x="185" y="14"/>
                </a:moveTo>
                <a:cubicBezTo>
                  <a:pt x="181" y="12"/>
                  <a:pt x="176" y="11"/>
                  <a:pt x="172" y="10"/>
                </a:cubicBezTo>
                <a:cubicBezTo>
                  <a:pt x="173" y="4"/>
                  <a:pt x="173" y="4"/>
                  <a:pt x="173" y="4"/>
                </a:cubicBezTo>
                <a:cubicBezTo>
                  <a:pt x="178" y="5"/>
                  <a:pt x="183" y="6"/>
                  <a:pt x="187" y="8"/>
                </a:cubicBezTo>
                <a:lnTo>
                  <a:pt x="185" y="14"/>
                </a:lnTo>
                <a:close/>
                <a:moveTo>
                  <a:pt x="111" y="10"/>
                </a:moveTo>
                <a:cubicBezTo>
                  <a:pt x="109" y="4"/>
                  <a:pt x="109" y="4"/>
                  <a:pt x="109" y="4"/>
                </a:cubicBezTo>
                <a:cubicBezTo>
                  <a:pt x="114" y="3"/>
                  <a:pt x="119" y="2"/>
                  <a:pt x="124" y="1"/>
                </a:cubicBezTo>
                <a:cubicBezTo>
                  <a:pt x="124" y="8"/>
                  <a:pt x="124" y="8"/>
                  <a:pt x="124" y="8"/>
                </a:cubicBezTo>
                <a:cubicBezTo>
                  <a:pt x="120" y="8"/>
                  <a:pt x="115" y="9"/>
                  <a:pt x="111" y="10"/>
                </a:cubicBezTo>
                <a:close/>
                <a:moveTo>
                  <a:pt x="165" y="9"/>
                </a:moveTo>
                <a:cubicBezTo>
                  <a:pt x="161" y="8"/>
                  <a:pt x="156" y="7"/>
                  <a:pt x="152" y="7"/>
                </a:cubicBezTo>
                <a:cubicBezTo>
                  <a:pt x="152" y="1"/>
                  <a:pt x="152" y="1"/>
                  <a:pt x="152" y="1"/>
                </a:cubicBezTo>
                <a:cubicBezTo>
                  <a:pt x="157" y="1"/>
                  <a:pt x="162" y="2"/>
                  <a:pt x="166" y="2"/>
                </a:cubicBezTo>
                <a:lnTo>
                  <a:pt x="165" y="9"/>
                </a:lnTo>
                <a:close/>
                <a:moveTo>
                  <a:pt x="131" y="7"/>
                </a:moveTo>
                <a:cubicBezTo>
                  <a:pt x="131" y="1"/>
                  <a:pt x="131" y="1"/>
                  <a:pt x="131" y="1"/>
                </a:cubicBezTo>
                <a:cubicBezTo>
                  <a:pt x="135" y="0"/>
                  <a:pt x="140" y="0"/>
                  <a:pt x="145" y="0"/>
                </a:cubicBezTo>
                <a:cubicBezTo>
                  <a:pt x="145" y="7"/>
                  <a:pt x="145" y="7"/>
                  <a:pt x="145" y="7"/>
                </a:cubicBezTo>
                <a:cubicBezTo>
                  <a:pt x="140" y="6"/>
                  <a:pt x="136" y="7"/>
                  <a:pt x="131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378480" y="5198400"/>
            <a:ext cx="448560" cy="415800"/>
          </a:xfrm>
          <a:custGeom>
            <a:avLst/>
            <a:gdLst/>
            <a:ahLst/>
            <a:rect l="l" t="t" r="r" b="b"/>
            <a:pathLst>
              <a:path w="200" h="186">
                <a:moveTo>
                  <a:pt x="104" y="186"/>
                </a:moveTo>
                <a:cubicBezTo>
                  <a:pt x="104" y="186"/>
                  <a:pt x="104" y="186"/>
                  <a:pt x="104" y="186"/>
                </a:cubicBezTo>
                <a:cubicBezTo>
                  <a:pt x="62" y="186"/>
                  <a:pt x="26" y="158"/>
                  <a:pt x="14" y="118"/>
                </a:cubicBezTo>
                <a:cubicBezTo>
                  <a:pt x="0" y="69"/>
                  <a:pt x="29" y="18"/>
                  <a:pt x="79" y="4"/>
                </a:cubicBezTo>
                <a:cubicBezTo>
                  <a:pt x="87" y="1"/>
                  <a:pt x="95" y="0"/>
                  <a:pt x="104" y="0"/>
                </a:cubicBezTo>
                <a:cubicBezTo>
                  <a:pt x="145" y="0"/>
                  <a:pt x="182" y="28"/>
                  <a:pt x="193" y="68"/>
                </a:cubicBezTo>
                <a:cubicBezTo>
                  <a:pt x="200" y="92"/>
                  <a:pt x="197" y="117"/>
                  <a:pt x="185" y="139"/>
                </a:cubicBezTo>
                <a:cubicBezTo>
                  <a:pt x="173" y="160"/>
                  <a:pt x="153" y="176"/>
                  <a:pt x="129" y="183"/>
                </a:cubicBezTo>
                <a:cubicBezTo>
                  <a:pt x="121" y="185"/>
                  <a:pt x="112" y="186"/>
                  <a:pt x="104" y="186"/>
                </a:cubicBezTo>
                <a:close/>
                <a:moveTo>
                  <a:pt x="104" y="9"/>
                </a:moveTo>
                <a:cubicBezTo>
                  <a:pt x="96" y="9"/>
                  <a:pt x="88" y="10"/>
                  <a:pt x="81" y="12"/>
                </a:cubicBezTo>
                <a:cubicBezTo>
                  <a:pt x="36" y="25"/>
                  <a:pt x="10" y="71"/>
                  <a:pt x="23" y="116"/>
                </a:cubicBezTo>
                <a:cubicBezTo>
                  <a:pt x="33" y="152"/>
                  <a:pt x="66" y="177"/>
                  <a:pt x="104" y="177"/>
                </a:cubicBezTo>
                <a:cubicBezTo>
                  <a:pt x="104" y="177"/>
                  <a:pt x="104" y="177"/>
                  <a:pt x="104" y="177"/>
                </a:cubicBezTo>
                <a:cubicBezTo>
                  <a:pt x="111" y="177"/>
                  <a:pt x="119" y="176"/>
                  <a:pt x="127" y="174"/>
                </a:cubicBezTo>
                <a:cubicBezTo>
                  <a:pt x="148" y="168"/>
                  <a:pt x="166" y="154"/>
                  <a:pt x="177" y="134"/>
                </a:cubicBezTo>
                <a:cubicBezTo>
                  <a:pt x="188" y="115"/>
                  <a:pt x="191" y="92"/>
                  <a:pt x="185" y="71"/>
                </a:cubicBezTo>
                <a:cubicBezTo>
                  <a:pt x="174" y="34"/>
                  <a:pt x="141" y="9"/>
                  <a:pt x="104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561720" y="5358240"/>
            <a:ext cx="98640" cy="98640"/>
          </a:xfrm>
          <a:custGeom>
            <a:avLst/>
            <a:gdLst/>
            <a:ahLst/>
            <a:rect l="l" t="t" r="r" b="b"/>
            <a:pathLst>
              <a:path w="45" h="45">
                <a:moveTo>
                  <a:pt x="23" y="45"/>
                </a:moveTo>
                <a:cubicBezTo>
                  <a:pt x="10" y="45"/>
                  <a:pt x="0" y="35"/>
                  <a:pt x="0" y="22"/>
                </a:cubicBezTo>
                <a:cubicBezTo>
                  <a:pt x="0" y="16"/>
                  <a:pt x="3" y="11"/>
                  <a:pt x="7" y="6"/>
                </a:cubicBezTo>
                <a:cubicBezTo>
                  <a:pt x="11" y="2"/>
                  <a:pt x="17" y="0"/>
                  <a:pt x="23" y="0"/>
                </a:cubicBezTo>
                <a:cubicBezTo>
                  <a:pt x="35" y="0"/>
                  <a:pt x="45" y="10"/>
                  <a:pt x="45" y="22"/>
                </a:cubicBezTo>
                <a:cubicBezTo>
                  <a:pt x="45" y="35"/>
                  <a:pt x="35" y="45"/>
                  <a:pt x="23" y="45"/>
                </a:cubicBezTo>
                <a:close/>
                <a:moveTo>
                  <a:pt x="23" y="6"/>
                </a:moveTo>
                <a:cubicBezTo>
                  <a:pt x="18" y="6"/>
                  <a:pt x="14" y="8"/>
                  <a:pt x="11" y="11"/>
                </a:cubicBezTo>
                <a:cubicBezTo>
                  <a:pt x="8" y="14"/>
                  <a:pt x="7" y="18"/>
                  <a:pt x="7" y="22"/>
                </a:cubicBezTo>
                <a:cubicBezTo>
                  <a:pt x="7" y="31"/>
                  <a:pt x="14" y="38"/>
                  <a:pt x="23" y="38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8"/>
                  <a:pt x="23" y="38"/>
                  <a:pt x="23" y="38"/>
                </a:cubicBezTo>
                <a:cubicBezTo>
                  <a:pt x="32" y="38"/>
                  <a:pt x="39" y="31"/>
                  <a:pt x="39" y="22"/>
                </a:cubicBezTo>
                <a:cubicBezTo>
                  <a:pt x="39" y="13"/>
                  <a:pt x="32" y="6"/>
                  <a:pt x="23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480720" y="5400000"/>
            <a:ext cx="57960" cy="1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6684840" y="5400000"/>
            <a:ext cx="59400" cy="1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6606360" y="5479920"/>
            <a:ext cx="10800" cy="60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6606360" y="5274360"/>
            <a:ext cx="10800" cy="57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658920" y="5455080"/>
            <a:ext cx="42480" cy="39600"/>
          </a:xfrm>
          <a:custGeom>
            <a:avLst/>
            <a:gdLst/>
            <a:ahLst/>
            <a:rect l="l" t="t" r="r" b="b"/>
            <a:pathLst>
              <a:path w="34" h="32">
                <a:moveTo>
                  <a:pt x="25" y="32"/>
                </a:moveTo>
                <a:lnTo>
                  <a:pt x="0" y="6"/>
                </a:lnTo>
                <a:lnTo>
                  <a:pt x="8" y="0"/>
                </a:lnTo>
                <a:lnTo>
                  <a:pt x="34" y="25"/>
                </a:lnTo>
                <a:lnTo>
                  <a:pt x="25" y="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522480" y="5317560"/>
            <a:ext cx="41040" cy="42480"/>
          </a:xfrm>
          <a:custGeom>
            <a:avLst/>
            <a:gdLst/>
            <a:ahLst/>
            <a:rect l="l" t="t" r="r" b="b"/>
            <a:pathLst>
              <a:path w="33" h="34">
                <a:moveTo>
                  <a:pt x="26" y="34"/>
                </a:moveTo>
                <a:lnTo>
                  <a:pt x="0" y="8"/>
                </a:lnTo>
                <a:lnTo>
                  <a:pt x="7" y="0"/>
                </a:lnTo>
                <a:lnTo>
                  <a:pt x="33" y="26"/>
                </a:lnTo>
                <a:lnTo>
                  <a:pt x="26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6658920" y="5317560"/>
            <a:ext cx="42480" cy="42480"/>
          </a:xfrm>
          <a:custGeom>
            <a:avLst/>
            <a:gdLst/>
            <a:ahLst/>
            <a:rect l="l" t="t" r="r" b="b"/>
            <a:pathLst>
              <a:path w="34" h="34">
                <a:moveTo>
                  <a:pt x="8" y="34"/>
                </a:moveTo>
                <a:lnTo>
                  <a:pt x="0" y="26"/>
                </a:lnTo>
                <a:lnTo>
                  <a:pt x="25" y="0"/>
                </a:lnTo>
                <a:lnTo>
                  <a:pt x="34" y="8"/>
                </a:lnTo>
                <a:lnTo>
                  <a:pt x="8" y="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6522480" y="5455080"/>
            <a:ext cx="41040" cy="39600"/>
          </a:xfrm>
          <a:custGeom>
            <a:avLst/>
            <a:gdLst/>
            <a:ahLst/>
            <a:rect l="l" t="t" r="r" b="b"/>
            <a:pathLst>
              <a:path w="33" h="32">
                <a:moveTo>
                  <a:pt x="7" y="32"/>
                </a:moveTo>
                <a:lnTo>
                  <a:pt x="0" y="25"/>
                </a:lnTo>
                <a:lnTo>
                  <a:pt x="26" y="0"/>
                </a:lnTo>
                <a:lnTo>
                  <a:pt x="33" y="6"/>
                </a:lnTo>
                <a:lnTo>
                  <a:pt x="7" y="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7192080" y="5765760"/>
            <a:ext cx="320040" cy="311040"/>
          </a:xfrm>
          <a:custGeom>
            <a:avLst/>
            <a:gdLst/>
            <a:ahLst/>
            <a:rect l="l" t="t" r="r" b="b"/>
            <a:pathLst>
              <a:path w="143" h="139">
                <a:moveTo>
                  <a:pt x="71" y="139"/>
                </a:moveTo>
                <a:cubicBezTo>
                  <a:pt x="71" y="139"/>
                  <a:pt x="71" y="139"/>
                  <a:pt x="71" y="139"/>
                </a:cubicBezTo>
                <a:cubicBezTo>
                  <a:pt x="40" y="139"/>
                  <a:pt x="13" y="118"/>
                  <a:pt x="5" y="88"/>
                </a:cubicBezTo>
                <a:cubicBezTo>
                  <a:pt x="0" y="70"/>
                  <a:pt x="2" y="51"/>
                  <a:pt x="11" y="35"/>
                </a:cubicBezTo>
                <a:cubicBezTo>
                  <a:pt x="20" y="19"/>
                  <a:pt x="35" y="7"/>
                  <a:pt x="53" y="2"/>
                </a:cubicBezTo>
                <a:cubicBezTo>
                  <a:pt x="59" y="1"/>
                  <a:pt x="65" y="0"/>
                  <a:pt x="71" y="0"/>
                </a:cubicBezTo>
                <a:cubicBezTo>
                  <a:pt x="102" y="0"/>
                  <a:pt x="130" y="21"/>
                  <a:pt x="138" y="50"/>
                </a:cubicBezTo>
                <a:cubicBezTo>
                  <a:pt x="143" y="68"/>
                  <a:pt x="141" y="87"/>
                  <a:pt x="132" y="103"/>
                </a:cubicBezTo>
                <a:cubicBezTo>
                  <a:pt x="123" y="119"/>
                  <a:pt x="108" y="131"/>
                  <a:pt x="90" y="136"/>
                </a:cubicBezTo>
                <a:cubicBezTo>
                  <a:pt x="84" y="138"/>
                  <a:pt x="78" y="139"/>
                  <a:pt x="71" y="139"/>
                </a:cubicBezTo>
                <a:close/>
                <a:moveTo>
                  <a:pt x="71" y="9"/>
                </a:moveTo>
                <a:cubicBezTo>
                  <a:pt x="66" y="9"/>
                  <a:pt x="60" y="9"/>
                  <a:pt x="55" y="11"/>
                </a:cubicBezTo>
                <a:cubicBezTo>
                  <a:pt x="39" y="15"/>
                  <a:pt x="27" y="26"/>
                  <a:pt x="19" y="40"/>
                </a:cubicBezTo>
                <a:cubicBezTo>
                  <a:pt x="11" y="54"/>
                  <a:pt x="9" y="70"/>
                  <a:pt x="13" y="86"/>
                </a:cubicBezTo>
                <a:cubicBezTo>
                  <a:pt x="21" y="112"/>
                  <a:pt x="44" y="130"/>
                  <a:pt x="71" y="130"/>
                </a:cubicBezTo>
                <a:cubicBezTo>
                  <a:pt x="71" y="130"/>
                  <a:pt x="71" y="130"/>
                  <a:pt x="71" y="130"/>
                </a:cubicBezTo>
                <a:cubicBezTo>
                  <a:pt x="77" y="130"/>
                  <a:pt x="82" y="129"/>
                  <a:pt x="88" y="127"/>
                </a:cubicBezTo>
                <a:cubicBezTo>
                  <a:pt x="103" y="123"/>
                  <a:pt x="116" y="113"/>
                  <a:pt x="124" y="99"/>
                </a:cubicBezTo>
                <a:cubicBezTo>
                  <a:pt x="132" y="85"/>
                  <a:pt x="134" y="68"/>
                  <a:pt x="130" y="53"/>
                </a:cubicBezTo>
                <a:cubicBezTo>
                  <a:pt x="122" y="27"/>
                  <a:pt x="98" y="9"/>
                  <a:pt x="71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7316640" y="5884920"/>
            <a:ext cx="72360" cy="69840"/>
          </a:xfrm>
          <a:custGeom>
            <a:avLst/>
            <a:gdLst/>
            <a:ahLst/>
            <a:rect l="l" t="t" r="r" b="b"/>
            <a:pathLst>
              <a:path w="33" h="32">
                <a:moveTo>
                  <a:pt x="16" y="32"/>
                </a:moveTo>
                <a:cubicBezTo>
                  <a:pt x="8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3" y="7"/>
                  <a:pt x="33" y="16"/>
                </a:cubicBezTo>
                <a:cubicBezTo>
                  <a:pt x="33" y="25"/>
                  <a:pt x="25" y="32"/>
                  <a:pt x="16" y="32"/>
                </a:cubicBezTo>
                <a:close/>
                <a:moveTo>
                  <a:pt x="16" y="6"/>
                </a:moveTo>
                <a:cubicBezTo>
                  <a:pt x="11" y="6"/>
                  <a:pt x="7" y="11"/>
                  <a:pt x="7" y="16"/>
                </a:cubicBezTo>
                <a:cubicBezTo>
                  <a:pt x="7" y="22"/>
                  <a:pt x="11" y="26"/>
                  <a:pt x="16" y="26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6"/>
                  <a:pt x="16" y="26"/>
                  <a:pt x="16" y="26"/>
                </a:cubicBezTo>
                <a:cubicBezTo>
                  <a:pt x="22" y="26"/>
                  <a:pt x="26" y="22"/>
                  <a:pt x="26" y="16"/>
                </a:cubicBezTo>
                <a:cubicBezTo>
                  <a:pt x="26" y="11"/>
                  <a:pt x="22" y="6"/>
                  <a:pt x="16" y="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7248240" y="5913720"/>
            <a:ext cx="45000" cy="1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7408440" y="5913720"/>
            <a:ext cx="47520" cy="12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7345440" y="5977800"/>
            <a:ext cx="13680" cy="46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7345440" y="5817960"/>
            <a:ext cx="13680" cy="4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7388640" y="5956920"/>
            <a:ext cx="33120" cy="34560"/>
          </a:xfrm>
          <a:custGeom>
            <a:avLst/>
            <a:gdLst/>
            <a:ahLst/>
            <a:rect l="l" t="t" r="r" b="b"/>
            <a:pathLst>
              <a:path w="27" h="28">
                <a:moveTo>
                  <a:pt x="21" y="28"/>
                </a:moveTo>
                <a:lnTo>
                  <a:pt x="0" y="7"/>
                </a:lnTo>
                <a:lnTo>
                  <a:pt x="7" y="0"/>
                </a:lnTo>
                <a:lnTo>
                  <a:pt x="27" y="21"/>
                </a:lnTo>
                <a:lnTo>
                  <a:pt x="21" y="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7282440" y="5849640"/>
            <a:ext cx="34560" cy="36000"/>
          </a:xfrm>
          <a:custGeom>
            <a:avLst/>
            <a:gdLst/>
            <a:ahLst/>
            <a:rect l="l" t="t" r="r" b="b"/>
            <a:pathLst>
              <a:path w="28" h="29">
                <a:moveTo>
                  <a:pt x="19" y="29"/>
                </a:moveTo>
                <a:lnTo>
                  <a:pt x="0" y="8"/>
                </a:lnTo>
                <a:lnTo>
                  <a:pt x="7" y="0"/>
                </a:lnTo>
                <a:lnTo>
                  <a:pt x="28" y="20"/>
                </a:lnTo>
                <a:lnTo>
                  <a:pt x="19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7388640" y="5849640"/>
            <a:ext cx="33120" cy="36000"/>
          </a:xfrm>
          <a:custGeom>
            <a:avLst/>
            <a:gdLst/>
            <a:ahLst/>
            <a:rect l="l" t="t" r="r" b="b"/>
            <a:pathLst>
              <a:path w="27" h="29">
                <a:moveTo>
                  <a:pt x="7" y="29"/>
                </a:moveTo>
                <a:lnTo>
                  <a:pt x="0" y="20"/>
                </a:lnTo>
                <a:lnTo>
                  <a:pt x="21" y="0"/>
                </a:lnTo>
                <a:lnTo>
                  <a:pt x="27" y="8"/>
                </a:lnTo>
                <a:lnTo>
                  <a:pt x="7" y="2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7282440" y="5956920"/>
            <a:ext cx="34560" cy="34560"/>
          </a:xfrm>
          <a:custGeom>
            <a:avLst/>
            <a:gdLst/>
            <a:ahLst/>
            <a:rect l="l" t="t" r="r" b="b"/>
            <a:pathLst>
              <a:path w="28" h="28">
                <a:moveTo>
                  <a:pt x="7" y="28"/>
                </a:moveTo>
                <a:lnTo>
                  <a:pt x="0" y="21"/>
                </a:lnTo>
                <a:lnTo>
                  <a:pt x="19" y="0"/>
                </a:lnTo>
                <a:lnTo>
                  <a:pt x="28" y="7"/>
                </a:lnTo>
                <a:lnTo>
                  <a:pt x="7" y="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8119080" y="3750120"/>
            <a:ext cx="3320280" cy="1977840"/>
          </a:xfrm>
          <a:custGeom>
            <a:avLst/>
            <a:gdLst/>
            <a:ahLst/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" name="arrowMask" descr=""/>
          <p:cNvPicPr/>
          <p:nvPr/>
        </p:nvPicPr>
        <p:blipFill>
          <a:blip r:embed="rId2"/>
          <a:stretch/>
        </p:blipFill>
        <p:spPr>
          <a:xfrm>
            <a:off x="-51840" y="0"/>
            <a:ext cx="7251840" cy="6894360"/>
          </a:xfrm>
          <a:prstGeom prst="rect">
            <a:avLst/>
          </a:prstGeom>
          <a:ln>
            <a:noFill/>
          </a:ln>
        </p:spPr>
      </p:pic>
      <p:sp>
        <p:nvSpPr>
          <p:cNvPr id="35" name="CustomShape 35"/>
          <p:cNvSpPr/>
          <p:nvPr/>
        </p:nvSpPr>
        <p:spPr>
          <a:xfrm>
            <a:off x="8119080" y="3750120"/>
            <a:ext cx="3320280" cy="1977840"/>
          </a:xfrm>
          <a:custGeom>
            <a:avLst/>
            <a:gdLst/>
            <a:ahLst/>
            <a:rect l="l" t="t" r="r" b="b"/>
            <a:pathLst>
              <a:path w="3322294" h="1979875">
                <a:moveTo>
                  <a:pt x="0" y="0"/>
                </a:moveTo>
                <a:lnTo>
                  <a:pt x="3322294" y="0"/>
                </a:lnTo>
                <a:lnTo>
                  <a:pt x="3266635" y="1979875"/>
                </a:lnTo>
                <a:lnTo>
                  <a:pt x="20062" y="90860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6"/>
          <p:cNvSpPr/>
          <p:nvPr/>
        </p:nvSpPr>
        <p:spPr>
          <a:xfrm>
            <a:off x="8532000" y="5335560"/>
            <a:ext cx="1128600" cy="87120"/>
          </a:xfrm>
          <a:custGeom>
            <a:avLst/>
            <a:gdLst/>
            <a:ahLst/>
            <a:rect l="l" t="t" r="r" b="b"/>
            <a:pathLst>
              <a:path w="546" h="43">
                <a:moveTo>
                  <a:pt x="524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36" y="0"/>
                  <a:pt x="546" y="10"/>
                  <a:pt x="546" y="22"/>
                </a:cubicBezTo>
                <a:cubicBezTo>
                  <a:pt x="546" y="34"/>
                  <a:pt x="536" y="43"/>
                  <a:pt x="524" y="43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4"/>
                  <a:pt x="21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31" y="34"/>
                  <a:pt x="537" y="29"/>
                  <a:pt x="537" y="22"/>
                </a:cubicBezTo>
                <a:cubicBezTo>
                  <a:pt x="537" y="15"/>
                  <a:pt x="531" y="9"/>
                  <a:pt x="524" y="9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7"/>
          <p:cNvSpPr/>
          <p:nvPr/>
        </p:nvSpPr>
        <p:spPr>
          <a:xfrm>
            <a:off x="9679320" y="5186520"/>
            <a:ext cx="349200" cy="387000"/>
          </a:xfrm>
          <a:custGeom>
            <a:avLst/>
            <a:gdLst/>
            <a:ahLst/>
            <a:rect l="l" t="t" r="r" b="b"/>
            <a:pathLst>
              <a:path w="170" h="188">
                <a:moveTo>
                  <a:pt x="71" y="188"/>
                </a:moveTo>
                <a:cubicBezTo>
                  <a:pt x="66" y="188"/>
                  <a:pt x="60" y="185"/>
                  <a:pt x="56" y="181"/>
                </a:cubicBezTo>
                <a:cubicBezTo>
                  <a:pt x="52" y="177"/>
                  <a:pt x="50" y="172"/>
                  <a:pt x="50" y="166"/>
                </a:cubicBezTo>
                <a:cubicBezTo>
                  <a:pt x="50" y="160"/>
                  <a:pt x="52" y="155"/>
                  <a:pt x="56" y="151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2" y="115"/>
                  <a:pt x="0" y="110"/>
                  <a:pt x="0" y="94"/>
                </a:cubicBezTo>
                <a:cubicBezTo>
                  <a:pt x="0" y="78"/>
                  <a:pt x="12" y="72"/>
                  <a:pt x="22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33"/>
                  <a:pt x="50" y="27"/>
                  <a:pt x="50" y="21"/>
                </a:cubicBezTo>
                <a:cubicBezTo>
                  <a:pt x="50" y="16"/>
                  <a:pt x="52" y="10"/>
                  <a:pt x="56" y="6"/>
                </a:cubicBezTo>
                <a:cubicBezTo>
                  <a:pt x="60" y="2"/>
                  <a:pt x="66" y="0"/>
                  <a:pt x="71" y="0"/>
                </a:cubicBezTo>
                <a:cubicBezTo>
                  <a:pt x="77" y="0"/>
                  <a:pt x="83" y="2"/>
                  <a:pt x="87" y="6"/>
                </a:cubicBezTo>
                <a:cubicBezTo>
                  <a:pt x="159" y="79"/>
                  <a:pt x="159" y="79"/>
                  <a:pt x="159" y="79"/>
                </a:cubicBezTo>
                <a:cubicBezTo>
                  <a:pt x="160" y="79"/>
                  <a:pt x="161" y="80"/>
                  <a:pt x="162" y="81"/>
                </a:cubicBezTo>
                <a:cubicBezTo>
                  <a:pt x="165" y="84"/>
                  <a:pt x="170" y="88"/>
                  <a:pt x="170" y="94"/>
                </a:cubicBezTo>
                <a:cubicBezTo>
                  <a:pt x="170" y="99"/>
                  <a:pt x="165" y="103"/>
                  <a:pt x="162" y="107"/>
                </a:cubicBezTo>
                <a:cubicBezTo>
                  <a:pt x="161" y="108"/>
                  <a:pt x="160" y="108"/>
                  <a:pt x="159" y="109"/>
                </a:cubicBezTo>
                <a:cubicBezTo>
                  <a:pt x="87" y="181"/>
                  <a:pt x="87" y="181"/>
                  <a:pt x="87" y="181"/>
                </a:cubicBezTo>
                <a:cubicBezTo>
                  <a:pt x="83" y="185"/>
                  <a:pt x="77" y="188"/>
                  <a:pt x="71" y="188"/>
                </a:cubicBezTo>
                <a:close/>
                <a:moveTo>
                  <a:pt x="22" y="81"/>
                </a:moveTo>
                <a:cubicBezTo>
                  <a:pt x="17" y="81"/>
                  <a:pt x="9" y="83"/>
                  <a:pt x="9" y="94"/>
                </a:cubicBezTo>
                <a:cubicBezTo>
                  <a:pt x="9" y="105"/>
                  <a:pt x="17" y="106"/>
                  <a:pt x="22" y="106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0" y="160"/>
                  <a:pt x="59" y="163"/>
                  <a:pt x="59" y="166"/>
                </a:cubicBezTo>
                <a:cubicBezTo>
                  <a:pt x="59" y="169"/>
                  <a:pt x="60" y="173"/>
                  <a:pt x="63" y="175"/>
                </a:cubicBezTo>
                <a:cubicBezTo>
                  <a:pt x="67" y="180"/>
                  <a:pt x="76" y="180"/>
                  <a:pt x="80" y="175"/>
                </a:cubicBezTo>
                <a:cubicBezTo>
                  <a:pt x="153" y="103"/>
                  <a:pt x="153" y="103"/>
                  <a:pt x="153" y="103"/>
                </a:cubicBezTo>
                <a:cubicBezTo>
                  <a:pt x="154" y="102"/>
                  <a:pt x="155" y="101"/>
                  <a:pt x="156" y="100"/>
                </a:cubicBezTo>
                <a:cubicBezTo>
                  <a:pt x="157" y="98"/>
                  <a:pt x="161" y="95"/>
                  <a:pt x="161" y="94"/>
                </a:cubicBezTo>
                <a:cubicBezTo>
                  <a:pt x="161" y="92"/>
                  <a:pt x="157" y="89"/>
                  <a:pt x="156" y="88"/>
                </a:cubicBezTo>
                <a:cubicBezTo>
                  <a:pt x="155" y="87"/>
                  <a:pt x="154" y="86"/>
                  <a:pt x="153" y="85"/>
                </a:cubicBezTo>
                <a:cubicBezTo>
                  <a:pt x="80" y="12"/>
                  <a:pt x="80" y="12"/>
                  <a:pt x="80" y="12"/>
                </a:cubicBezTo>
                <a:cubicBezTo>
                  <a:pt x="76" y="8"/>
                  <a:pt x="67" y="8"/>
                  <a:pt x="63" y="12"/>
                </a:cubicBezTo>
                <a:cubicBezTo>
                  <a:pt x="60" y="15"/>
                  <a:pt x="59" y="18"/>
                  <a:pt x="59" y="21"/>
                </a:cubicBezTo>
                <a:cubicBezTo>
                  <a:pt x="59" y="25"/>
                  <a:pt x="60" y="28"/>
                  <a:pt x="63" y="30"/>
                </a:cubicBezTo>
                <a:cubicBezTo>
                  <a:pt x="113" y="81"/>
                  <a:pt x="113" y="81"/>
                  <a:pt x="113" y="81"/>
                </a:cubicBezTo>
                <a:lnTo>
                  <a:pt x="22" y="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8"/>
          <p:cNvSpPr/>
          <p:nvPr/>
        </p:nvSpPr>
        <p:spPr>
          <a:xfrm>
            <a:off x="8428320" y="5335560"/>
            <a:ext cx="86400" cy="87120"/>
          </a:xfrm>
          <a:custGeom>
            <a:avLst/>
            <a:gdLst/>
            <a:ahLst/>
            <a:rect l="l" t="t" r="r" b="b"/>
            <a:pathLst>
              <a:path w="43" h="43">
                <a:moveTo>
                  <a:pt x="21" y="43"/>
                </a:moveTo>
                <a:cubicBezTo>
                  <a:pt x="9" y="43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3" y="10"/>
                  <a:pt x="43" y="22"/>
                </a:cubicBezTo>
                <a:cubicBezTo>
                  <a:pt x="43" y="34"/>
                  <a:pt x="33" y="43"/>
                  <a:pt x="21" y="43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4"/>
                  <a:pt x="21" y="34"/>
                </a:cubicBezTo>
                <a:cubicBezTo>
                  <a:pt x="28" y="34"/>
                  <a:pt x="34" y="29"/>
                  <a:pt x="34" y="22"/>
                </a:cubicBezTo>
                <a:cubicBezTo>
                  <a:pt x="34" y="15"/>
                  <a:pt x="28" y="9"/>
                  <a:pt x="21" y="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9"/>
          <p:cNvSpPr/>
          <p:nvPr/>
        </p:nvSpPr>
        <p:spPr>
          <a:xfrm>
            <a:off x="8378640" y="5050440"/>
            <a:ext cx="181800" cy="86400"/>
          </a:xfrm>
          <a:custGeom>
            <a:avLst/>
            <a:gdLst/>
            <a:ahLst/>
            <a:rect l="l" t="t" r="r" b="b"/>
            <a:pathLst>
              <a:path w="89" h="43">
                <a:moveTo>
                  <a:pt x="68" y="43"/>
                </a:moveTo>
                <a:cubicBezTo>
                  <a:pt x="22" y="43"/>
                  <a:pt x="22" y="43"/>
                  <a:pt x="22" y="43"/>
                </a:cubicBezTo>
                <a:cubicBezTo>
                  <a:pt x="10" y="43"/>
                  <a:pt x="0" y="33"/>
                  <a:pt x="0" y="21"/>
                </a:cubicBezTo>
                <a:cubicBezTo>
                  <a:pt x="0" y="10"/>
                  <a:pt x="10" y="0"/>
                  <a:pt x="2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80" y="0"/>
                  <a:pt x="89" y="10"/>
                  <a:pt x="89" y="21"/>
                </a:cubicBezTo>
                <a:cubicBezTo>
                  <a:pt x="89" y="33"/>
                  <a:pt x="80" y="43"/>
                  <a:pt x="68" y="43"/>
                </a:cubicBezTo>
                <a:close/>
                <a:moveTo>
                  <a:pt x="22" y="9"/>
                </a:moveTo>
                <a:cubicBezTo>
                  <a:pt x="15" y="9"/>
                  <a:pt x="9" y="14"/>
                  <a:pt x="9" y="21"/>
                </a:cubicBezTo>
                <a:cubicBezTo>
                  <a:pt x="9" y="28"/>
                  <a:pt x="15" y="34"/>
                  <a:pt x="22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75" y="34"/>
                  <a:pt x="80" y="28"/>
                  <a:pt x="80" y="21"/>
                </a:cubicBezTo>
                <a:cubicBezTo>
                  <a:pt x="80" y="14"/>
                  <a:pt x="75" y="9"/>
                  <a:pt x="68" y="9"/>
                </a:cubicBezTo>
                <a:lnTo>
                  <a:pt x="22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0"/>
          <p:cNvSpPr/>
          <p:nvPr/>
        </p:nvSpPr>
        <p:spPr>
          <a:xfrm>
            <a:off x="8581680" y="4901400"/>
            <a:ext cx="1691280" cy="384480"/>
          </a:xfrm>
          <a:custGeom>
            <a:avLst/>
            <a:gdLst/>
            <a:ahLst/>
            <a:rect l="l" t="t" r="r" b="b"/>
            <a:pathLst>
              <a:path w="818" h="187">
                <a:moveTo>
                  <a:pt x="719" y="187"/>
                </a:moveTo>
                <a:cubicBezTo>
                  <a:pt x="714" y="187"/>
                  <a:pt x="708" y="185"/>
                  <a:pt x="704" y="181"/>
                </a:cubicBezTo>
                <a:cubicBezTo>
                  <a:pt x="696" y="173"/>
                  <a:pt x="696" y="159"/>
                  <a:pt x="704" y="151"/>
                </a:cubicBezTo>
                <a:cubicBezTo>
                  <a:pt x="740" y="115"/>
                  <a:pt x="740" y="115"/>
                  <a:pt x="740" y="115"/>
                </a:cubicBezTo>
                <a:cubicBezTo>
                  <a:pt x="22" y="115"/>
                  <a:pt x="22" y="115"/>
                  <a:pt x="22" y="115"/>
                </a:cubicBezTo>
                <a:cubicBezTo>
                  <a:pt x="12" y="115"/>
                  <a:pt x="0" y="109"/>
                  <a:pt x="0" y="93"/>
                </a:cubicBezTo>
                <a:cubicBezTo>
                  <a:pt x="0" y="78"/>
                  <a:pt x="12" y="72"/>
                  <a:pt x="22" y="72"/>
                </a:cubicBezTo>
                <a:cubicBezTo>
                  <a:pt x="740" y="72"/>
                  <a:pt x="740" y="72"/>
                  <a:pt x="740" y="72"/>
                </a:cubicBezTo>
                <a:cubicBezTo>
                  <a:pt x="704" y="36"/>
                  <a:pt x="704" y="36"/>
                  <a:pt x="704" y="36"/>
                </a:cubicBezTo>
                <a:cubicBezTo>
                  <a:pt x="700" y="32"/>
                  <a:pt x="698" y="27"/>
                  <a:pt x="698" y="21"/>
                </a:cubicBezTo>
                <a:cubicBezTo>
                  <a:pt x="698" y="15"/>
                  <a:pt x="700" y="10"/>
                  <a:pt x="704" y="6"/>
                </a:cubicBezTo>
                <a:cubicBezTo>
                  <a:pt x="708" y="2"/>
                  <a:pt x="714" y="0"/>
                  <a:pt x="719" y="0"/>
                </a:cubicBezTo>
                <a:cubicBezTo>
                  <a:pt x="725" y="0"/>
                  <a:pt x="731" y="2"/>
                  <a:pt x="735" y="6"/>
                </a:cubicBezTo>
                <a:cubicBezTo>
                  <a:pt x="807" y="78"/>
                  <a:pt x="807" y="78"/>
                  <a:pt x="807" y="78"/>
                </a:cubicBezTo>
                <a:cubicBezTo>
                  <a:pt x="808" y="79"/>
                  <a:pt x="809" y="80"/>
                  <a:pt x="810" y="81"/>
                </a:cubicBezTo>
                <a:cubicBezTo>
                  <a:pt x="814" y="84"/>
                  <a:pt x="818" y="88"/>
                  <a:pt x="818" y="93"/>
                </a:cubicBezTo>
                <a:cubicBezTo>
                  <a:pt x="818" y="99"/>
                  <a:pt x="813" y="103"/>
                  <a:pt x="810" y="106"/>
                </a:cubicBezTo>
                <a:cubicBezTo>
                  <a:pt x="809" y="107"/>
                  <a:pt x="808" y="108"/>
                  <a:pt x="807" y="109"/>
                </a:cubicBezTo>
                <a:cubicBezTo>
                  <a:pt x="735" y="181"/>
                  <a:pt x="735" y="181"/>
                  <a:pt x="735" y="181"/>
                </a:cubicBezTo>
                <a:cubicBezTo>
                  <a:pt x="731" y="185"/>
                  <a:pt x="725" y="187"/>
                  <a:pt x="719" y="187"/>
                </a:cubicBezTo>
                <a:close/>
                <a:moveTo>
                  <a:pt x="22" y="81"/>
                </a:moveTo>
                <a:cubicBezTo>
                  <a:pt x="17" y="81"/>
                  <a:pt x="9" y="82"/>
                  <a:pt x="9" y="93"/>
                </a:cubicBezTo>
                <a:cubicBezTo>
                  <a:pt x="9" y="104"/>
                  <a:pt x="17" y="106"/>
                  <a:pt x="22" y="106"/>
                </a:cubicBezTo>
                <a:cubicBezTo>
                  <a:pt x="761" y="106"/>
                  <a:pt x="761" y="106"/>
                  <a:pt x="761" y="106"/>
                </a:cubicBezTo>
                <a:cubicBezTo>
                  <a:pt x="710" y="157"/>
                  <a:pt x="710" y="157"/>
                  <a:pt x="710" y="157"/>
                </a:cubicBezTo>
                <a:cubicBezTo>
                  <a:pt x="706" y="162"/>
                  <a:pt x="706" y="170"/>
                  <a:pt x="710" y="175"/>
                </a:cubicBezTo>
                <a:cubicBezTo>
                  <a:pt x="715" y="179"/>
                  <a:pt x="724" y="179"/>
                  <a:pt x="728" y="175"/>
                </a:cubicBezTo>
                <a:cubicBezTo>
                  <a:pt x="801" y="102"/>
                  <a:pt x="801" y="102"/>
                  <a:pt x="801" y="102"/>
                </a:cubicBezTo>
                <a:cubicBezTo>
                  <a:pt x="802" y="101"/>
                  <a:pt x="803" y="101"/>
                  <a:pt x="804" y="100"/>
                </a:cubicBezTo>
                <a:cubicBezTo>
                  <a:pt x="805" y="98"/>
                  <a:pt x="809" y="95"/>
                  <a:pt x="809" y="93"/>
                </a:cubicBezTo>
                <a:cubicBezTo>
                  <a:pt x="809" y="92"/>
                  <a:pt x="805" y="89"/>
                  <a:pt x="804" y="87"/>
                </a:cubicBezTo>
                <a:cubicBezTo>
                  <a:pt x="803" y="86"/>
                  <a:pt x="802" y="85"/>
                  <a:pt x="801" y="85"/>
                </a:cubicBezTo>
                <a:cubicBezTo>
                  <a:pt x="728" y="12"/>
                  <a:pt x="728" y="12"/>
                  <a:pt x="728" y="12"/>
                </a:cubicBezTo>
                <a:cubicBezTo>
                  <a:pt x="724" y="7"/>
                  <a:pt x="715" y="7"/>
                  <a:pt x="710" y="12"/>
                </a:cubicBezTo>
                <a:cubicBezTo>
                  <a:pt x="708" y="15"/>
                  <a:pt x="707" y="18"/>
                  <a:pt x="707" y="21"/>
                </a:cubicBezTo>
                <a:cubicBezTo>
                  <a:pt x="707" y="24"/>
                  <a:pt x="708" y="28"/>
                  <a:pt x="710" y="30"/>
                </a:cubicBezTo>
                <a:cubicBezTo>
                  <a:pt x="761" y="81"/>
                  <a:pt x="761" y="81"/>
                  <a:pt x="761" y="81"/>
                </a:cubicBezTo>
                <a:lnTo>
                  <a:pt x="22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1"/>
          <p:cNvSpPr/>
          <p:nvPr/>
        </p:nvSpPr>
        <p:spPr>
          <a:xfrm>
            <a:off x="8276760" y="5050440"/>
            <a:ext cx="87120" cy="86400"/>
          </a:xfrm>
          <a:custGeom>
            <a:avLst/>
            <a:gdLst/>
            <a:ahLst/>
            <a:rect l="l" t="t" r="r" b="b"/>
            <a:pathLst>
              <a:path w="43" h="43">
                <a:moveTo>
                  <a:pt x="21" y="43"/>
                </a:moveTo>
                <a:cubicBezTo>
                  <a:pt x="9" y="43"/>
                  <a:pt x="0" y="33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3" y="10"/>
                  <a:pt x="43" y="21"/>
                </a:cubicBezTo>
                <a:cubicBezTo>
                  <a:pt x="43" y="33"/>
                  <a:pt x="33" y="43"/>
                  <a:pt x="21" y="43"/>
                </a:cubicBezTo>
                <a:close/>
                <a:moveTo>
                  <a:pt x="21" y="9"/>
                </a:moveTo>
                <a:cubicBezTo>
                  <a:pt x="14" y="9"/>
                  <a:pt x="9" y="14"/>
                  <a:pt x="9" y="21"/>
                </a:cubicBezTo>
                <a:cubicBezTo>
                  <a:pt x="9" y="28"/>
                  <a:pt x="14" y="34"/>
                  <a:pt x="21" y="34"/>
                </a:cubicBezTo>
                <a:cubicBezTo>
                  <a:pt x="28" y="34"/>
                  <a:pt x="34" y="28"/>
                  <a:pt x="34" y="21"/>
                </a:cubicBezTo>
                <a:cubicBezTo>
                  <a:pt x="34" y="14"/>
                  <a:pt x="28" y="9"/>
                  <a:pt x="2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2"/>
          <p:cNvSpPr/>
          <p:nvPr/>
        </p:nvSpPr>
        <p:spPr>
          <a:xfrm>
            <a:off x="8825400" y="5634720"/>
            <a:ext cx="329040" cy="88920"/>
          </a:xfrm>
          <a:custGeom>
            <a:avLst/>
            <a:gdLst/>
            <a:ahLst/>
            <a:rect l="l" t="t" r="r" b="b"/>
            <a:pathLst>
              <a:path w="160" h="44">
                <a:moveTo>
                  <a:pt x="138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9" y="44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50" y="0"/>
                  <a:pt x="160" y="10"/>
                  <a:pt x="160" y="22"/>
                </a:cubicBezTo>
                <a:cubicBezTo>
                  <a:pt x="160" y="34"/>
                  <a:pt x="150" y="44"/>
                  <a:pt x="138" y="44"/>
                </a:cubicBezTo>
                <a:close/>
                <a:moveTo>
                  <a:pt x="21" y="9"/>
                </a:moveTo>
                <a:cubicBezTo>
                  <a:pt x="14" y="9"/>
                  <a:pt x="9" y="15"/>
                  <a:pt x="9" y="22"/>
                </a:cubicBezTo>
                <a:cubicBezTo>
                  <a:pt x="9" y="29"/>
                  <a:pt x="14" y="35"/>
                  <a:pt x="21" y="35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45" y="35"/>
                  <a:pt x="151" y="29"/>
                  <a:pt x="151" y="22"/>
                </a:cubicBezTo>
                <a:cubicBezTo>
                  <a:pt x="151" y="15"/>
                  <a:pt x="145" y="9"/>
                  <a:pt x="138" y="9"/>
                </a:cubicBezTo>
                <a:lnTo>
                  <a:pt x="21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3"/>
          <p:cNvSpPr/>
          <p:nvPr/>
        </p:nvSpPr>
        <p:spPr>
          <a:xfrm>
            <a:off x="9173520" y="5484960"/>
            <a:ext cx="600840" cy="387720"/>
          </a:xfrm>
          <a:custGeom>
            <a:avLst/>
            <a:gdLst/>
            <a:ahLst/>
            <a:rect l="l" t="t" r="r" b="b"/>
            <a:pathLst>
              <a:path w="291" h="188">
                <a:moveTo>
                  <a:pt x="192" y="188"/>
                </a:moveTo>
                <a:cubicBezTo>
                  <a:pt x="186" y="188"/>
                  <a:pt x="181" y="186"/>
                  <a:pt x="177" y="182"/>
                </a:cubicBezTo>
                <a:cubicBezTo>
                  <a:pt x="173" y="178"/>
                  <a:pt x="171" y="172"/>
                  <a:pt x="171" y="166"/>
                </a:cubicBezTo>
                <a:cubicBezTo>
                  <a:pt x="171" y="161"/>
                  <a:pt x="173" y="155"/>
                  <a:pt x="177" y="151"/>
                </a:cubicBezTo>
                <a:cubicBezTo>
                  <a:pt x="213" y="116"/>
                  <a:pt x="213" y="116"/>
                  <a:pt x="213" y="116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12" y="116"/>
                  <a:pt x="0" y="110"/>
                  <a:pt x="0" y="94"/>
                </a:cubicBezTo>
                <a:cubicBezTo>
                  <a:pt x="0" y="78"/>
                  <a:pt x="12" y="73"/>
                  <a:pt x="22" y="73"/>
                </a:cubicBezTo>
                <a:cubicBezTo>
                  <a:pt x="213" y="73"/>
                  <a:pt x="213" y="73"/>
                  <a:pt x="213" y="73"/>
                </a:cubicBezTo>
                <a:cubicBezTo>
                  <a:pt x="177" y="37"/>
                  <a:pt x="177" y="37"/>
                  <a:pt x="177" y="37"/>
                </a:cubicBezTo>
                <a:cubicBezTo>
                  <a:pt x="173" y="33"/>
                  <a:pt x="171" y="27"/>
                  <a:pt x="171" y="22"/>
                </a:cubicBezTo>
                <a:cubicBezTo>
                  <a:pt x="171" y="16"/>
                  <a:pt x="173" y="11"/>
                  <a:pt x="177" y="6"/>
                </a:cubicBezTo>
                <a:cubicBezTo>
                  <a:pt x="181" y="2"/>
                  <a:pt x="186" y="0"/>
                  <a:pt x="192" y="0"/>
                </a:cubicBezTo>
                <a:cubicBezTo>
                  <a:pt x="198" y="0"/>
                  <a:pt x="203" y="2"/>
                  <a:pt x="207" y="6"/>
                </a:cubicBezTo>
                <a:cubicBezTo>
                  <a:pt x="280" y="79"/>
                  <a:pt x="280" y="79"/>
                  <a:pt x="280" y="79"/>
                </a:cubicBezTo>
                <a:cubicBezTo>
                  <a:pt x="280" y="79"/>
                  <a:pt x="281" y="80"/>
                  <a:pt x="282" y="81"/>
                </a:cubicBezTo>
                <a:cubicBezTo>
                  <a:pt x="286" y="84"/>
                  <a:pt x="291" y="89"/>
                  <a:pt x="291" y="94"/>
                </a:cubicBezTo>
                <a:cubicBezTo>
                  <a:pt x="291" y="100"/>
                  <a:pt x="286" y="104"/>
                  <a:pt x="282" y="107"/>
                </a:cubicBezTo>
                <a:cubicBezTo>
                  <a:pt x="281" y="108"/>
                  <a:pt x="280" y="109"/>
                  <a:pt x="280" y="109"/>
                </a:cubicBezTo>
                <a:cubicBezTo>
                  <a:pt x="207" y="182"/>
                  <a:pt x="207" y="182"/>
                  <a:pt x="207" y="182"/>
                </a:cubicBezTo>
                <a:cubicBezTo>
                  <a:pt x="203" y="186"/>
                  <a:pt x="198" y="188"/>
                  <a:pt x="192" y="188"/>
                </a:cubicBezTo>
                <a:close/>
                <a:moveTo>
                  <a:pt x="22" y="81"/>
                </a:moveTo>
                <a:cubicBezTo>
                  <a:pt x="17" y="81"/>
                  <a:pt x="9" y="83"/>
                  <a:pt x="9" y="94"/>
                </a:cubicBezTo>
                <a:cubicBezTo>
                  <a:pt x="9" y="105"/>
                  <a:pt x="17" y="107"/>
                  <a:pt x="22" y="107"/>
                </a:cubicBezTo>
                <a:cubicBezTo>
                  <a:pt x="234" y="107"/>
                  <a:pt x="234" y="107"/>
                  <a:pt x="234" y="107"/>
                </a:cubicBezTo>
                <a:cubicBezTo>
                  <a:pt x="183" y="158"/>
                  <a:pt x="183" y="158"/>
                  <a:pt x="183" y="158"/>
                </a:cubicBezTo>
                <a:cubicBezTo>
                  <a:pt x="181" y="160"/>
                  <a:pt x="180" y="163"/>
                  <a:pt x="180" y="166"/>
                </a:cubicBezTo>
                <a:cubicBezTo>
                  <a:pt x="180" y="170"/>
                  <a:pt x="181" y="173"/>
                  <a:pt x="183" y="175"/>
                </a:cubicBezTo>
                <a:cubicBezTo>
                  <a:pt x="188" y="180"/>
                  <a:pt x="196" y="180"/>
                  <a:pt x="201" y="175"/>
                </a:cubicBezTo>
                <a:cubicBezTo>
                  <a:pt x="273" y="103"/>
                  <a:pt x="273" y="103"/>
                  <a:pt x="273" y="103"/>
                </a:cubicBezTo>
                <a:cubicBezTo>
                  <a:pt x="274" y="102"/>
                  <a:pt x="275" y="101"/>
                  <a:pt x="276" y="100"/>
                </a:cubicBezTo>
                <a:cubicBezTo>
                  <a:pt x="278" y="99"/>
                  <a:pt x="282" y="95"/>
                  <a:pt x="282" y="94"/>
                </a:cubicBezTo>
                <a:cubicBezTo>
                  <a:pt x="282" y="93"/>
                  <a:pt x="278" y="89"/>
                  <a:pt x="276" y="88"/>
                </a:cubicBezTo>
                <a:cubicBezTo>
                  <a:pt x="275" y="87"/>
                  <a:pt x="274" y="86"/>
                  <a:pt x="273" y="85"/>
                </a:cubicBezTo>
                <a:cubicBezTo>
                  <a:pt x="201" y="13"/>
                  <a:pt x="201" y="13"/>
                  <a:pt x="201" y="13"/>
                </a:cubicBezTo>
                <a:cubicBezTo>
                  <a:pt x="196" y="8"/>
                  <a:pt x="188" y="8"/>
                  <a:pt x="183" y="13"/>
                </a:cubicBezTo>
                <a:cubicBezTo>
                  <a:pt x="181" y="15"/>
                  <a:pt x="180" y="18"/>
                  <a:pt x="180" y="22"/>
                </a:cubicBezTo>
                <a:cubicBezTo>
                  <a:pt x="180" y="25"/>
                  <a:pt x="181" y="28"/>
                  <a:pt x="183" y="31"/>
                </a:cubicBezTo>
                <a:cubicBezTo>
                  <a:pt x="234" y="81"/>
                  <a:pt x="234" y="81"/>
                  <a:pt x="234" y="81"/>
                </a:cubicBezTo>
                <a:lnTo>
                  <a:pt x="22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4"/>
          <p:cNvSpPr/>
          <p:nvPr/>
        </p:nvSpPr>
        <p:spPr>
          <a:xfrm>
            <a:off x="8722080" y="5634720"/>
            <a:ext cx="87120" cy="88920"/>
          </a:xfrm>
          <a:custGeom>
            <a:avLst/>
            <a:gdLst/>
            <a:ahLst/>
            <a:rect l="l" t="t" r="r" b="b"/>
            <a:pathLst>
              <a:path w="43" h="44">
                <a:moveTo>
                  <a:pt x="22" y="44"/>
                </a:move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ubicBezTo>
                  <a:pt x="33" y="0"/>
                  <a:pt x="43" y="10"/>
                  <a:pt x="43" y="22"/>
                </a:cubicBezTo>
                <a:cubicBezTo>
                  <a:pt x="43" y="34"/>
                  <a:pt x="33" y="44"/>
                  <a:pt x="22" y="44"/>
                </a:cubicBezTo>
                <a:close/>
                <a:moveTo>
                  <a:pt x="22" y="9"/>
                </a:moveTo>
                <a:cubicBezTo>
                  <a:pt x="15" y="9"/>
                  <a:pt x="9" y="15"/>
                  <a:pt x="9" y="22"/>
                </a:cubicBezTo>
                <a:cubicBezTo>
                  <a:pt x="9" y="29"/>
                  <a:pt x="15" y="35"/>
                  <a:pt x="22" y="35"/>
                </a:cubicBezTo>
                <a:cubicBezTo>
                  <a:pt x="29" y="35"/>
                  <a:pt x="34" y="29"/>
                  <a:pt x="34" y="22"/>
                </a:cubicBezTo>
                <a:cubicBezTo>
                  <a:pt x="34" y="15"/>
                  <a:pt x="29" y="9"/>
                  <a:pt x="22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5"/>
          <p:cNvSpPr/>
          <p:nvPr/>
        </p:nvSpPr>
        <p:spPr>
          <a:xfrm rot="21402600">
            <a:off x="10854360" y="5124240"/>
            <a:ext cx="584640" cy="559800"/>
          </a:xfrm>
          <a:custGeom>
            <a:avLst/>
            <a:gdLst/>
            <a:ahLst/>
            <a:rect l="l" t="t" r="r" b="b"/>
            <a:pathLst>
              <a:path w="329" h="315">
                <a:moveTo>
                  <a:pt x="35" y="315"/>
                </a:moveTo>
                <a:cubicBezTo>
                  <a:pt x="31" y="308"/>
                  <a:pt x="31" y="308"/>
                  <a:pt x="31" y="308"/>
                </a:cubicBezTo>
                <a:cubicBezTo>
                  <a:pt x="8" y="269"/>
                  <a:pt x="0" y="188"/>
                  <a:pt x="74" y="136"/>
                </a:cubicBezTo>
                <a:cubicBezTo>
                  <a:pt x="118" y="106"/>
                  <a:pt x="123" y="91"/>
                  <a:pt x="121" y="85"/>
                </a:cubicBezTo>
                <a:cubicBezTo>
                  <a:pt x="119" y="75"/>
                  <a:pt x="93" y="71"/>
                  <a:pt x="85" y="70"/>
                </a:cubicBezTo>
                <a:cubicBezTo>
                  <a:pt x="75" y="69"/>
                  <a:pt x="75" y="69"/>
                  <a:pt x="75" y="69"/>
                </a:cubicBezTo>
                <a:cubicBezTo>
                  <a:pt x="83" y="62"/>
                  <a:pt x="83" y="62"/>
                  <a:pt x="83" y="62"/>
                </a:cubicBezTo>
                <a:cubicBezTo>
                  <a:pt x="86" y="60"/>
                  <a:pt x="158" y="0"/>
                  <a:pt x="208" y="21"/>
                </a:cubicBezTo>
                <a:cubicBezTo>
                  <a:pt x="204" y="29"/>
                  <a:pt x="204" y="29"/>
                  <a:pt x="204" y="29"/>
                </a:cubicBezTo>
                <a:cubicBezTo>
                  <a:pt x="168" y="14"/>
                  <a:pt x="115" y="48"/>
                  <a:pt x="96" y="63"/>
                </a:cubicBezTo>
                <a:cubicBezTo>
                  <a:pt x="112" y="66"/>
                  <a:pt x="127" y="71"/>
                  <a:pt x="130" y="83"/>
                </a:cubicBezTo>
                <a:cubicBezTo>
                  <a:pt x="133" y="98"/>
                  <a:pt x="117" y="117"/>
                  <a:pt x="79" y="143"/>
                </a:cubicBezTo>
                <a:cubicBezTo>
                  <a:pt x="14" y="188"/>
                  <a:pt x="17" y="257"/>
                  <a:pt x="34" y="296"/>
                </a:cubicBezTo>
                <a:cubicBezTo>
                  <a:pt x="67" y="231"/>
                  <a:pt x="126" y="193"/>
                  <a:pt x="171" y="185"/>
                </a:cubicBezTo>
                <a:cubicBezTo>
                  <a:pt x="189" y="182"/>
                  <a:pt x="203" y="183"/>
                  <a:pt x="210" y="190"/>
                </a:cubicBezTo>
                <a:cubicBezTo>
                  <a:pt x="213" y="193"/>
                  <a:pt x="214" y="197"/>
                  <a:pt x="214" y="201"/>
                </a:cubicBezTo>
                <a:cubicBezTo>
                  <a:pt x="213" y="208"/>
                  <a:pt x="207" y="216"/>
                  <a:pt x="194" y="226"/>
                </a:cubicBezTo>
                <a:cubicBezTo>
                  <a:pt x="168" y="248"/>
                  <a:pt x="173" y="273"/>
                  <a:pt x="179" y="286"/>
                </a:cubicBezTo>
                <a:cubicBezTo>
                  <a:pt x="182" y="277"/>
                  <a:pt x="189" y="265"/>
                  <a:pt x="203" y="258"/>
                </a:cubicBezTo>
                <a:cubicBezTo>
                  <a:pt x="207" y="256"/>
                  <a:pt x="213" y="253"/>
                  <a:pt x="219" y="250"/>
                </a:cubicBezTo>
                <a:cubicBezTo>
                  <a:pt x="236" y="242"/>
                  <a:pt x="260" y="231"/>
                  <a:pt x="270" y="223"/>
                </a:cubicBezTo>
                <a:cubicBezTo>
                  <a:pt x="299" y="203"/>
                  <a:pt x="314" y="180"/>
                  <a:pt x="318" y="148"/>
                </a:cubicBezTo>
                <a:cubicBezTo>
                  <a:pt x="320" y="125"/>
                  <a:pt x="316" y="104"/>
                  <a:pt x="304" y="85"/>
                </a:cubicBezTo>
                <a:cubicBezTo>
                  <a:pt x="311" y="80"/>
                  <a:pt x="311" y="80"/>
                  <a:pt x="311" y="80"/>
                </a:cubicBezTo>
                <a:cubicBezTo>
                  <a:pt x="324" y="101"/>
                  <a:pt x="329" y="124"/>
                  <a:pt x="326" y="149"/>
                </a:cubicBezTo>
                <a:cubicBezTo>
                  <a:pt x="322" y="183"/>
                  <a:pt x="306" y="209"/>
                  <a:pt x="275" y="230"/>
                </a:cubicBezTo>
                <a:cubicBezTo>
                  <a:pt x="264" y="238"/>
                  <a:pt x="241" y="249"/>
                  <a:pt x="223" y="258"/>
                </a:cubicBezTo>
                <a:cubicBezTo>
                  <a:pt x="216" y="261"/>
                  <a:pt x="211" y="264"/>
                  <a:pt x="207" y="266"/>
                </a:cubicBezTo>
                <a:cubicBezTo>
                  <a:pt x="188" y="275"/>
                  <a:pt x="184" y="297"/>
                  <a:pt x="184" y="297"/>
                </a:cubicBezTo>
                <a:cubicBezTo>
                  <a:pt x="182" y="308"/>
                  <a:pt x="182" y="308"/>
                  <a:pt x="182" y="308"/>
                </a:cubicBezTo>
                <a:cubicBezTo>
                  <a:pt x="176" y="299"/>
                  <a:pt x="176" y="299"/>
                  <a:pt x="176" y="299"/>
                </a:cubicBezTo>
                <a:cubicBezTo>
                  <a:pt x="176" y="299"/>
                  <a:pt x="145" y="255"/>
                  <a:pt x="189" y="220"/>
                </a:cubicBezTo>
                <a:cubicBezTo>
                  <a:pt x="202" y="209"/>
                  <a:pt x="205" y="203"/>
                  <a:pt x="205" y="200"/>
                </a:cubicBezTo>
                <a:cubicBezTo>
                  <a:pt x="205" y="199"/>
                  <a:pt x="205" y="197"/>
                  <a:pt x="204" y="196"/>
                </a:cubicBezTo>
                <a:cubicBezTo>
                  <a:pt x="200" y="193"/>
                  <a:pt x="191" y="190"/>
                  <a:pt x="173" y="193"/>
                </a:cubicBezTo>
                <a:cubicBezTo>
                  <a:pt x="139" y="200"/>
                  <a:pt x="73" y="231"/>
                  <a:pt x="39" y="307"/>
                </a:cubicBezTo>
                <a:lnTo>
                  <a:pt x="35" y="31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6"/>
          <p:cNvSpPr/>
          <p:nvPr/>
        </p:nvSpPr>
        <p:spPr>
          <a:xfrm rot="21402600">
            <a:off x="10775520" y="4907520"/>
            <a:ext cx="349200" cy="433080"/>
          </a:xfrm>
          <a:custGeom>
            <a:avLst/>
            <a:gdLst/>
            <a:ahLst/>
            <a:rect l="l" t="t" r="r" b="b"/>
            <a:pathLst>
              <a:path w="197" h="244">
                <a:moveTo>
                  <a:pt x="55" y="244"/>
                </a:moveTo>
                <a:cubicBezTo>
                  <a:pt x="48" y="240"/>
                  <a:pt x="48" y="240"/>
                  <a:pt x="48" y="240"/>
                </a:cubicBezTo>
                <a:cubicBezTo>
                  <a:pt x="15" y="221"/>
                  <a:pt x="0" y="173"/>
                  <a:pt x="16" y="135"/>
                </a:cubicBezTo>
                <a:cubicBezTo>
                  <a:pt x="30" y="102"/>
                  <a:pt x="53" y="84"/>
                  <a:pt x="65" y="75"/>
                </a:cubicBezTo>
                <a:cubicBezTo>
                  <a:pt x="81" y="64"/>
                  <a:pt x="89" y="54"/>
                  <a:pt x="87" y="48"/>
                </a:cubicBezTo>
                <a:cubicBezTo>
                  <a:pt x="85" y="41"/>
                  <a:pt x="69" y="36"/>
                  <a:pt x="52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8" y="31"/>
                  <a:pt x="48" y="31"/>
                  <a:pt x="48" y="31"/>
                </a:cubicBezTo>
                <a:cubicBezTo>
                  <a:pt x="59" y="15"/>
                  <a:pt x="74" y="4"/>
                  <a:pt x="93" y="0"/>
                </a:cubicBezTo>
                <a:cubicBezTo>
                  <a:pt x="95" y="9"/>
                  <a:pt x="95" y="9"/>
                  <a:pt x="95" y="9"/>
                </a:cubicBezTo>
                <a:cubicBezTo>
                  <a:pt x="81" y="12"/>
                  <a:pt x="70" y="18"/>
                  <a:pt x="61" y="29"/>
                </a:cubicBezTo>
                <a:cubicBezTo>
                  <a:pt x="76" y="29"/>
                  <a:pt x="91" y="34"/>
                  <a:pt x="95" y="45"/>
                </a:cubicBezTo>
                <a:cubicBezTo>
                  <a:pt x="99" y="56"/>
                  <a:pt x="91" y="68"/>
                  <a:pt x="70" y="82"/>
                </a:cubicBezTo>
                <a:cubicBezTo>
                  <a:pt x="58" y="90"/>
                  <a:pt x="37" y="108"/>
                  <a:pt x="24" y="138"/>
                </a:cubicBezTo>
                <a:cubicBezTo>
                  <a:pt x="11" y="169"/>
                  <a:pt x="21" y="209"/>
                  <a:pt x="46" y="228"/>
                </a:cubicBezTo>
                <a:cubicBezTo>
                  <a:pt x="49" y="193"/>
                  <a:pt x="86" y="173"/>
                  <a:pt x="120" y="155"/>
                </a:cubicBezTo>
                <a:cubicBezTo>
                  <a:pt x="131" y="149"/>
                  <a:pt x="141" y="144"/>
                  <a:pt x="150" y="138"/>
                </a:cubicBezTo>
                <a:cubicBezTo>
                  <a:pt x="157" y="134"/>
                  <a:pt x="161" y="130"/>
                  <a:pt x="167" y="123"/>
                </a:cubicBezTo>
                <a:cubicBezTo>
                  <a:pt x="181" y="105"/>
                  <a:pt x="188" y="80"/>
                  <a:pt x="182" y="58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97" y="81"/>
                  <a:pt x="190" y="108"/>
                  <a:pt x="174" y="128"/>
                </a:cubicBezTo>
                <a:cubicBezTo>
                  <a:pt x="167" y="136"/>
                  <a:pt x="162" y="140"/>
                  <a:pt x="154" y="145"/>
                </a:cubicBezTo>
                <a:cubicBezTo>
                  <a:pt x="145" y="151"/>
                  <a:pt x="135" y="157"/>
                  <a:pt x="124" y="163"/>
                </a:cubicBezTo>
                <a:cubicBezTo>
                  <a:pt x="88" y="181"/>
                  <a:pt x="52" y="201"/>
                  <a:pt x="54" y="236"/>
                </a:cubicBezTo>
                <a:lnTo>
                  <a:pt x="55" y="24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47"/>
          <p:cNvSpPr/>
          <p:nvPr/>
        </p:nvSpPr>
        <p:spPr>
          <a:xfrm rot="21402600">
            <a:off x="11397600" y="4276440"/>
            <a:ext cx="88560" cy="81720"/>
          </a:xfrm>
          <a:custGeom>
            <a:avLst/>
            <a:gdLst/>
            <a:ahLst/>
            <a:rect l="l" t="t" r="r" b="b"/>
            <a:pathLst>
              <a:path w="51" h="47">
                <a:moveTo>
                  <a:pt x="24" y="47"/>
                </a:moveTo>
                <a:cubicBezTo>
                  <a:pt x="21" y="47"/>
                  <a:pt x="18" y="46"/>
                  <a:pt x="15" y="44"/>
                </a:cubicBezTo>
                <a:cubicBezTo>
                  <a:pt x="9" y="42"/>
                  <a:pt x="5" y="37"/>
                  <a:pt x="2" y="31"/>
                </a:cubicBezTo>
                <a:cubicBezTo>
                  <a:pt x="0" y="26"/>
                  <a:pt x="0" y="19"/>
                  <a:pt x="3" y="14"/>
                </a:cubicBezTo>
                <a:cubicBezTo>
                  <a:pt x="7" y="5"/>
                  <a:pt x="15" y="0"/>
                  <a:pt x="24" y="0"/>
                </a:cubicBezTo>
                <a:cubicBezTo>
                  <a:pt x="28" y="0"/>
                  <a:pt x="31" y="1"/>
                  <a:pt x="34" y="2"/>
                </a:cubicBezTo>
                <a:cubicBezTo>
                  <a:pt x="46" y="7"/>
                  <a:pt x="51" y="21"/>
                  <a:pt x="46" y="33"/>
                </a:cubicBezTo>
                <a:cubicBezTo>
                  <a:pt x="42" y="41"/>
                  <a:pt x="33" y="47"/>
                  <a:pt x="24" y="47"/>
                </a:cubicBezTo>
                <a:close/>
                <a:moveTo>
                  <a:pt x="24" y="6"/>
                </a:moveTo>
                <a:cubicBezTo>
                  <a:pt x="17" y="6"/>
                  <a:pt x="11" y="10"/>
                  <a:pt x="8" y="16"/>
                </a:cubicBezTo>
                <a:cubicBezTo>
                  <a:pt x="6" y="20"/>
                  <a:pt x="6" y="25"/>
                  <a:pt x="8" y="29"/>
                </a:cubicBezTo>
                <a:cubicBezTo>
                  <a:pt x="9" y="34"/>
                  <a:pt x="13" y="37"/>
                  <a:pt x="17" y="39"/>
                </a:cubicBezTo>
                <a:cubicBezTo>
                  <a:pt x="19" y="40"/>
                  <a:pt x="22" y="41"/>
                  <a:pt x="24" y="41"/>
                </a:cubicBezTo>
                <a:cubicBezTo>
                  <a:pt x="31" y="41"/>
                  <a:pt x="37" y="37"/>
                  <a:pt x="40" y="30"/>
                </a:cubicBezTo>
                <a:cubicBezTo>
                  <a:pt x="44" y="22"/>
                  <a:pt x="40" y="11"/>
                  <a:pt x="32" y="7"/>
                </a:cubicBezTo>
                <a:cubicBezTo>
                  <a:pt x="29" y="6"/>
                  <a:pt x="27" y="6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48"/>
          <p:cNvSpPr/>
          <p:nvPr/>
        </p:nvSpPr>
        <p:spPr>
          <a:xfrm rot="21402600">
            <a:off x="10907640" y="3974400"/>
            <a:ext cx="815040" cy="1298520"/>
          </a:xfrm>
          <a:custGeom>
            <a:avLst/>
            <a:gdLst/>
            <a:ahLst/>
            <a:rect l="l" t="t" r="r" b="b"/>
            <a:pathLst>
              <a:path w="458" h="729">
                <a:moveTo>
                  <a:pt x="235" y="729"/>
                </a:moveTo>
                <a:cubicBezTo>
                  <a:pt x="224" y="729"/>
                  <a:pt x="212" y="726"/>
                  <a:pt x="199" y="719"/>
                </a:cubicBezTo>
                <a:cubicBezTo>
                  <a:pt x="167" y="705"/>
                  <a:pt x="149" y="691"/>
                  <a:pt x="145" y="676"/>
                </a:cubicBezTo>
                <a:cubicBezTo>
                  <a:pt x="143" y="669"/>
                  <a:pt x="145" y="664"/>
                  <a:pt x="146" y="662"/>
                </a:cubicBezTo>
                <a:cubicBezTo>
                  <a:pt x="147" y="660"/>
                  <a:pt x="154" y="645"/>
                  <a:pt x="168" y="614"/>
                </a:cubicBezTo>
                <a:cubicBezTo>
                  <a:pt x="181" y="584"/>
                  <a:pt x="197" y="577"/>
                  <a:pt x="203" y="575"/>
                </a:cubicBezTo>
                <a:cubicBezTo>
                  <a:pt x="209" y="559"/>
                  <a:pt x="249" y="457"/>
                  <a:pt x="264" y="416"/>
                </a:cubicBezTo>
                <a:cubicBezTo>
                  <a:pt x="246" y="418"/>
                  <a:pt x="229" y="415"/>
                  <a:pt x="213" y="408"/>
                </a:cubicBezTo>
                <a:cubicBezTo>
                  <a:pt x="198" y="401"/>
                  <a:pt x="188" y="395"/>
                  <a:pt x="178" y="383"/>
                </a:cubicBezTo>
                <a:cubicBezTo>
                  <a:pt x="160" y="415"/>
                  <a:pt x="148" y="439"/>
                  <a:pt x="143" y="449"/>
                </a:cubicBezTo>
                <a:cubicBezTo>
                  <a:pt x="155" y="464"/>
                  <a:pt x="145" y="498"/>
                  <a:pt x="139" y="513"/>
                </a:cubicBezTo>
                <a:cubicBezTo>
                  <a:pt x="132" y="534"/>
                  <a:pt x="121" y="556"/>
                  <a:pt x="119" y="559"/>
                </a:cubicBezTo>
                <a:cubicBezTo>
                  <a:pt x="118" y="561"/>
                  <a:pt x="113" y="571"/>
                  <a:pt x="94" y="571"/>
                </a:cubicBezTo>
                <a:cubicBezTo>
                  <a:pt x="81" y="571"/>
                  <a:pt x="63" y="566"/>
                  <a:pt x="42" y="557"/>
                </a:cubicBezTo>
                <a:cubicBezTo>
                  <a:pt x="21" y="547"/>
                  <a:pt x="8" y="536"/>
                  <a:pt x="4" y="524"/>
                </a:cubicBezTo>
                <a:cubicBezTo>
                  <a:pt x="0" y="514"/>
                  <a:pt x="4" y="507"/>
                  <a:pt x="4" y="506"/>
                </a:cubicBezTo>
                <a:cubicBezTo>
                  <a:pt x="4" y="505"/>
                  <a:pt x="14" y="486"/>
                  <a:pt x="29" y="464"/>
                </a:cubicBezTo>
                <a:cubicBezTo>
                  <a:pt x="53" y="428"/>
                  <a:pt x="80" y="422"/>
                  <a:pt x="88" y="422"/>
                </a:cubicBezTo>
                <a:cubicBezTo>
                  <a:pt x="102" y="401"/>
                  <a:pt x="118" y="381"/>
                  <a:pt x="131" y="364"/>
                </a:cubicBezTo>
                <a:cubicBezTo>
                  <a:pt x="142" y="350"/>
                  <a:pt x="151" y="338"/>
                  <a:pt x="156" y="330"/>
                </a:cubicBezTo>
                <a:cubicBezTo>
                  <a:pt x="155" y="314"/>
                  <a:pt x="157" y="297"/>
                  <a:pt x="163" y="283"/>
                </a:cubicBezTo>
                <a:cubicBezTo>
                  <a:pt x="163" y="282"/>
                  <a:pt x="163" y="281"/>
                  <a:pt x="164" y="279"/>
                </a:cubicBezTo>
                <a:cubicBezTo>
                  <a:pt x="164" y="279"/>
                  <a:pt x="164" y="278"/>
                  <a:pt x="164" y="278"/>
                </a:cubicBezTo>
                <a:cubicBezTo>
                  <a:pt x="167" y="272"/>
                  <a:pt x="174" y="259"/>
                  <a:pt x="186" y="245"/>
                </a:cubicBezTo>
                <a:cubicBezTo>
                  <a:pt x="172" y="232"/>
                  <a:pt x="154" y="211"/>
                  <a:pt x="143" y="179"/>
                </a:cubicBezTo>
                <a:cubicBezTo>
                  <a:pt x="127" y="134"/>
                  <a:pt x="151" y="93"/>
                  <a:pt x="162" y="78"/>
                </a:cubicBezTo>
                <a:cubicBezTo>
                  <a:pt x="154" y="64"/>
                  <a:pt x="153" y="46"/>
                  <a:pt x="160" y="31"/>
                </a:cubicBezTo>
                <a:cubicBezTo>
                  <a:pt x="168" y="12"/>
                  <a:pt x="187" y="0"/>
                  <a:pt x="207" y="0"/>
                </a:cubicBezTo>
                <a:cubicBezTo>
                  <a:pt x="215" y="0"/>
                  <a:pt x="222" y="2"/>
                  <a:pt x="229" y="5"/>
                </a:cubicBezTo>
                <a:cubicBezTo>
                  <a:pt x="255" y="17"/>
                  <a:pt x="267" y="48"/>
                  <a:pt x="255" y="74"/>
                </a:cubicBezTo>
                <a:cubicBezTo>
                  <a:pt x="247" y="93"/>
                  <a:pt x="228" y="105"/>
                  <a:pt x="207" y="105"/>
                </a:cubicBezTo>
                <a:cubicBezTo>
                  <a:pt x="205" y="105"/>
                  <a:pt x="202" y="105"/>
                  <a:pt x="200" y="104"/>
                </a:cubicBezTo>
                <a:cubicBezTo>
                  <a:pt x="195" y="112"/>
                  <a:pt x="178" y="138"/>
                  <a:pt x="187" y="163"/>
                </a:cubicBezTo>
                <a:cubicBezTo>
                  <a:pt x="198" y="193"/>
                  <a:pt x="218" y="210"/>
                  <a:pt x="224" y="214"/>
                </a:cubicBezTo>
                <a:cubicBezTo>
                  <a:pt x="237" y="207"/>
                  <a:pt x="248" y="203"/>
                  <a:pt x="256" y="201"/>
                </a:cubicBezTo>
                <a:cubicBezTo>
                  <a:pt x="258" y="197"/>
                  <a:pt x="263" y="189"/>
                  <a:pt x="265" y="184"/>
                </a:cubicBezTo>
                <a:cubicBezTo>
                  <a:pt x="275" y="167"/>
                  <a:pt x="290" y="158"/>
                  <a:pt x="306" y="158"/>
                </a:cubicBezTo>
                <a:cubicBezTo>
                  <a:pt x="312" y="158"/>
                  <a:pt x="319" y="159"/>
                  <a:pt x="325" y="162"/>
                </a:cubicBezTo>
                <a:cubicBezTo>
                  <a:pt x="347" y="172"/>
                  <a:pt x="356" y="195"/>
                  <a:pt x="347" y="221"/>
                </a:cubicBezTo>
                <a:cubicBezTo>
                  <a:pt x="346" y="226"/>
                  <a:pt x="342" y="235"/>
                  <a:pt x="340" y="239"/>
                </a:cubicBezTo>
                <a:cubicBezTo>
                  <a:pt x="346" y="250"/>
                  <a:pt x="350" y="261"/>
                  <a:pt x="352" y="273"/>
                </a:cubicBezTo>
                <a:cubicBezTo>
                  <a:pt x="365" y="278"/>
                  <a:pt x="377" y="285"/>
                  <a:pt x="388" y="294"/>
                </a:cubicBezTo>
                <a:cubicBezTo>
                  <a:pt x="426" y="323"/>
                  <a:pt x="427" y="370"/>
                  <a:pt x="426" y="388"/>
                </a:cubicBezTo>
                <a:cubicBezTo>
                  <a:pt x="441" y="396"/>
                  <a:pt x="451" y="410"/>
                  <a:pt x="454" y="427"/>
                </a:cubicBezTo>
                <a:cubicBezTo>
                  <a:pt x="458" y="456"/>
                  <a:pt x="438" y="482"/>
                  <a:pt x="409" y="486"/>
                </a:cubicBezTo>
                <a:cubicBezTo>
                  <a:pt x="407" y="487"/>
                  <a:pt x="404" y="487"/>
                  <a:pt x="402" y="487"/>
                </a:cubicBezTo>
                <a:cubicBezTo>
                  <a:pt x="376" y="487"/>
                  <a:pt x="354" y="468"/>
                  <a:pt x="350" y="442"/>
                </a:cubicBezTo>
                <a:cubicBezTo>
                  <a:pt x="347" y="419"/>
                  <a:pt x="359" y="397"/>
                  <a:pt x="380" y="387"/>
                </a:cubicBezTo>
                <a:cubicBezTo>
                  <a:pt x="381" y="378"/>
                  <a:pt x="380" y="347"/>
                  <a:pt x="359" y="331"/>
                </a:cubicBezTo>
                <a:cubicBezTo>
                  <a:pt x="357" y="329"/>
                  <a:pt x="355" y="328"/>
                  <a:pt x="353" y="326"/>
                </a:cubicBezTo>
                <a:cubicBezTo>
                  <a:pt x="351" y="339"/>
                  <a:pt x="347" y="349"/>
                  <a:pt x="344" y="355"/>
                </a:cubicBezTo>
                <a:cubicBezTo>
                  <a:pt x="344" y="355"/>
                  <a:pt x="344" y="355"/>
                  <a:pt x="344" y="355"/>
                </a:cubicBezTo>
                <a:cubicBezTo>
                  <a:pt x="343" y="359"/>
                  <a:pt x="343" y="359"/>
                  <a:pt x="343" y="359"/>
                </a:cubicBezTo>
                <a:cubicBezTo>
                  <a:pt x="337" y="372"/>
                  <a:pt x="329" y="383"/>
                  <a:pt x="319" y="392"/>
                </a:cubicBezTo>
                <a:cubicBezTo>
                  <a:pt x="316" y="407"/>
                  <a:pt x="296" y="530"/>
                  <a:pt x="271" y="603"/>
                </a:cubicBezTo>
                <a:cubicBezTo>
                  <a:pt x="277" y="610"/>
                  <a:pt x="287" y="630"/>
                  <a:pt x="277" y="669"/>
                </a:cubicBezTo>
                <a:cubicBezTo>
                  <a:pt x="270" y="693"/>
                  <a:pt x="262" y="714"/>
                  <a:pt x="262" y="715"/>
                </a:cubicBezTo>
                <a:cubicBezTo>
                  <a:pt x="261" y="715"/>
                  <a:pt x="256" y="729"/>
                  <a:pt x="235" y="729"/>
                </a:cubicBezTo>
                <a:close/>
                <a:moveTo>
                  <a:pt x="277" y="405"/>
                </a:moveTo>
                <a:cubicBezTo>
                  <a:pt x="274" y="412"/>
                  <a:pt x="274" y="412"/>
                  <a:pt x="274" y="412"/>
                </a:cubicBezTo>
                <a:cubicBezTo>
                  <a:pt x="261" y="450"/>
                  <a:pt x="211" y="579"/>
                  <a:pt x="210" y="580"/>
                </a:cubicBezTo>
                <a:cubicBezTo>
                  <a:pt x="209" y="582"/>
                  <a:pt x="209" y="582"/>
                  <a:pt x="209" y="582"/>
                </a:cubicBezTo>
                <a:cubicBezTo>
                  <a:pt x="207" y="583"/>
                  <a:pt x="207" y="583"/>
                  <a:pt x="207" y="583"/>
                </a:cubicBezTo>
                <a:cubicBezTo>
                  <a:pt x="207" y="583"/>
                  <a:pt x="190" y="585"/>
                  <a:pt x="176" y="618"/>
                </a:cubicBezTo>
                <a:cubicBezTo>
                  <a:pt x="161" y="650"/>
                  <a:pt x="154" y="666"/>
                  <a:pt x="154" y="666"/>
                </a:cubicBezTo>
                <a:cubicBezTo>
                  <a:pt x="153" y="667"/>
                  <a:pt x="153" y="667"/>
                  <a:pt x="153" y="667"/>
                </a:cubicBezTo>
                <a:cubicBezTo>
                  <a:pt x="154" y="667"/>
                  <a:pt x="152" y="669"/>
                  <a:pt x="154" y="674"/>
                </a:cubicBezTo>
                <a:cubicBezTo>
                  <a:pt x="156" y="681"/>
                  <a:pt x="165" y="695"/>
                  <a:pt x="202" y="711"/>
                </a:cubicBezTo>
                <a:cubicBezTo>
                  <a:pt x="215" y="717"/>
                  <a:pt x="226" y="720"/>
                  <a:pt x="235" y="720"/>
                </a:cubicBezTo>
                <a:cubicBezTo>
                  <a:pt x="250" y="720"/>
                  <a:pt x="253" y="712"/>
                  <a:pt x="254" y="711"/>
                </a:cubicBezTo>
                <a:cubicBezTo>
                  <a:pt x="254" y="711"/>
                  <a:pt x="262" y="691"/>
                  <a:pt x="269" y="666"/>
                </a:cubicBezTo>
                <a:cubicBezTo>
                  <a:pt x="279" y="628"/>
                  <a:pt x="267" y="611"/>
                  <a:pt x="263" y="606"/>
                </a:cubicBezTo>
                <a:cubicBezTo>
                  <a:pt x="261" y="604"/>
                  <a:pt x="261" y="604"/>
                  <a:pt x="261" y="604"/>
                </a:cubicBezTo>
                <a:cubicBezTo>
                  <a:pt x="262" y="602"/>
                  <a:pt x="262" y="602"/>
                  <a:pt x="262" y="602"/>
                </a:cubicBezTo>
                <a:cubicBezTo>
                  <a:pt x="289" y="526"/>
                  <a:pt x="310" y="390"/>
                  <a:pt x="311" y="389"/>
                </a:cubicBezTo>
                <a:cubicBezTo>
                  <a:pt x="311" y="387"/>
                  <a:pt x="311" y="387"/>
                  <a:pt x="311" y="387"/>
                </a:cubicBezTo>
                <a:cubicBezTo>
                  <a:pt x="312" y="386"/>
                  <a:pt x="312" y="386"/>
                  <a:pt x="312" y="386"/>
                </a:cubicBezTo>
                <a:cubicBezTo>
                  <a:pt x="321" y="379"/>
                  <a:pt x="328" y="370"/>
                  <a:pt x="333" y="360"/>
                </a:cubicBezTo>
                <a:cubicBezTo>
                  <a:pt x="335" y="356"/>
                  <a:pt x="335" y="356"/>
                  <a:pt x="335" y="356"/>
                </a:cubicBezTo>
                <a:cubicBezTo>
                  <a:pt x="337" y="351"/>
                  <a:pt x="343" y="337"/>
                  <a:pt x="345" y="318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352" y="315"/>
                  <a:pt x="352" y="315"/>
                  <a:pt x="352" y="315"/>
                </a:cubicBezTo>
                <a:cubicBezTo>
                  <a:pt x="356" y="318"/>
                  <a:pt x="361" y="321"/>
                  <a:pt x="364" y="324"/>
                </a:cubicBezTo>
                <a:cubicBezTo>
                  <a:pt x="393" y="346"/>
                  <a:pt x="389" y="389"/>
                  <a:pt x="389" y="390"/>
                </a:cubicBezTo>
                <a:cubicBezTo>
                  <a:pt x="388" y="393"/>
                  <a:pt x="388" y="393"/>
                  <a:pt x="388" y="393"/>
                </a:cubicBezTo>
                <a:cubicBezTo>
                  <a:pt x="386" y="394"/>
                  <a:pt x="386" y="394"/>
                  <a:pt x="386" y="394"/>
                </a:cubicBezTo>
                <a:cubicBezTo>
                  <a:pt x="367" y="401"/>
                  <a:pt x="356" y="421"/>
                  <a:pt x="359" y="441"/>
                </a:cubicBezTo>
                <a:cubicBezTo>
                  <a:pt x="362" y="462"/>
                  <a:pt x="380" y="478"/>
                  <a:pt x="402" y="478"/>
                </a:cubicBezTo>
                <a:cubicBezTo>
                  <a:pt x="404" y="478"/>
                  <a:pt x="406" y="478"/>
                  <a:pt x="408" y="478"/>
                </a:cubicBezTo>
                <a:cubicBezTo>
                  <a:pt x="432" y="474"/>
                  <a:pt x="448" y="452"/>
                  <a:pt x="445" y="428"/>
                </a:cubicBezTo>
                <a:cubicBezTo>
                  <a:pt x="443" y="414"/>
                  <a:pt x="434" y="401"/>
                  <a:pt x="420" y="395"/>
                </a:cubicBezTo>
                <a:cubicBezTo>
                  <a:pt x="417" y="394"/>
                  <a:pt x="417" y="394"/>
                  <a:pt x="417" y="394"/>
                </a:cubicBezTo>
                <a:cubicBezTo>
                  <a:pt x="418" y="391"/>
                  <a:pt x="418" y="391"/>
                  <a:pt x="418" y="391"/>
                </a:cubicBezTo>
                <a:cubicBezTo>
                  <a:pt x="419" y="377"/>
                  <a:pt x="419" y="329"/>
                  <a:pt x="383" y="300"/>
                </a:cubicBezTo>
                <a:cubicBezTo>
                  <a:pt x="371" y="292"/>
                  <a:pt x="359" y="285"/>
                  <a:pt x="347" y="280"/>
                </a:cubicBezTo>
                <a:cubicBezTo>
                  <a:pt x="345" y="279"/>
                  <a:pt x="345" y="279"/>
                  <a:pt x="345" y="279"/>
                </a:cubicBezTo>
                <a:cubicBezTo>
                  <a:pt x="344" y="277"/>
                  <a:pt x="344" y="277"/>
                  <a:pt x="344" y="277"/>
                </a:cubicBezTo>
                <a:cubicBezTo>
                  <a:pt x="341" y="261"/>
                  <a:pt x="336" y="249"/>
                  <a:pt x="332" y="241"/>
                </a:cubicBezTo>
                <a:cubicBezTo>
                  <a:pt x="331" y="240"/>
                  <a:pt x="331" y="240"/>
                  <a:pt x="331" y="240"/>
                </a:cubicBezTo>
                <a:cubicBezTo>
                  <a:pt x="332" y="238"/>
                  <a:pt x="332" y="238"/>
                  <a:pt x="332" y="238"/>
                </a:cubicBezTo>
                <a:cubicBezTo>
                  <a:pt x="333" y="234"/>
                  <a:pt x="337" y="224"/>
                  <a:pt x="339" y="218"/>
                </a:cubicBezTo>
                <a:cubicBezTo>
                  <a:pt x="347" y="197"/>
                  <a:pt x="340" y="178"/>
                  <a:pt x="321" y="170"/>
                </a:cubicBezTo>
                <a:cubicBezTo>
                  <a:pt x="316" y="167"/>
                  <a:pt x="311" y="166"/>
                  <a:pt x="306" y="166"/>
                </a:cubicBezTo>
                <a:cubicBezTo>
                  <a:pt x="293" y="166"/>
                  <a:pt x="281" y="174"/>
                  <a:pt x="273" y="188"/>
                </a:cubicBezTo>
                <a:cubicBezTo>
                  <a:pt x="270" y="194"/>
                  <a:pt x="264" y="204"/>
                  <a:pt x="263" y="207"/>
                </a:cubicBezTo>
                <a:cubicBezTo>
                  <a:pt x="262" y="208"/>
                  <a:pt x="262" y="208"/>
                  <a:pt x="262" y="208"/>
                </a:cubicBezTo>
                <a:cubicBezTo>
                  <a:pt x="260" y="209"/>
                  <a:pt x="260" y="209"/>
                  <a:pt x="260" y="209"/>
                </a:cubicBezTo>
                <a:cubicBezTo>
                  <a:pt x="252" y="211"/>
                  <a:pt x="240" y="215"/>
                  <a:pt x="226" y="223"/>
                </a:cubicBezTo>
                <a:cubicBezTo>
                  <a:pt x="223" y="224"/>
                  <a:pt x="223" y="224"/>
                  <a:pt x="223" y="224"/>
                </a:cubicBezTo>
                <a:cubicBezTo>
                  <a:pt x="221" y="223"/>
                  <a:pt x="221" y="223"/>
                  <a:pt x="221" y="223"/>
                </a:cubicBezTo>
                <a:cubicBezTo>
                  <a:pt x="220" y="222"/>
                  <a:pt x="193" y="205"/>
                  <a:pt x="179" y="166"/>
                </a:cubicBezTo>
                <a:cubicBezTo>
                  <a:pt x="167" y="132"/>
                  <a:pt x="193" y="98"/>
                  <a:pt x="195" y="97"/>
                </a:cubicBezTo>
                <a:cubicBezTo>
                  <a:pt x="196" y="95"/>
                  <a:pt x="196" y="95"/>
                  <a:pt x="196" y="95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02" y="96"/>
                  <a:pt x="204" y="96"/>
                  <a:pt x="207" y="96"/>
                </a:cubicBezTo>
                <a:cubicBezTo>
                  <a:pt x="224" y="96"/>
                  <a:pt x="240" y="86"/>
                  <a:pt x="247" y="71"/>
                </a:cubicBezTo>
                <a:cubicBezTo>
                  <a:pt x="257" y="49"/>
                  <a:pt x="247" y="23"/>
                  <a:pt x="225" y="13"/>
                </a:cubicBezTo>
                <a:cubicBezTo>
                  <a:pt x="220" y="10"/>
                  <a:pt x="214" y="9"/>
                  <a:pt x="207" y="9"/>
                </a:cubicBezTo>
                <a:cubicBezTo>
                  <a:pt x="190" y="9"/>
                  <a:pt x="175" y="19"/>
                  <a:pt x="168" y="35"/>
                </a:cubicBezTo>
                <a:cubicBezTo>
                  <a:pt x="161" y="48"/>
                  <a:pt x="163" y="64"/>
                  <a:pt x="171" y="76"/>
                </a:cubicBezTo>
                <a:cubicBezTo>
                  <a:pt x="172" y="79"/>
                  <a:pt x="172" y="79"/>
                  <a:pt x="172" y="79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62" y="92"/>
                  <a:pt x="135" y="132"/>
                  <a:pt x="151" y="176"/>
                </a:cubicBezTo>
                <a:cubicBezTo>
                  <a:pt x="163" y="209"/>
                  <a:pt x="182" y="229"/>
                  <a:pt x="195" y="241"/>
                </a:cubicBezTo>
                <a:cubicBezTo>
                  <a:pt x="199" y="244"/>
                  <a:pt x="199" y="244"/>
                  <a:pt x="199" y="244"/>
                </a:cubicBezTo>
                <a:cubicBezTo>
                  <a:pt x="196" y="247"/>
                  <a:pt x="196" y="247"/>
                  <a:pt x="196" y="247"/>
                </a:cubicBezTo>
                <a:cubicBezTo>
                  <a:pt x="182" y="262"/>
                  <a:pt x="175" y="276"/>
                  <a:pt x="172" y="282"/>
                </a:cubicBezTo>
                <a:cubicBezTo>
                  <a:pt x="172" y="282"/>
                  <a:pt x="172" y="282"/>
                  <a:pt x="172" y="282"/>
                </a:cubicBezTo>
                <a:cubicBezTo>
                  <a:pt x="171" y="284"/>
                  <a:pt x="171" y="285"/>
                  <a:pt x="171" y="285"/>
                </a:cubicBezTo>
                <a:cubicBezTo>
                  <a:pt x="165" y="300"/>
                  <a:pt x="163" y="315"/>
                  <a:pt x="165" y="330"/>
                </a:cubicBezTo>
                <a:cubicBezTo>
                  <a:pt x="165" y="332"/>
                  <a:pt x="165" y="332"/>
                  <a:pt x="165" y="332"/>
                </a:cubicBezTo>
                <a:cubicBezTo>
                  <a:pt x="164" y="333"/>
                  <a:pt x="164" y="333"/>
                  <a:pt x="164" y="333"/>
                </a:cubicBezTo>
                <a:cubicBezTo>
                  <a:pt x="159" y="341"/>
                  <a:pt x="150" y="354"/>
                  <a:pt x="138" y="369"/>
                </a:cubicBezTo>
                <a:cubicBezTo>
                  <a:pt x="125" y="386"/>
                  <a:pt x="108" y="408"/>
                  <a:pt x="94" y="428"/>
                </a:cubicBezTo>
                <a:cubicBezTo>
                  <a:pt x="92" y="430"/>
                  <a:pt x="92" y="430"/>
                  <a:pt x="92" y="430"/>
                </a:cubicBezTo>
                <a:cubicBezTo>
                  <a:pt x="90" y="430"/>
                  <a:pt x="90" y="430"/>
                  <a:pt x="90" y="430"/>
                </a:cubicBezTo>
                <a:cubicBezTo>
                  <a:pt x="89" y="430"/>
                  <a:pt x="62" y="431"/>
                  <a:pt x="36" y="469"/>
                </a:cubicBezTo>
                <a:cubicBezTo>
                  <a:pt x="22" y="490"/>
                  <a:pt x="12" y="510"/>
                  <a:pt x="12" y="510"/>
                </a:cubicBezTo>
                <a:cubicBezTo>
                  <a:pt x="12" y="510"/>
                  <a:pt x="10" y="515"/>
                  <a:pt x="12" y="521"/>
                </a:cubicBezTo>
                <a:cubicBezTo>
                  <a:pt x="15" y="528"/>
                  <a:pt x="22" y="538"/>
                  <a:pt x="45" y="549"/>
                </a:cubicBezTo>
                <a:cubicBezTo>
                  <a:pt x="66" y="558"/>
                  <a:pt x="82" y="563"/>
                  <a:pt x="94" y="563"/>
                </a:cubicBezTo>
                <a:cubicBezTo>
                  <a:pt x="109" y="563"/>
                  <a:pt x="111" y="556"/>
                  <a:pt x="111" y="556"/>
                </a:cubicBezTo>
                <a:cubicBezTo>
                  <a:pt x="112" y="555"/>
                  <a:pt x="112" y="555"/>
                  <a:pt x="112" y="555"/>
                </a:cubicBezTo>
                <a:cubicBezTo>
                  <a:pt x="112" y="555"/>
                  <a:pt x="123" y="532"/>
                  <a:pt x="131" y="510"/>
                </a:cubicBezTo>
                <a:cubicBezTo>
                  <a:pt x="141" y="482"/>
                  <a:pt x="143" y="460"/>
                  <a:pt x="135" y="453"/>
                </a:cubicBezTo>
                <a:cubicBezTo>
                  <a:pt x="133" y="451"/>
                  <a:pt x="133" y="451"/>
                  <a:pt x="133" y="451"/>
                </a:cubicBezTo>
                <a:cubicBezTo>
                  <a:pt x="134" y="448"/>
                  <a:pt x="134" y="448"/>
                  <a:pt x="134" y="448"/>
                </a:cubicBezTo>
                <a:cubicBezTo>
                  <a:pt x="138" y="440"/>
                  <a:pt x="152" y="411"/>
                  <a:pt x="174" y="373"/>
                </a:cubicBezTo>
                <a:cubicBezTo>
                  <a:pt x="178" y="368"/>
                  <a:pt x="178" y="368"/>
                  <a:pt x="178" y="368"/>
                </a:cubicBezTo>
                <a:cubicBezTo>
                  <a:pt x="182" y="373"/>
                  <a:pt x="182" y="373"/>
                  <a:pt x="182" y="373"/>
                </a:cubicBezTo>
                <a:cubicBezTo>
                  <a:pt x="191" y="387"/>
                  <a:pt x="201" y="393"/>
                  <a:pt x="217" y="400"/>
                </a:cubicBezTo>
                <a:cubicBezTo>
                  <a:pt x="233" y="408"/>
                  <a:pt x="252" y="410"/>
                  <a:pt x="270" y="407"/>
                </a:cubicBezTo>
                <a:lnTo>
                  <a:pt x="277" y="4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49"/>
          <p:cNvSpPr/>
          <p:nvPr/>
        </p:nvSpPr>
        <p:spPr>
          <a:xfrm flipV="1">
            <a:off x="8814600" y="5312160"/>
            <a:ext cx="2131200" cy="3636360"/>
          </a:xfrm>
          <a:prstGeom prst="line">
            <a:avLst/>
          </a:prstGeom>
          <a:ln w="6480">
            <a:solidFill>
              <a:schemeClr val="bg1"/>
            </a:solidFill>
            <a:custDash>
              <a:ds d="18000000" sp="124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0"/>
          <p:cNvSpPr/>
          <p:nvPr/>
        </p:nvSpPr>
        <p:spPr>
          <a:xfrm>
            <a:off x="383040" y="1567440"/>
            <a:ext cx="6803280" cy="36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51"/>
          <p:cNvSpPr/>
          <p:nvPr/>
        </p:nvSpPr>
        <p:spPr>
          <a:xfrm>
            <a:off x="383760" y="3503880"/>
            <a:ext cx="6803280" cy="3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2"/>
          <p:cNvSpPr/>
          <p:nvPr/>
        </p:nvSpPr>
        <p:spPr>
          <a:xfrm>
            <a:off x="1244520" y="3885480"/>
            <a:ext cx="144000" cy="220680"/>
          </a:xfrm>
          <a:custGeom>
            <a:avLst/>
            <a:gdLst/>
            <a:ahLst/>
            <a:rect l="l" t="t" r="r" b="b"/>
            <a:pathLst>
              <a:path w="156" h="238">
                <a:moveTo>
                  <a:pt x="0" y="218"/>
                </a:moveTo>
                <a:cubicBezTo>
                  <a:pt x="0" y="227"/>
                  <a:pt x="11" y="238"/>
                  <a:pt x="20" y="238"/>
                </a:cubicBezTo>
                <a:cubicBezTo>
                  <a:pt x="156" y="238"/>
                  <a:pt x="156" y="238"/>
                  <a:pt x="156" y="238"/>
                </a:cubicBezTo>
                <a:cubicBezTo>
                  <a:pt x="126" y="189"/>
                  <a:pt x="126" y="189"/>
                  <a:pt x="126" y="189"/>
                </a:cubicBezTo>
                <a:cubicBezTo>
                  <a:pt x="47" y="189"/>
                  <a:pt x="47" y="189"/>
                  <a:pt x="47" y="189"/>
                </a:cubicBezTo>
                <a:cubicBezTo>
                  <a:pt x="47" y="0"/>
                  <a:pt x="47" y="0"/>
                  <a:pt x="47" y="0"/>
                </a:cubicBezTo>
                <a:cubicBezTo>
                  <a:pt x="0" y="0"/>
                  <a:pt x="0" y="0"/>
                  <a:pt x="0" y="0"/>
                </a:cubicBezTo>
                <a:lnTo>
                  <a:pt x="0" y="2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53"/>
          <p:cNvSpPr/>
          <p:nvPr/>
        </p:nvSpPr>
        <p:spPr>
          <a:xfrm>
            <a:off x="391320" y="3809880"/>
            <a:ext cx="383040" cy="455040"/>
          </a:xfrm>
          <a:custGeom>
            <a:avLst/>
            <a:gdLst/>
            <a:ahLst/>
            <a:rect l="l" t="t" r="r" b="b"/>
            <a:pathLst>
              <a:path w="411" h="488">
                <a:moveTo>
                  <a:pt x="411" y="206"/>
                </a:moveTo>
                <a:cubicBezTo>
                  <a:pt x="411" y="92"/>
                  <a:pt x="319" y="0"/>
                  <a:pt x="206" y="0"/>
                </a:cubicBez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218" y="412"/>
                  <a:pt x="229" y="410"/>
                  <a:pt x="241" y="408"/>
                </a:cubicBezTo>
                <a:cubicBezTo>
                  <a:pt x="240" y="488"/>
                  <a:pt x="240" y="488"/>
                  <a:pt x="240" y="488"/>
                </a:cubicBezTo>
                <a:cubicBezTo>
                  <a:pt x="298" y="488"/>
                  <a:pt x="298" y="488"/>
                  <a:pt x="298" y="488"/>
                </a:cubicBezTo>
                <a:cubicBezTo>
                  <a:pt x="298" y="389"/>
                  <a:pt x="298" y="389"/>
                  <a:pt x="298" y="389"/>
                </a:cubicBezTo>
                <a:cubicBezTo>
                  <a:pt x="365" y="355"/>
                  <a:pt x="411" y="286"/>
                  <a:pt x="411" y="206"/>
                </a:cubicBezTo>
                <a:close/>
                <a:moveTo>
                  <a:pt x="298" y="302"/>
                </a:moveTo>
                <a:cubicBezTo>
                  <a:pt x="298" y="236"/>
                  <a:pt x="298" y="236"/>
                  <a:pt x="298" y="236"/>
                </a:cubicBezTo>
                <a:cubicBezTo>
                  <a:pt x="240" y="252"/>
                  <a:pt x="240" y="252"/>
                  <a:pt x="240" y="252"/>
                </a:cubicBezTo>
                <a:cubicBezTo>
                  <a:pt x="241" y="334"/>
                  <a:pt x="241" y="334"/>
                  <a:pt x="241" y="334"/>
                </a:cubicBezTo>
                <a:cubicBezTo>
                  <a:pt x="229" y="337"/>
                  <a:pt x="218" y="339"/>
                  <a:pt x="206" y="339"/>
                </a:cubicBezTo>
                <a:cubicBezTo>
                  <a:pt x="132" y="339"/>
                  <a:pt x="73" y="279"/>
                  <a:pt x="73" y="206"/>
                </a:cubicBezTo>
                <a:cubicBezTo>
                  <a:pt x="73" y="132"/>
                  <a:pt x="132" y="73"/>
                  <a:pt x="206" y="73"/>
                </a:cubicBezTo>
                <a:cubicBezTo>
                  <a:pt x="279" y="73"/>
                  <a:pt x="339" y="132"/>
                  <a:pt x="339" y="206"/>
                </a:cubicBezTo>
                <a:cubicBezTo>
                  <a:pt x="339" y="244"/>
                  <a:pt x="323" y="278"/>
                  <a:pt x="298" y="3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54"/>
          <p:cNvSpPr/>
          <p:nvPr/>
        </p:nvSpPr>
        <p:spPr>
          <a:xfrm>
            <a:off x="810000" y="3885480"/>
            <a:ext cx="160920" cy="220680"/>
          </a:xfrm>
          <a:custGeom>
            <a:avLst/>
            <a:gdLst/>
            <a:ahLst/>
            <a:rect l="l" t="t" r="r" b="b"/>
            <a:pathLst>
              <a:path w="174" h="238">
                <a:moveTo>
                  <a:pt x="154" y="238"/>
                </a:moveTo>
                <a:cubicBezTo>
                  <a:pt x="20" y="238"/>
                  <a:pt x="20" y="238"/>
                  <a:pt x="20" y="238"/>
                </a:cubicBezTo>
                <a:cubicBezTo>
                  <a:pt x="11" y="238"/>
                  <a:pt x="0" y="228"/>
                  <a:pt x="0" y="218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189"/>
                  <a:pt x="46" y="189"/>
                  <a:pt x="46" y="189"/>
                </a:cubicBezTo>
                <a:cubicBezTo>
                  <a:pt x="127" y="189"/>
                  <a:pt x="127" y="189"/>
                  <a:pt x="127" y="189"/>
                </a:cubicBezTo>
                <a:cubicBezTo>
                  <a:pt x="127" y="0"/>
                  <a:pt x="127" y="0"/>
                  <a:pt x="127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218"/>
                  <a:pt x="174" y="218"/>
                  <a:pt x="174" y="218"/>
                </a:cubicBezTo>
                <a:cubicBezTo>
                  <a:pt x="174" y="228"/>
                  <a:pt x="163" y="238"/>
                  <a:pt x="154" y="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55"/>
          <p:cNvSpPr/>
          <p:nvPr/>
        </p:nvSpPr>
        <p:spPr>
          <a:xfrm>
            <a:off x="1363680" y="3877920"/>
            <a:ext cx="176040" cy="234000"/>
          </a:xfrm>
          <a:custGeom>
            <a:avLst/>
            <a:gdLst/>
            <a:ahLst/>
            <a:rect l="l" t="t" r="r" b="b"/>
            <a:pathLst>
              <a:path w="190" h="252">
                <a:moveTo>
                  <a:pt x="190" y="17"/>
                </a:moveTo>
                <a:cubicBezTo>
                  <a:pt x="171" y="6"/>
                  <a:pt x="149" y="0"/>
                  <a:pt x="126" y="0"/>
                </a:cubicBezTo>
                <a:cubicBezTo>
                  <a:pt x="57" y="0"/>
                  <a:pt x="0" y="56"/>
                  <a:pt x="0" y="126"/>
                </a:cubicBezTo>
                <a:cubicBezTo>
                  <a:pt x="0" y="196"/>
                  <a:pt x="57" y="252"/>
                  <a:pt x="126" y="252"/>
                </a:cubicBezTo>
                <a:cubicBezTo>
                  <a:pt x="148" y="252"/>
                  <a:pt x="169" y="246"/>
                  <a:pt x="187" y="237"/>
                </a:cubicBezTo>
                <a:cubicBezTo>
                  <a:pt x="164" y="196"/>
                  <a:pt x="164" y="196"/>
                  <a:pt x="164" y="196"/>
                </a:cubicBezTo>
                <a:cubicBezTo>
                  <a:pt x="153" y="202"/>
                  <a:pt x="140" y="205"/>
                  <a:pt x="126" y="205"/>
                </a:cubicBezTo>
                <a:cubicBezTo>
                  <a:pt x="82" y="205"/>
                  <a:pt x="47" y="170"/>
                  <a:pt x="47" y="126"/>
                </a:cubicBezTo>
                <a:cubicBezTo>
                  <a:pt x="47" y="82"/>
                  <a:pt x="82" y="46"/>
                  <a:pt x="126" y="46"/>
                </a:cubicBezTo>
                <a:cubicBezTo>
                  <a:pt x="141" y="46"/>
                  <a:pt x="155" y="51"/>
                  <a:pt x="167" y="58"/>
                </a:cubicBezTo>
                <a:lnTo>
                  <a:pt x="190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6"/>
          <p:cNvSpPr/>
          <p:nvPr/>
        </p:nvSpPr>
        <p:spPr>
          <a:xfrm>
            <a:off x="1524960" y="3877920"/>
            <a:ext cx="233640" cy="235080"/>
          </a:xfrm>
          <a:custGeom>
            <a:avLst/>
            <a:gdLst/>
            <a:ahLst/>
            <a:rect l="l" t="t" r="r" b="b"/>
            <a:pathLst>
              <a:path w="252" h="253">
                <a:moveTo>
                  <a:pt x="126" y="0"/>
                </a:moveTo>
                <a:cubicBezTo>
                  <a:pt x="56" y="0"/>
                  <a:pt x="0" y="57"/>
                  <a:pt x="0" y="127"/>
                </a:cubicBezTo>
                <a:cubicBezTo>
                  <a:pt x="0" y="197"/>
                  <a:pt x="56" y="253"/>
                  <a:pt x="126" y="253"/>
                </a:cubicBezTo>
                <a:cubicBezTo>
                  <a:pt x="196" y="253"/>
                  <a:pt x="252" y="196"/>
                  <a:pt x="252" y="127"/>
                </a:cubicBezTo>
                <a:cubicBezTo>
                  <a:pt x="252" y="57"/>
                  <a:pt x="196" y="0"/>
                  <a:pt x="126" y="0"/>
                </a:cubicBezTo>
                <a:close/>
                <a:moveTo>
                  <a:pt x="126" y="206"/>
                </a:moveTo>
                <a:cubicBezTo>
                  <a:pt x="82" y="206"/>
                  <a:pt x="47" y="171"/>
                  <a:pt x="47" y="127"/>
                </a:cubicBezTo>
                <a:cubicBezTo>
                  <a:pt x="47" y="83"/>
                  <a:pt x="82" y="47"/>
                  <a:pt x="126" y="47"/>
                </a:cubicBezTo>
                <a:cubicBezTo>
                  <a:pt x="170" y="47"/>
                  <a:pt x="206" y="83"/>
                  <a:pt x="206" y="127"/>
                </a:cubicBezTo>
                <a:cubicBezTo>
                  <a:pt x="206" y="170"/>
                  <a:pt x="170" y="206"/>
                  <a:pt x="126" y="2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57"/>
          <p:cNvSpPr/>
          <p:nvPr/>
        </p:nvSpPr>
        <p:spPr>
          <a:xfrm>
            <a:off x="990000" y="3886920"/>
            <a:ext cx="235800" cy="218880"/>
          </a:xfrm>
          <a:custGeom>
            <a:avLst/>
            <a:gdLst/>
            <a:ahLst/>
            <a:rect l="l" t="t" r="r" b="b"/>
            <a:pathLst>
              <a:path w="600" h="557">
                <a:moveTo>
                  <a:pt x="354" y="0"/>
                </a:moveTo>
                <a:lnTo>
                  <a:pt x="245" y="0"/>
                </a:lnTo>
                <a:lnTo>
                  <a:pt x="0" y="557"/>
                </a:lnTo>
                <a:lnTo>
                  <a:pt x="115" y="557"/>
                </a:lnTo>
                <a:lnTo>
                  <a:pt x="174" y="434"/>
                </a:lnTo>
                <a:lnTo>
                  <a:pt x="430" y="434"/>
                </a:lnTo>
                <a:lnTo>
                  <a:pt x="434" y="446"/>
                </a:lnTo>
                <a:lnTo>
                  <a:pt x="484" y="557"/>
                </a:lnTo>
                <a:lnTo>
                  <a:pt x="600" y="557"/>
                </a:lnTo>
                <a:lnTo>
                  <a:pt x="354" y="0"/>
                </a:lnTo>
                <a:close/>
                <a:moveTo>
                  <a:pt x="210" y="342"/>
                </a:moveTo>
                <a:lnTo>
                  <a:pt x="300" y="141"/>
                </a:lnTo>
                <a:lnTo>
                  <a:pt x="389" y="342"/>
                </a:lnTo>
                <a:lnTo>
                  <a:pt x="210" y="3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8"/>
          <p:cNvSpPr/>
          <p:nvPr/>
        </p:nvSpPr>
        <p:spPr>
          <a:xfrm>
            <a:off x="1743120" y="3884040"/>
            <a:ext cx="730080" cy="239400"/>
          </a:xfrm>
          <a:custGeom>
            <a:avLst/>
            <a:gdLst/>
            <a:ahLst/>
            <a:rect l="l" t="t" r="r" b="b"/>
            <a:pathLst>
              <a:path w="782" h="258">
                <a:moveTo>
                  <a:pt x="770" y="211"/>
                </a:moveTo>
                <a:cubicBezTo>
                  <a:pt x="685" y="14"/>
                  <a:pt x="685" y="14"/>
                  <a:pt x="685" y="14"/>
                </a:cubicBezTo>
                <a:cubicBezTo>
                  <a:pt x="680" y="4"/>
                  <a:pt x="671" y="0"/>
                  <a:pt x="658" y="0"/>
                </a:cubicBezTo>
                <a:cubicBezTo>
                  <a:pt x="646" y="0"/>
                  <a:pt x="637" y="4"/>
                  <a:pt x="632" y="14"/>
                </a:cubicBezTo>
                <a:cubicBezTo>
                  <a:pt x="569" y="158"/>
                  <a:pt x="569" y="158"/>
                  <a:pt x="569" y="158"/>
                </a:cubicBezTo>
                <a:cubicBezTo>
                  <a:pt x="506" y="14"/>
                  <a:pt x="506" y="14"/>
                  <a:pt x="506" y="14"/>
                </a:cubicBezTo>
                <a:cubicBezTo>
                  <a:pt x="501" y="4"/>
                  <a:pt x="493" y="0"/>
                  <a:pt x="480" y="0"/>
                </a:cubicBezTo>
                <a:cubicBezTo>
                  <a:pt x="468" y="0"/>
                  <a:pt x="459" y="4"/>
                  <a:pt x="454" y="14"/>
                </a:cubicBezTo>
                <a:cubicBezTo>
                  <a:pt x="391" y="159"/>
                  <a:pt x="391" y="159"/>
                  <a:pt x="391" y="159"/>
                </a:cubicBezTo>
                <a:cubicBezTo>
                  <a:pt x="328" y="14"/>
                  <a:pt x="328" y="14"/>
                  <a:pt x="328" y="14"/>
                </a:cubicBezTo>
                <a:cubicBezTo>
                  <a:pt x="323" y="4"/>
                  <a:pt x="314" y="0"/>
                  <a:pt x="302" y="0"/>
                </a:cubicBezTo>
                <a:cubicBezTo>
                  <a:pt x="289" y="0"/>
                  <a:pt x="281" y="4"/>
                  <a:pt x="276" y="14"/>
                </a:cubicBezTo>
                <a:cubicBezTo>
                  <a:pt x="213" y="158"/>
                  <a:pt x="213" y="158"/>
                  <a:pt x="213" y="158"/>
                </a:cubicBezTo>
                <a:cubicBezTo>
                  <a:pt x="150" y="14"/>
                  <a:pt x="150" y="14"/>
                  <a:pt x="150" y="14"/>
                </a:cubicBezTo>
                <a:cubicBezTo>
                  <a:pt x="145" y="4"/>
                  <a:pt x="136" y="0"/>
                  <a:pt x="124" y="0"/>
                </a:cubicBezTo>
                <a:cubicBezTo>
                  <a:pt x="111" y="0"/>
                  <a:pt x="102" y="4"/>
                  <a:pt x="97" y="14"/>
                </a:cubicBezTo>
                <a:cubicBezTo>
                  <a:pt x="12" y="211"/>
                  <a:pt x="12" y="211"/>
                  <a:pt x="12" y="211"/>
                </a:cubicBezTo>
                <a:cubicBezTo>
                  <a:pt x="0" y="242"/>
                  <a:pt x="42" y="258"/>
                  <a:pt x="56" y="233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91" y="233"/>
                  <a:pt x="191" y="233"/>
                  <a:pt x="191" y="233"/>
                </a:cubicBezTo>
                <a:cubicBezTo>
                  <a:pt x="200" y="249"/>
                  <a:pt x="227" y="248"/>
                  <a:pt x="235" y="233"/>
                </a:cubicBezTo>
                <a:cubicBezTo>
                  <a:pt x="302" y="76"/>
                  <a:pt x="302" y="76"/>
                  <a:pt x="302" y="76"/>
                </a:cubicBezTo>
                <a:cubicBezTo>
                  <a:pt x="369" y="233"/>
                  <a:pt x="369" y="233"/>
                  <a:pt x="369" y="233"/>
                </a:cubicBezTo>
                <a:cubicBezTo>
                  <a:pt x="373" y="241"/>
                  <a:pt x="381" y="244"/>
                  <a:pt x="388" y="245"/>
                </a:cubicBezTo>
                <a:cubicBezTo>
                  <a:pt x="389" y="245"/>
                  <a:pt x="390" y="245"/>
                  <a:pt x="391" y="245"/>
                </a:cubicBezTo>
                <a:cubicBezTo>
                  <a:pt x="392" y="245"/>
                  <a:pt x="393" y="245"/>
                  <a:pt x="394" y="245"/>
                </a:cubicBezTo>
                <a:cubicBezTo>
                  <a:pt x="401" y="244"/>
                  <a:pt x="409" y="241"/>
                  <a:pt x="413" y="233"/>
                </a:cubicBezTo>
                <a:cubicBezTo>
                  <a:pt x="480" y="76"/>
                  <a:pt x="480" y="76"/>
                  <a:pt x="480" y="76"/>
                </a:cubicBezTo>
                <a:cubicBezTo>
                  <a:pt x="547" y="233"/>
                  <a:pt x="547" y="233"/>
                  <a:pt x="547" y="233"/>
                </a:cubicBezTo>
                <a:cubicBezTo>
                  <a:pt x="555" y="248"/>
                  <a:pt x="582" y="249"/>
                  <a:pt x="591" y="233"/>
                </a:cubicBezTo>
                <a:cubicBezTo>
                  <a:pt x="658" y="76"/>
                  <a:pt x="658" y="76"/>
                  <a:pt x="658" y="76"/>
                </a:cubicBezTo>
                <a:cubicBezTo>
                  <a:pt x="726" y="233"/>
                  <a:pt x="726" y="233"/>
                  <a:pt x="726" y="233"/>
                </a:cubicBezTo>
                <a:cubicBezTo>
                  <a:pt x="740" y="258"/>
                  <a:pt x="782" y="242"/>
                  <a:pt x="770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9"/>
          <p:cNvSpPr/>
          <p:nvPr/>
        </p:nvSpPr>
        <p:spPr>
          <a:xfrm>
            <a:off x="2435400" y="3887640"/>
            <a:ext cx="50040" cy="49320"/>
          </a:xfrm>
          <a:custGeom>
            <a:avLst/>
            <a:gdLst/>
            <a:ahLst/>
            <a:rect l="l" t="t" r="r" b="b"/>
            <a:pathLst>
              <a:path w="56" h="55">
                <a:moveTo>
                  <a:pt x="29" y="0"/>
                </a:moveTo>
                <a:cubicBezTo>
                  <a:pt x="13" y="0"/>
                  <a:pt x="0" y="12"/>
                  <a:pt x="0" y="28"/>
                </a:cubicBezTo>
                <a:cubicBezTo>
                  <a:pt x="0" y="44"/>
                  <a:pt x="13" y="55"/>
                  <a:pt x="29" y="55"/>
                </a:cubicBezTo>
                <a:cubicBezTo>
                  <a:pt x="44" y="55"/>
                  <a:pt x="56" y="44"/>
                  <a:pt x="56" y="28"/>
                </a:cubicBezTo>
                <a:cubicBezTo>
                  <a:pt x="56" y="12"/>
                  <a:pt x="44" y="0"/>
                  <a:pt x="29" y="0"/>
                </a:cubicBezTo>
                <a:close/>
                <a:moveTo>
                  <a:pt x="29" y="51"/>
                </a:moveTo>
                <a:cubicBezTo>
                  <a:pt x="16" y="51"/>
                  <a:pt x="6" y="41"/>
                  <a:pt x="6" y="28"/>
                </a:cubicBezTo>
                <a:cubicBezTo>
                  <a:pt x="6" y="15"/>
                  <a:pt x="16" y="5"/>
                  <a:pt x="29" y="5"/>
                </a:cubicBezTo>
                <a:cubicBezTo>
                  <a:pt x="41" y="5"/>
                  <a:pt x="51" y="15"/>
                  <a:pt x="51" y="28"/>
                </a:cubicBezTo>
                <a:cubicBezTo>
                  <a:pt x="51" y="41"/>
                  <a:pt x="41" y="51"/>
                  <a:pt x="29" y="51"/>
                </a:cubicBezTo>
                <a:close/>
                <a:moveTo>
                  <a:pt x="41" y="21"/>
                </a:moveTo>
                <a:cubicBezTo>
                  <a:pt x="41" y="15"/>
                  <a:pt x="38" y="12"/>
                  <a:pt x="3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44"/>
                  <a:pt x="18" y="44"/>
                  <a:pt x="18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0"/>
                  <a:pt x="23" y="30"/>
                  <a:pt x="23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7" y="44"/>
                  <a:pt x="37" y="44"/>
                  <a:pt x="37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33" y="30"/>
                  <a:pt x="33" y="30"/>
                  <a:pt x="33" y="30"/>
                </a:cubicBezTo>
                <a:cubicBezTo>
                  <a:pt x="38" y="29"/>
                  <a:pt x="41" y="27"/>
                  <a:pt x="41" y="21"/>
                </a:cubicBezTo>
                <a:close/>
                <a:moveTo>
                  <a:pt x="23" y="26"/>
                </a:moveTo>
                <a:cubicBezTo>
                  <a:pt x="23" y="16"/>
                  <a:pt x="23" y="16"/>
                  <a:pt x="23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3" y="16"/>
                  <a:pt x="36" y="17"/>
                  <a:pt x="36" y="21"/>
                </a:cubicBezTo>
                <a:cubicBezTo>
                  <a:pt x="36" y="26"/>
                  <a:pt x="33" y="26"/>
                  <a:pt x="28" y="26"/>
                </a:cubicBezTo>
                <a:lnTo>
                  <a:pt x="2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60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61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1301480" y="6525720"/>
            <a:ext cx="74628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262D6DA1-6B7E-47C6-AD94-21C182EF8C90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283320" y="6536160"/>
            <a:ext cx="4948200" cy="2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Regular"/>
                <a:ea typeface="DejaVu Sans"/>
              </a:rPr>
              <a:t>QUALCOMM ATHEROS RESTRICTED – 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1301840" y="6525720"/>
            <a:ext cx="746280" cy="2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fld id="{1FE59E73-2515-4995-8FF8-C9DD7E7FFC28}" type="slidenum">
              <a:rPr b="0" lang="en-US" sz="800" spc="-1" strike="noStrike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370080" y="504720"/>
            <a:ext cx="11448360" cy="360"/>
          </a:xfrm>
          <a:prstGeom prst="line">
            <a:avLst/>
          </a:prstGeom>
          <a:ln w="47520">
            <a:solidFill>
              <a:srgbClr val="008e9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65320" y="1098720"/>
            <a:ext cx="6901560" cy="29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Bold"/>
                <a:ea typeface="DejaVu Sans"/>
              </a:rPr>
              <a:t>Bluetopia pskey test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65320" y="598680"/>
            <a:ext cx="690156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04640" y="4846320"/>
            <a:ext cx="2838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October, 2016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3480" y="354600"/>
            <a:ext cx="1122372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3480" y="1139400"/>
            <a:ext cx="11223720" cy="529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920">
              <a:lnSpc>
                <a:spcPct val="100000"/>
              </a:lnSpc>
              <a:buBlip>
                <a:blip r:embed="rId1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100000"/>
              </a:lnSpc>
              <a:buBlip>
                <a:blip r:embed="rId2"/>
              </a:buBlip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75040" y="41400"/>
            <a:ext cx="114278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5760" y="547560"/>
            <a:ext cx="1142784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steps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65760" y="915480"/>
            <a:ext cx="11428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1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Dos: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Blip>
                <a:blip r:embed="rId2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csrreader pb-207-csr8x11-rev4.psr &gt;pb-207-csr8x11-rev4.txt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3"/>
          <a:stretch/>
        </p:blipFill>
        <p:spPr>
          <a:xfrm>
            <a:off x="701280" y="2817720"/>
            <a:ext cx="6246720" cy="36972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4"/>
          <a:stretch/>
        </p:blipFill>
        <p:spPr>
          <a:xfrm>
            <a:off x="705600" y="3614400"/>
            <a:ext cx="6627600" cy="196992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349560" y="2349360"/>
            <a:ext cx="1142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5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copy the txt to MP3(/usr/bin/) or bluetopia package as PS_KEY_CSR8811.txt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349560" y="3172320"/>
            <a:ext cx="11428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6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$ export BTHOST_8311_SOC_TYPE=custom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366120" y="6314400"/>
            <a:ext cx="1142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7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$ bccmd read pskey (bccmd -t HCI psread &gt; pskey_readout.psr)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366120" y="5657760"/>
            <a:ext cx="11428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8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MP3: $ LinuxSPPLE 0 (</a:t>
            </a:r>
            <a:r>
              <a:rPr b="0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to load the PS_KEY_CSR8811.txt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Blip>
                <a:blip r:embed="rId9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$ reboot(</a:t>
            </a:r>
            <a:r>
              <a:rPr b="0" lang="en-US" sz="11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do not cut off the power!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452880" y="132264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9"/>
          <p:cNvSpPr/>
          <p:nvPr/>
        </p:nvSpPr>
        <p:spPr>
          <a:xfrm>
            <a:off x="649440" y="1377720"/>
            <a:ext cx="180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0"/>
          <p:cNvSpPr/>
          <p:nvPr/>
        </p:nvSpPr>
        <p:spPr>
          <a:xfrm>
            <a:off x="349560" y="1371600"/>
            <a:ext cx="11428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280">
              <a:lnSpc>
                <a:spcPct val="100000"/>
              </a:lnSpc>
              <a:buBlip>
                <a:blip r:embed="rId10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Linux: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Blip>
                <a:blip r:embed="rId11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$ make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Blip>
                <a:blip r:embed="rId12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$ ./pskey_format pb-207-csr8x11-rev4.txt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Blip>
                <a:blip r:embed="rId13"/>
              </a:buBlip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The output file is PS_KEY_CSR8811_gen.txt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75040" y="41400"/>
            <a:ext cx="11427840" cy="5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Test PSKEY custom file accessibility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65760" y="731520"/>
            <a:ext cx="1142784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acbd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verify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49560" y="1280160"/>
            <a:ext cx="11428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Compare the origin and readout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DejaVu Sans"/>
              </a:rPr>
              <a:t>Origin: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pb-207-csr8x11-rev4.psr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byssinica SIL"/>
                <a:ea typeface="DejaVu Sans"/>
              </a:rPr>
              <a:t>Readout 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pskey_readout.psr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Qualcomm Office Regular"/>
                <a:ea typeface="DejaVu Sans"/>
              </a:rPr>
              <a:t>Compare the values in each specific address to verify.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Qualcomm_Template_Standard_NDA_2_2013</Template>
  <TotalTime>122124</TotalTime>
  <Application>LibreOffice/5.1.4.2$Linux_X86_64 LibreOffice_project/10m0$Build-2</Application>
  <Words>1911</Words>
  <Paragraphs>371</Paragraphs>
  <Company>Qualcomm Incorporated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2013-03-14T01:42:45Z</dcterms:created>
  <dc:creator>dfylstra@qca.qualcomm.com;doddas@qca.qualcomm.com;dquan@qca.qualcomm.com</dc:creator>
  <dc:description/>
  <dc:language>en-US</dc:language>
  <cp:lastModifiedBy/>
  <dcterms:modified xsi:type="dcterms:W3CDTF">2016-11-21T15:43:51Z</dcterms:modified>
  <cp:revision>2377</cp:revision>
  <dc:subject/>
  <dc:title>BT on WIN AP CE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Qualcomm Incorporated</vt:lpwstr>
  </property>
  <property fmtid="{D5CDD505-2E9C-101B-9397-08002B2CF9AE}" pid="4" name="ContentTypeId">
    <vt:lpwstr>0x01010005662BDAD25C0748B94FE83FCEC3A7A3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23</vt:i4>
  </property>
  <property fmtid="{D5CDD505-2E9C-101B-9397-08002B2CF9AE}" pid="14" name="_AdHocReviewCycleID">
    <vt:i4>-1352360141</vt:i4>
  </property>
  <property fmtid="{D5CDD505-2E9C-101B-9397-08002B2CF9AE}" pid="15" name="_AuthorEmail">
    <vt:lpwstr>pheller@qca.qualcomm.com</vt:lpwstr>
  </property>
  <property fmtid="{D5CDD505-2E9C-101B-9397-08002B2CF9AE}" pid="16" name="_AuthorEmailDisplayName">
    <vt:lpwstr>Heller, Peter</vt:lpwstr>
  </property>
  <property fmtid="{D5CDD505-2E9C-101B-9397-08002B2CF9AE}" pid="17" name="_EmailSubject">
    <vt:lpwstr>here is draft3, I am unable to upload ...</vt:lpwstr>
  </property>
  <property fmtid="{D5CDD505-2E9C-101B-9397-08002B2CF9AE}" pid="18" name="_NewReviewCycle">
    <vt:lpwstr/>
  </property>
  <property fmtid="{D5CDD505-2E9C-101B-9397-08002B2CF9AE}" pid="19" name="_PreviousAdHocReviewCycleID">
    <vt:i4>1865032466</vt:i4>
  </property>
  <property fmtid="{D5CDD505-2E9C-101B-9397-08002B2CF9AE}" pid="20" name="_dlc_DocIdItemGuid">
    <vt:lpwstr>af54df00-31d0-419f-8b48-f4ece6262d62</vt:lpwstr>
  </property>
</Properties>
</file>