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75" r:id="rId5"/>
    <p:sldId id="257" r:id="rId6"/>
    <p:sldId id="268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08" d="100"/>
          <a:sy n="108" d="100"/>
        </p:scale>
        <p:origin x="654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4196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4564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835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0995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2810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67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26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242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29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333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507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973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2650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65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113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1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29.JPG"/><Relationship Id="rId5" Type="http://schemas.openxmlformats.org/officeDocument/2006/relationships/image" Target="../media/image23.JPG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the course Python 3.4+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Installing:</a:t>
            </a:r>
          </a:p>
          <a:p>
            <a:pPr lvl="1"/>
            <a:r>
              <a:rPr lang="en-US" dirty="0"/>
              <a:t>Windows</a:t>
            </a:r>
          </a:p>
          <a:p>
            <a:pPr lvl="2"/>
            <a:r>
              <a:rPr lang="en-US" dirty="0"/>
              <a:t>Download and execute .exe file</a:t>
            </a:r>
          </a:p>
          <a:p>
            <a:pPr lvl="2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pPr lvl="1"/>
            <a:r>
              <a:rPr lang="en-US" dirty="0"/>
              <a:t>Linux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python3</a:t>
            </a:r>
          </a:p>
          <a:p>
            <a:pPr lvl="1"/>
            <a:r>
              <a:rPr lang="en-US" dirty="0"/>
              <a:t>Mac</a:t>
            </a:r>
          </a:p>
          <a:p>
            <a:pPr lvl="2"/>
            <a:r>
              <a:rPr lang="en-US" dirty="0"/>
              <a:t>Download and install</a:t>
            </a:r>
          </a:p>
          <a:p>
            <a:pPr lvl="2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Clone / download</a:t>
            </a:r>
          </a:p>
          <a:p>
            <a:pPr lvl="1"/>
            <a:r>
              <a:rPr lang="en-US" dirty="0"/>
              <a:t>https://github.com/spartam/basic_python_course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Dictionaries</a:t>
            </a:r>
          </a:p>
          <a:p>
            <a:pPr lvl="1"/>
            <a:r>
              <a:rPr lang="en-US" dirty="0"/>
              <a:t>Key – value pairs</a:t>
            </a:r>
          </a:p>
          <a:p>
            <a:pPr lvl="1"/>
            <a:r>
              <a:rPr lang="en-US" dirty="0" err="1"/>
              <a:t>Dict.update</a:t>
            </a:r>
            <a:r>
              <a:rPr lang="en-US" dirty="0"/>
              <a:t>(</a:t>
            </a:r>
            <a:r>
              <a:rPr lang="en-US" dirty="0" err="1"/>
              <a:t>dict</a:t>
            </a:r>
            <a:r>
              <a:rPr lang="en-US" dirty="0"/>
              <a:t>)</a:t>
            </a:r>
            <a:endParaRPr lang="nl-BE" dirty="0"/>
          </a:p>
          <a:p>
            <a:pPr lvl="1"/>
            <a:r>
              <a:rPr lang="en-US" dirty="0" err="1"/>
              <a:t>Dict</a:t>
            </a:r>
            <a:r>
              <a:rPr lang="en-US" dirty="0"/>
              <a:t>[key] returns or sets value</a:t>
            </a:r>
          </a:p>
          <a:p>
            <a:pPr lvl="1"/>
            <a:r>
              <a:rPr lang="en-US" dirty="0"/>
              <a:t>Dictionary </a:t>
            </a:r>
            <a:r>
              <a:rPr lang="en-US" dirty="0"/>
              <a:t>comprehension</a:t>
            </a:r>
          </a:p>
          <a:p>
            <a:pPr lvl="1"/>
            <a:r>
              <a:rPr lang="en-US" dirty="0" err="1"/>
              <a:t>Dict.keys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1701797"/>
            <a:ext cx="287655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2882011"/>
            <a:ext cx="31813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List</a:t>
            </a:r>
          </a:p>
          <a:p>
            <a:pPr lvl="1"/>
            <a:r>
              <a:rPr lang="en-US" dirty="0"/>
              <a:t>Append </a:t>
            </a:r>
          </a:p>
          <a:p>
            <a:pPr lvl="1"/>
            <a:r>
              <a:rPr lang="en-US" dirty="0"/>
              <a:t>List[index] returns or sets value</a:t>
            </a:r>
          </a:p>
          <a:p>
            <a:pPr lvl="1"/>
            <a:r>
              <a:rPr lang="en-US" dirty="0"/>
              <a:t>List </a:t>
            </a:r>
            <a:r>
              <a:rPr lang="en-US" dirty="0"/>
              <a:t>comprehension</a:t>
            </a:r>
          </a:p>
          <a:p>
            <a:pPr lvl="1"/>
            <a:r>
              <a:rPr lang="en-US" dirty="0"/>
              <a:t>Can be used as stack</a:t>
            </a:r>
          </a:p>
          <a:p>
            <a:pPr lvl="2"/>
            <a:r>
              <a:rPr lang="en-US" dirty="0" err="1"/>
              <a:t>List.push</a:t>
            </a:r>
            <a:endParaRPr lang="en-US" dirty="0"/>
          </a:p>
          <a:p>
            <a:pPr lvl="2"/>
            <a:r>
              <a:rPr lang="en-US" dirty="0" err="1"/>
              <a:t>List.pop</a:t>
            </a:r>
            <a:endParaRPr lang="en-US" dirty="0"/>
          </a:p>
          <a:p>
            <a:pPr lvl="1"/>
            <a:r>
              <a:rPr lang="en-US" dirty="0"/>
              <a:t>Slicing</a:t>
            </a:r>
          </a:p>
          <a:p>
            <a:pPr lvl="1"/>
            <a:r>
              <a:rPr lang="en-US" dirty="0"/>
              <a:t>in operator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3284984"/>
            <a:ext cx="1276350" cy="28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1701797"/>
            <a:ext cx="2190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0752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Sets</a:t>
            </a:r>
          </a:p>
          <a:p>
            <a:pPr lvl="1"/>
            <a:r>
              <a:rPr lang="en-US" dirty="0"/>
              <a:t>Only unique values</a:t>
            </a:r>
            <a:endParaRPr lang="nl-BE" dirty="0"/>
          </a:p>
          <a:p>
            <a:pPr lvl="1"/>
            <a:r>
              <a:rPr lang="en-US" dirty="0" err="1"/>
              <a:t>Set.add</a:t>
            </a:r>
            <a:endParaRPr lang="en-US" dirty="0"/>
          </a:p>
          <a:p>
            <a:pPr lvl="1"/>
            <a:r>
              <a:rPr lang="en-US" dirty="0"/>
              <a:t>No indexing</a:t>
            </a:r>
          </a:p>
          <a:p>
            <a:pPr lvl="2"/>
            <a:r>
              <a:rPr lang="en-US" dirty="0"/>
              <a:t>Pop</a:t>
            </a:r>
          </a:p>
          <a:p>
            <a:pPr lvl="2"/>
            <a:r>
              <a:rPr lang="en-US" dirty="0"/>
              <a:t>Iterate over every element</a:t>
            </a:r>
          </a:p>
          <a:p>
            <a:pPr lvl="1"/>
            <a:r>
              <a:rPr lang="en-US" dirty="0"/>
              <a:t>Mathematical operations</a:t>
            </a:r>
          </a:p>
          <a:p>
            <a:pPr lvl="2"/>
            <a:r>
              <a:rPr lang="en-US" dirty="0"/>
              <a:t>A – B : Every element in A which is not in B</a:t>
            </a:r>
          </a:p>
          <a:p>
            <a:pPr lvl="2"/>
            <a:r>
              <a:rPr lang="en-US" dirty="0"/>
              <a:t>A | B : Every element in either A or B</a:t>
            </a:r>
          </a:p>
          <a:p>
            <a:pPr lvl="2"/>
            <a:r>
              <a:rPr lang="en-US" dirty="0"/>
              <a:t>A &amp; B : Every element in both A and B</a:t>
            </a:r>
          </a:p>
          <a:p>
            <a:pPr lvl="2"/>
            <a:r>
              <a:rPr lang="en-US" dirty="0"/>
              <a:t>A ^ B : Every element in A or B but not both</a:t>
            </a:r>
          </a:p>
          <a:p>
            <a:pPr lvl="1"/>
            <a:r>
              <a:rPr lang="en-US" dirty="0"/>
              <a:t>in operator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3306691"/>
            <a:ext cx="666750" cy="19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701796"/>
            <a:ext cx="2019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07523"/>
          </a:xfrm>
        </p:spPr>
        <p:txBody>
          <a:bodyPr>
            <a:normAutofit/>
          </a:bodyPr>
          <a:lstStyle/>
          <a:p>
            <a:r>
              <a:rPr lang="nl-BE" dirty="0"/>
              <a:t>Tuples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in operator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905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07523"/>
          </a:xfrm>
        </p:spPr>
        <p:txBody>
          <a:bodyPr>
            <a:normAutofit/>
          </a:bodyPr>
          <a:lstStyle/>
          <a:p>
            <a:r>
              <a:rPr lang="nl-BE" dirty="0"/>
              <a:t>Comprehension</a:t>
            </a:r>
            <a:endParaRPr lang="nl-BE" dirty="0"/>
          </a:p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98" y="1701796"/>
            <a:ext cx="34290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98" y="2496544"/>
            <a:ext cx="2686050" cy="171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98" y="3693174"/>
            <a:ext cx="318135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98" y="4365104"/>
            <a:ext cx="49339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07523"/>
          </a:xfrm>
        </p:spPr>
        <p:txBody>
          <a:bodyPr>
            <a:normAutofit/>
          </a:bodyPr>
          <a:lstStyle/>
          <a:p>
            <a:r>
              <a:rPr lang="nl-BE" dirty="0"/>
              <a:t>Comprehension exercise</a:t>
            </a:r>
            <a:endParaRPr lang="nl-BE" dirty="0"/>
          </a:p>
          <a:p>
            <a:pPr lvl="1"/>
            <a:r>
              <a:rPr lang="en-US" dirty="0"/>
              <a:t>Create a list containing all</a:t>
            </a:r>
            <a:br>
              <a:rPr lang="en-US" dirty="0"/>
            </a:br>
            <a:r>
              <a:rPr lang="en-US" dirty="0"/>
              <a:t>countries where English is an</a:t>
            </a:r>
            <a:br>
              <a:rPr lang="en-US" dirty="0"/>
            </a:br>
            <a:r>
              <a:rPr lang="en-US" dirty="0"/>
              <a:t>official language</a:t>
            </a:r>
          </a:p>
          <a:p>
            <a:pPr lvl="1"/>
            <a:r>
              <a:rPr lang="en-US" dirty="0"/>
              <a:t>Create a set containing all</a:t>
            </a:r>
            <a:br>
              <a:rPr lang="en-US" dirty="0"/>
            </a:br>
            <a:r>
              <a:rPr lang="en-US" dirty="0"/>
              <a:t>continents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1701796"/>
            <a:ext cx="4914900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4869160"/>
            <a:ext cx="15049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6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07523"/>
          </a:xfrm>
        </p:spPr>
        <p:txBody>
          <a:bodyPr>
            <a:normAutofit/>
          </a:bodyPr>
          <a:lstStyle/>
          <a:p>
            <a:r>
              <a:rPr lang="en-US" dirty="0"/>
              <a:t>Works for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Strings</a:t>
            </a:r>
          </a:p>
          <a:p>
            <a:pPr lvl="2"/>
            <a:r>
              <a:rPr lang="en-US" dirty="0"/>
              <a:t>No assignment</a:t>
            </a:r>
          </a:p>
          <a:p>
            <a:pPr marL="377886" lvl="1" indent="0">
              <a:buNone/>
            </a:pP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941" y="3990212"/>
            <a:ext cx="1200150" cy="133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887" y="2142316"/>
            <a:ext cx="857250" cy="15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941" y="3447018"/>
            <a:ext cx="18288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887" y="1498600"/>
            <a:ext cx="173355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87" y="2151689"/>
            <a:ext cx="1257300" cy="133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87" y="1482721"/>
            <a:ext cx="171450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7" y="2149471"/>
            <a:ext cx="514350" cy="285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37" y="1498600"/>
            <a:ext cx="19240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8" y="1504762"/>
            <a:ext cx="3771900" cy="3505200"/>
          </a:xfrm>
        </p:spPr>
      </p:pic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1218883" y="1498600"/>
            <a:ext cx="5078677" cy="4465320"/>
          </a:xfrm>
        </p:spPr>
        <p:txBody>
          <a:bodyPr/>
          <a:lstStyle/>
          <a:p>
            <a:r>
              <a:rPr lang="en-US" dirty="0"/>
              <a:t>Exercise </a:t>
            </a:r>
          </a:p>
          <a:p>
            <a:pPr lvl="1"/>
            <a:r>
              <a:rPr lang="en-US" dirty="0"/>
              <a:t>Extend the class with __</a:t>
            </a:r>
            <a:r>
              <a:rPr lang="en-US" dirty="0" err="1"/>
              <a:t>eq</a:t>
            </a:r>
            <a:r>
              <a:rPr lang="en-US" dirty="0"/>
              <a:t>__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3" y="5157192"/>
            <a:ext cx="952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3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07523"/>
          </a:xfrm>
        </p:spPr>
        <p:txBody>
          <a:bodyPr>
            <a:normAutofit/>
          </a:bodyPr>
          <a:lstStyle/>
          <a:p>
            <a:r>
              <a:rPr lang="en-US" dirty="0"/>
              <a:t>To import from a directory</a:t>
            </a:r>
          </a:p>
          <a:p>
            <a:pPr lvl="1"/>
            <a:r>
              <a:rPr lang="en-US" dirty="0"/>
              <a:t>__init__.py</a:t>
            </a:r>
          </a:p>
          <a:p>
            <a:pPr lvl="1"/>
            <a:r>
              <a:rPr lang="en-US" dirty="0"/>
              <a:t>From &lt;directory&gt; import *</a:t>
            </a:r>
          </a:p>
          <a:p>
            <a:pPr lvl="2"/>
            <a:r>
              <a:rPr lang="en-US" dirty="0"/>
              <a:t>__all__ = [list of files in directory]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43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4310160"/>
            <a:ext cx="2686050" cy="609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656605"/>
            <a:ext cx="7715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at least your introduction to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 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student Computer Science: WISE</a:t>
            </a:r>
          </a:p>
          <a:p>
            <a:r>
              <a:rPr lang="en-US" dirty="0"/>
              <a:t>Active member of </a:t>
            </a:r>
            <a:r>
              <a:rPr lang="en-US" dirty="0" err="1"/>
              <a:t>InfoGroep</a:t>
            </a:r>
            <a:endParaRPr lang="en-US" dirty="0"/>
          </a:p>
          <a:p>
            <a:r>
              <a:rPr lang="en-US" dirty="0"/>
              <a:t>Python self taught</a:t>
            </a:r>
          </a:p>
          <a:p>
            <a:r>
              <a:rPr lang="en-US" dirty="0"/>
              <a:t>Three years experience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of study</a:t>
            </a:r>
          </a:p>
          <a:p>
            <a:r>
              <a:rPr lang="en-US" dirty="0"/>
              <a:t>Programming experience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see?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and importing modules</a:t>
            </a:r>
          </a:p>
          <a:p>
            <a:r>
              <a:rPr lang="en-US" dirty="0"/>
              <a:t>Functions and Control flow 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Slicing </a:t>
            </a:r>
          </a:p>
          <a:p>
            <a:r>
              <a:rPr lang="en-US" dirty="0"/>
              <a:t>Classes 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Decorators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3645024"/>
            <a:ext cx="1641849" cy="23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importing modules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 (python installs packages)</a:t>
            </a:r>
          </a:p>
          <a:p>
            <a:pPr lvl="1"/>
            <a:r>
              <a:rPr lang="en-US" dirty="0"/>
              <a:t>Package manager for python modules</a:t>
            </a:r>
          </a:p>
          <a:p>
            <a:r>
              <a:rPr lang="en-US" dirty="0"/>
              <a:t>pip install &lt;package name&gt;</a:t>
            </a:r>
          </a:p>
          <a:p>
            <a:r>
              <a:rPr lang="en-US" dirty="0"/>
              <a:t>Virtual environment is recommended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84" y="2132856"/>
            <a:ext cx="2229161" cy="1276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3837729"/>
            <a:ext cx="615400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Control flow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972076"/>
            <a:ext cx="6717481" cy="4462463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236" y="782705"/>
            <a:ext cx="2410161" cy="19052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4732" y="2155432"/>
            <a:ext cx="28765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Control flow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Exercises</a:t>
            </a:r>
          </a:p>
          <a:p>
            <a:pPr lvl="1"/>
            <a:r>
              <a:rPr lang="nl-BE" dirty="0"/>
              <a:t>Create factorial </a:t>
            </a:r>
          </a:p>
          <a:p>
            <a:pPr lvl="2"/>
            <a:r>
              <a:rPr lang="nl-BE" dirty="0"/>
              <a:t>Hint: range(y, x)</a:t>
            </a:r>
          </a:p>
          <a:p>
            <a:pPr lvl="1"/>
            <a:r>
              <a:rPr lang="nl-BE" dirty="0"/>
              <a:t>Create a function triplets</a:t>
            </a:r>
          </a:p>
          <a:p>
            <a:pPr lvl="2"/>
            <a:r>
              <a:rPr lang="nl-BE" dirty="0"/>
              <a:t>Given a number X loops over every number from 0 to X</a:t>
            </a:r>
          </a:p>
          <a:p>
            <a:pPr lvl="2"/>
            <a:r>
              <a:rPr lang="nl-BE" dirty="0"/>
              <a:t>Prints the number if it’s dividable by 3</a:t>
            </a:r>
          </a:p>
          <a:p>
            <a:pPr lvl="2"/>
            <a:r>
              <a:rPr lang="nl-BE" dirty="0"/>
              <a:t>Use the function “divideable_by” from the file “auxilary_functions”</a:t>
            </a:r>
          </a:p>
          <a:p>
            <a:pPr lvl="3"/>
            <a:r>
              <a:rPr lang="nl-BE" dirty="0"/>
              <a:t>DO NOT COPY THE CODE! Use import!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636912"/>
            <a:ext cx="2162477" cy="352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29" y="2636912"/>
            <a:ext cx="23815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16632"/>
            <a:ext cx="1152128" cy="115212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Dictionaries</a:t>
            </a:r>
          </a:p>
          <a:p>
            <a:r>
              <a:rPr lang="nl-BE" dirty="0"/>
              <a:t>Lists</a:t>
            </a:r>
          </a:p>
          <a:p>
            <a:r>
              <a:rPr lang="nl-BE" dirty="0"/>
              <a:t>Sets</a:t>
            </a:r>
          </a:p>
          <a:p>
            <a:r>
              <a:rPr lang="en-US" dirty="0"/>
              <a:t>Tuples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079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877</TotalTime>
  <Words>418</Words>
  <Application>Microsoft Office PowerPoint</Application>
  <PresentationFormat>Custom</PresentationFormat>
  <Paragraphs>119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Setting up for the course Python 3.4+</vt:lpstr>
      <vt:lpstr>Python</vt:lpstr>
      <vt:lpstr>Who Am I ?</vt:lpstr>
      <vt:lpstr>Who are you?</vt:lpstr>
      <vt:lpstr>What are we going to see?</vt:lpstr>
      <vt:lpstr>Installing and importing modules</vt:lpstr>
      <vt:lpstr>Functions and Control flow </vt:lpstr>
      <vt:lpstr>Functions and Control flow 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Slicing</vt:lpstr>
      <vt:lpstr>Classes</vt:lpstr>
      <vt:lpstr>Modules</vt:lpstr>
      <vt:lpstr>Decorators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Kwinten Pardon</dc:creator>
  <cp:lastModifiedBy>Kwinten Pardon</cp:lastModifiedBy>
  <cp:revision>41</cp:revision>
  <dcterms:created xsi:type="dcterms:W3CDTF">2016-12-05T09:42:20Z</dcterms:created>
  <dcterms:modified xsi:type="dcterms:W3CDTF">2016-12-07T15:44:48Z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