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b3ccae5e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b3ccae5e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b3ccae5e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b3ccae5e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b3ccae5e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b3ccae5e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b3ccae5e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b3ccae5e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b3ccae5e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b3ccae5e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3ccae5e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3ccae5e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hyperlink" Target="http://3.15.46.92:300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ofifa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115475" y="0"/>
            <a:ext cx="8636700" cy="16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Football (*soccer)MANAGER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“Give me Zidane and 10 pieces of wood, and I will win you the Champions League” - Sir Alex Ferguson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827" y="1531100"/>
            <a:ext cx="3154235" cy="17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47745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spending of Europe’s top 5 leagues 6000 million £ in 2018/2019.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Maximize Revenue for outgoing transfers and save money for incoming transfers.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Improve the accuracy of the estimate of player valuation!!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700" y="1246250"/>
            <a:ext cx="4033601" cy="30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7488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rPr>
              <a:t>FOOTBALL MANAGER</a:t>
            </a:r>
            <a:endParaRPr sz="3400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rPr>
              <a:t>DEMO</a:t>
            </a:r>
            <a:endParaRPr sz="3400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http://3.15.46.92:3000/</a:t>
            </a:r>
            <a:endParaRPr sz="2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scraped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https://sofifa.com</a:t>
            </a:r>
            <a:r>
              <a:rPr lang="en"/>
              <a:t> hosted on Kaggle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Detailed attributes for ~18,200 players in the latest edition of EA Sports FIFA19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Attributes include on all player style statistics like Dribbling, Aggression, GK Stills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personal data like Nationality, Photo, Club, Age, Wage, Salary etc..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40761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Log-transformed response variable to adjust for skewness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linear regression for benchmark &amp; Random forest for feature selection.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KNN</a:t>
            </a:r>
            <a:r>
              <a:rPr lang="en"/>
              <a:t> to identify similar players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167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817700" y="3939850"/>
            <a:ext cx="39528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Test data Statistics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R-squared: 95%</a:t>
            </a:r>
            <a:endParaRPr>
              <a:highlight>
                <a:srgbClr val="F9CB9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highlight>
                  <a:srgbClr val="F9CB9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Prediction Accuracy: 0.72</a:t>
            </a:r>
            <a:endParaRPr>
              <a:highlight>
                <a:srgbClr val="F9CB9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32800" y="1093850"/>
            <a:ext cx="4339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Estimate player value with reasonably high accuracy using very few features only. (10 out of ~90)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High correlation between Market value, Player Salary and Overall rating. 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000" y="1328163"/>
            <a:ext cx="4188300" cy="31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5160225" y="1525925"/>
            <a:ext cx="1396800" cy="1676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Arpan Venugopal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arpanvenugopal2019@u.northwestern.edu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